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40" d="100"/>
          <a:sy n="40" d="100"/>
        </p:scale>
        <p:origin x="2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EC76-E77B-4110-81EF-98BBC7C6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E77A0-E389-4E0E-A2CA-267C54E8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1FD2-6A33-477D-A6E1-66B9F78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1EEBB-4770-4FCF-92D7-11329CE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8858C-5CA8-460F-B56A-D2A6645F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6091A-79A7-4ECF-AECB-6BE50126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51F16-FD97-4C05-A95A-414534C2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6BA92-6F42-48E0-97CD-3C910607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AB4A3-F59D-4E0D-AEB5-9BA757EF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A76D0-A548-4F9C-8742-18CDE247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D58586-D201-4097-B0EC-6B516F59B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A20BE-A14A-4686-8871-6C6E772ED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65A3-A399-4D0F-923C-B5400D9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47D93-2815-4A19-AF03-B21A7E2A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CFF85-0249-4A3C-98DE-C081B01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1B1B-3ADC-463C-B323-D55FDB4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CF9DA-7599-4428-8C58-78A583A3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1540F-E5DA-45B2-990A-E50F896C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BC83B-189C-4494-8008-B8045431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EDFE-A2DE-4295-8D95-FD534750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A254-FC78-4CBA-B7AC-8C5E13F3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37825-F890-4EE2-A536-5F628CC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E6F95-BAEE-43FD-9A3D-24BC8560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FD869-FF7E-48FE-B8F3-E6F95A75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22DE8-9165-45B3-80D4-149D629A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8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A51FC-2CD9-4C4A-A3EB-CB19577E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FDE35-35DE-486D-B2E2-823B54A8F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ABDD6-81D6-4564-85C4-3546A1AE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32155-0CBC-4AD2-A185-B9873041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4439F-2724-412F-A762-97AAF58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E3CAC-457B-41BA-9AB8-8445909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C080-913C-46BD-AB6E-D32B2D18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36AA0-F60A-4CAE-8349-04DD62C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2F9F0-5412-4CE4-8967-9A5D4A87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C32F93-286D-45F1-8630-14AEDDD3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EB8C3-B087-4CD1-BA97-AB50B002A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3D0CD-3D58-4E34-A06E-5995454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8C3A2-63E6-4D23-B79E-E7162B2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FE300-9E96-47AF-8297-CDEFD6DB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97E16-2EAF-440D-90B6-D18A8653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C88864-6EBB-4450-AC15-B5507A29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9517A-AF37-4234-BFDC-3D9D1A9B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06797-DC12-4AF3-A0BF-5E061CF1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141D08-21C8-49A4-B978-36DDB51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98B10-93F1-43E8-951A-3BE2AD14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26C02-7E34-423B-B2E6-6EAAB8FB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2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978F-6330-4BC6-B7C4-FB53762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96EF3-9AE4-4EDD-9797-D79EC5ED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51DC3-7D73-4092-81F5-765BA5AE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CC8A1-6CF3-4A75-825C-8A459EE2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1AB08-9F93-4AA1-BAAA-7BB349FB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DE622-0694-4A97-9D02-FA303A0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19727-2758-42D1-A97D-AB046658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511E44-8FA5-4151-B135-7F8BA87B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4A190-7BFE-407A-B37D-74C14609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8A049-A90D-4A70-829B-F327841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7A020-BCBD-43A9-8ECF-D806EF2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0854C-B961-4EDD-A897-6991D1E2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A6E8D9-472F-4C45-B51C-A5F6DAC3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9069B-313E-4321-927C-0ABC0B71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3280-0396-4297-ACAB-9E9EADA6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7615C-41CF-4041-B460-CBC3FB30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B818A-04B5-4C0D-AF62-54148E447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760F-933B-458A-A157-BBC9791B2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857C6-51B2-42F4-92F8-CE2A4A24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8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F146-0AD2-429B-B99D-AC11BCA8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86F7B-411F-4265-979F-41D3577A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structure &amp; history</a:t>
            </a:r>
          </a:p>
          <a:p>
            <a:r>
              <a:rPr lang="zh-CN" altLang="en-US" dirty="0"/>
              <a:t>分层介绍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</a:p>
          <a:p>
            <a:pPr lvl="1"/>
            <a:r>
              <a:rPr lang="en-US" altLang="zh-CN" dirty="0"/>
              <a:t>FWK</a:t>
            </a:r>
          </a:p>
          <a:p>
            <a:pPr lvl="1"/>
            <a:r>
              <a:rPr lang="en-US" altLang="zh-CN" dirty="0"/>
              <a:t>ART</a:t>
            </a:r>
          </a:p>
          <a:p>
            <a:pPr lvl="1"/>
            <a:r>
              <a:rPr lang="en-US" altLang="zh-CN" dirty="0"/>
              <a:t>HAL</a:t>
            </a:r>
          </a:p>
          <a:p>
            <a:pPr lvl="1"/>
            <a:r>
              <a:rPr lang="en-US" altLang="zh-CN" dirty="0"/>
              <a:t>Kernel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4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339AF-4C1E-41FE-B1B5-CA672805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66570-6E4A-43D3-A0FB-D062B6B1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Kernel </a:t>
            </a:r>
            <a:r>
              <a:rPr lang="zh-CN" altLang="en-US" dirty="0"/>
              <a:t>来龙去脉</a:t>
            </a:r>
            <a:endParaRPr lang="en-US" altLang="zh-CN" dirty="0"/>
          </a:p>
          <a:p>
            <a:r>
              <a:rPr lang="en-US" altLang="zh-CN" dirty="0"/>
              <a:t>Kernel </a:t>
            </a:r>
            <a:r>
              <a:rPr lang="zh-CN" altLang="en-US" dirty="0"/>
              <a:t>获取，编译，配置介绍</a:t>
            </a:r>
            <a:endParaRPr lang="en-US" altLang="zh-CN" dirty="0"/>
          </a:p>
          <a:p>
            <a:r>
              <a:rPr lang="en-US" altLang="zh-CN" dirty="0"/>
              <a:t>Process </a:t>
            </a:r>
            <a:r>
              <a:rPr lang="zh-CN" altLang="en-US" dirty="0"/>
              <a:t>说起</a:t>
            </a:r>
            <a:endParaRPr lang="en-US" altLang="zh-CN" dirty="0"/>
          </a:p>
          <a:p>
            <a:r>
              <a:rPr lang="zh-CN" altLang="en-US" dirty="0"/>
              <a:t>什么是 </a:t>
            </a:r>
            <a:r>
              <a:rPr lang="en-US" altLang="zh-CN" dirty="0"/>
              <a:t>System Call</a:t>
            </a:r>
          </a:p>
          <a:p>
            <a:r>
              <a:rPr lang="en-US" altLang="zh-CN" dirty="0"/>
              <a:t>Memory management</a:t>
            </a:r>
          </a:p>
          <a:p>
            <a:r>
              <a:rPr lang="en-US" altLang="zh-CN" dirty="0"/>
              <a:t>File system</a:t>
            </a:r>
          </a:p>
          <a:p>
            <a:r>
              <a:rPr lang="en-US" altLang="zh-CN" dirty="0"/>
              <a:t>Device &amp; Modules</a:t>
            </a:r>
          </a:p>
          <a:p>
            <a:r>
              <a:rPr lang="en-US" altLang="zh-CN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23773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30A9-7693-4220-B4E7-F23FE14E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Driver 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2335E-7A8E-42C4-B21F-3D5EF1F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27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EF970-A062-4C45-B7EF-B72914BD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开发一个实例 </a:t>
            </a:r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DED61-476C-4EFE-82D1-00ABD0BA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3ED0C-8418-4992-99C4-C8E845D4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1B0F6-6E0E-4A34-AE59-FEF20201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各个 </a:t>
            </a:r>
            <a:r>
              <a:rPr lang="en-US" altLang="zh-CN" dirty="0"/>
              <a:t>level </a:t>
            </a:r>
            <a:r>
              <a:rPr lang="zh-CN" altLang="en-US" dirty="0"/>
              <a:t>的 </a:t>
            </a:r>
            <a:r>
              <a:rPr lang="en-US" altLang="zh-CN" dirty="0"/>
              <a:t>tool </a:t>
            </a:r>
            <a:r>
              <a:rPr lang="zh-CN" altLang="en-US" dirty="0"/>
              <a:t>来帮助在工作中解决</a:t>
            </a:r>
            <a:r>
              <a:rPr lang="en-US" altLang="zh-CN" dirty="0"/>
              <a:t>debug</a:t>
            </a:r>
          </a:p>
          <a:p>
            <a:r>
              <a:rPr lang="en-US" altLang="zh-CN" dirty="0"/>
              <a:t>UI </a:t>
            </a:r>
            <a:r>
              <a:rPr lang="zh-CN" altLang="en-US" dirty="0"/>
              <a:t>的分析</a:t>
            </a:r>
            <a:endParaRPr lang="en-US" altLang="zh-CN" dirty="0"/>
          </a:p>
          <a:p>
            <a:r>
              <a:rPr lang="en-US" altLang="zh-CN" dirty="0"/>
              <a:t>Log 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 err="1"/>
              <a:t>Systrace</a:t>
            </a:r>
            <a:endParaRPr lang="en-US" altLang="zh-CN" dirty="0"/>
          </a:p>
          <a:p>
            <a:r>
              <a:rPr lang="en-US" altLang="zh-CN" dirty="0"/>
              <a:t>GDB</a:t>
            </a:r>
          </a:p>
          <a:p>
            <a:r>
              <a:rPr lang="en-US" altLang="zh-CN" dirty="0" err="1"/>
              <a:t>Traceview</a:t>
            </a:r>
            <a:r>
              <a:rPr lang="zh-CN" altLang="en-US"/>
              <a:t>等等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74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69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Android Agenda</vt:lpstr>
      <vt:lpstr>Kernel Agenda</vt:lpstr>
      <vt:lpstr>Driver Agenda</vt:lpstr>
      <vt:lpstr>开发一个实例 Agenda</vt:lpstr>
      <vt:lpstr>Tools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随云</dc:creator>
  <cp:lastModifiedBy>随云</cp:lastModifiedBy>
  <cp:revision>5</cp:revision>
  <dcterms:created xsi:type="dcterms:W3CDTF">2021-03-03T08:15:53Z</dcterms:created>
  <dcterms:modified xsi:type="dcterms:W3CDTF">2021-03-03T16:03:11Z</dcterms:modified>
</cp:coreProperties>
</file>