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1EC76-E77B-4110-81EF-98BBC7C6B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FE77A0-E389-4E0E-A2CA-267C54E89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31FD2-6A33-477D-A6E1-66B9F786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1EEBB-4770-4FCF-92D7-11329CE6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8858C-5CA8-460F-B56A-D2A6645F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0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6091A-79A7-4ECF-AECB-6BE50126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E51F16-FD97-4C05-A95A-414534C2A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6BA92-6F42-48E0-97CD-3C910607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AB4A3-F59D-4E0D-AEB5-9BA757EF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A76D0-A548-4F9C-8742-18CDE247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4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D58586-D201-4097-B0EC-6B516F59B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9A20BE-A14A-4686-8871-6C6E772ED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465A3-A399-4D0F-923C-B5400D97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47D93-2815-4A19-AF03-B21A7E2A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CFF85-0249-4A3C-98DE-C081B01E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F1B1B-3ADC-463C-B323-D55FDB43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CF9DA-7599-4428-8C58-78A583A3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1540F-E5DA-45B2-990A-E50F896C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BC83B-189C-4494-8008-B8045431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9EDFE-A2DE-4295-8D95-FD534750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DA254-FC78-4CBA-B7AC-8C5E13F3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37825-F890-4EE2-A536-5F628CC8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E6F95-BAEE-43FD-9A3D-24BC8560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FD869-FF7E-48FE-B8F3-E6F95A75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22DE8-9165-45B3-80D4-149D629A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8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A51FC-2CD9-4C4A-A3EB-CB19577E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FDE35-35DE-486D-B2E2-823B54A8F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EABDD6-81D6-4564-85C4-3546A1AE9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32155-0CBC-4AD2-A185-B9873041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A4439F-2724-412F-A762-97AAF580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DE3CAC-457B-41BA-9AB8-84459097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9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C080-913C-46BD-AB6E-D32B2D18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36AA0-F60A-4CAE-8349-04DD62C2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D2F9F0-5412-4CE4-8967-9A5D4A87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C32F93-286D-45F1-8630-14AEDDD3D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1EB8C3-B087-4CD1-BA97-AB50B002A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B3D0CD-3D58-4E34-A06E-5995454F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18C3A2-63E6-4D23-B79E-E7162B26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AFE300-9E96-47AF-8297-CDEFD6DB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97E16-2EAF-440D-90B6-D18A8653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C88864-6EBB-4450-AC15-B5507A29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9517A-AF37-4234-BFDC-3D9D1A9B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06797-DC12-4AF3-A0BF-5E061CF1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85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141D08-21C8-49A4-B978-36DDB51B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998B10-93F1-43E8-951A-3BE2AD14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E26C02-7E34-423B-B2E6-6EAAB8FB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2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A978F-6330-4BC6-B7C4-FB537623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96EF3-9AE4-4EDD-9797-D79EC5ED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151DC3-7D73-4092-81F5-765BA5AEA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CC8A1-6CF3-4A75-825C-8A459EE2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D1AB08-9F93-4AA1-BAAA-7BB349FB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DE622-0694-4A97-9D02-FA303A06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63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19727-2758-42D1-A97D-AB046658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511E44-8FA5-4151-B135-7F8BA87BC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4A190-7BFE-407A-B37D-74C146091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8A049-A90D-4A70-829B-F3278411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7A020-BCBD-43A9-8ECF-D806EF2C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0854C-B961-4EDD-A897-6991D1E2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7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A6E8D9-472F-4C45-B51C-A5F6DAC3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9069B-313E-4321-927C-0ABC0B71A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A3280-0396-4297-ACAB-9E9EADA6E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24E31-BA8C-4DDB-93BE-6ACA89147A57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7615C-41CF-4041-B460-CBC3FB30A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B818A-04B5-4C0D-AF62-54148E447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5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1760F-933B-458A-A157-BBC9791B2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0857C6-51B2-42F4-92F8-CE2A4A248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8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6BE8C-04A0-4094-B9D4-330FB492E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135057-1CEE-4668-B1F6-C7C628BE1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随云</dc:creator>
  <cp:lastModifiedBy>随云</cp:lastModifiedBy>
  <cp:revision>2</cp:revision>
  <dcterms:created xsi:type="dcterms:W3CDTF">2021-03-03T08:15:53Z</dcterms:created>
  <dcterms:modified xsi:type="dcterms:W3CDTF">2021-03-03T11:38:18Z</dcterms:modified>
</cp:coreProperties>
</file>