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1EC76-E77B-4110-81EF-98BBC7C6B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FE77A0-E389-4E0E-A2CA-267C54E89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31FD2-6A33-477D-A6E1-66B9F786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1EEBB-4770-4FCF-92D7-11329CE6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8858C-5CA8-460F-B56A-D2A6645F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0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6091A-79A7-4ECF-AECB-6BE50126A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E51F16-FD97-4C05-A95A-414534C2A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6BA92-6F42-48E0-97CD-3C910607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AB4A3-F59D-4E0D-AEB5-9BA757EFB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A76D0-A548-4F9C-8742-18CDE247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54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D58586-D201-4097-B0EC-6B516F59B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9A20BE-A14A-4686-8871-6C6E772ED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A465A3-A399-4D0F-923C-B5400D97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847D93-2815-4A19-AF03-B21A7E2AD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CFF85-0249-4A3C-98DE-C081B01E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5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F1B1B-3ADC-463C-B323-D55FDB439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CF9DA-7599-4428-8C58-78A583A34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1540F-E5DA-45B2-990A-E50F896C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BBC83B-189C-4494-8008-B8045431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9EDFE-A2DE-4295-8D95-FD5347502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50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DA254-FC78-4CBA-B7AC-8C5E13F32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437825-F890-4EE2-A536-5F628CC89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E6F95-BAEE-43FD-9A3D-24BC8560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FD869-FF7E-48FE-B8F3-E6F95A75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22DE8-9165-45B3-80D4-149D629A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68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A51FC-2CD9-4C4A-A3EB-CB19577E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FDE35-35DE-486D-B2E2-823B54A8F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EABDD6-81D6-4564-85C4-3546A1AE9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332155-0CBC-4AD2-A185-B9873041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A4439F-2724-412F-A762-97AAF580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DE3CAC-457B-41BA-9AB8-84459097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09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9C080-913C-46BD-AB6E-D32B2D18B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036AA0-F60A-4CAE-8349-04DD62C2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D2F9F0-5412-4CE4-8967-9A5D4A878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C32F93-286D-45F1-8630-14AEDDD3D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1EB8C3-B087-4CD1-BA97-AB50B002A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B3D0CD-3D58-4E34-A06E-5995454F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18C3A2-63E6-4D23-B79E-E7162B26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AFE300-9E96-47AF-8297-CDEFD6DB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1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97E16-2EAF-440D-90B6-D18A8653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C88864-6EBB-4450-AC15-B5507A29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29517A-AF37-4234-BFDC-3D9D1A9B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406797-DC12-4AF3-A0BF-5E061CF1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85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141D08-21C8-49A4-B978-36DDB51B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998B10-93F1-43E8-951A-3BE2AD14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E26C02-7E34-423B-B2E6-6EAAB8FB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12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A978F-6330-4BC6-B7C4-FB537623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96EF3-9AE4-4EDD-9797-D79EC5ED1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151DC3-7D73-4092-81F5-765BA5AEA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2CC8A1-6CF3-4A75-825C-8A459EE2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D1AB08-9F93-4AA1-BAAA-7BB349FB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EDE622-0694-4A97-9D02-FA303A06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63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19727-2758-42D1-A97D-AB046658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511E44-8FA5-4151-B135-7F8BA87BC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E4A190-7BFE-407A-B37D-74C146091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68A049-A90D-4A70-829B-F3278411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4E31-BA8C-4DDB-93BE-6ACA89147A57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77A020-BCBD-43A9-8ECF-D806EF2C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F0854C-B961-4EDD-A897-6991D1E2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77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A6E8D9-472F-4C45-B51C-A5F6DAC3E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F9069B-313E-4321-927C-0ABC0B71A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A3280-0396-4297-ACAB-9E9EADA6E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24E31-BA8C-4DDB-93BE-6ACA89147A57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27615C-41CF-4041-B460-CBC3FB30A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B818A-04B5-4C0D-AF62-54148E447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05DEE-E652-4A22-8D23-03E0577E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45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google.cn/guide/platform#ar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ndroid.google.cn/guide/platform#api-framework" TargetMode="External"/><Relationship Id="rId4" Type="http://schemas.openxmlformats.org/officeDocument/2006/relationships/hyperlink" Target="https://source.android.google.cn/devices/architecture/hal-typ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1760F-933B-458A-A157-BBC9791B2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0857C6-51B2-42F4-92F8-CE2A4A248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80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E5682-4792-48F3-B198-03F2BB83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HAL Layer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C198F-E0C1-4797-97DC-03AA0D118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56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B46FA-9363-4EFD-983D-6D2949B4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Kernel Layer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3CC36-C226-4C95-BED4-41584CE66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99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5F146-0AD2-429B-B99D-AC11BCA8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Agenda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C86F7B-411F-4265-979F-41D3577AD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Overall structure &amp; history</a:t>
            </a:r>
          </a:p>
          <a:p>
            <a:r>
              <a:rPr lang="zh-CN" altLang="en-US" dirty="0"/>
              <a:t>分层介绍</a:t>
            </a:r>
            <a:endParaRPr lang="en-US" altLang="zh-CN" dirty="0"/>
          </a:p>
          <a:p>
            <a:pPr lvl="1"/>
            <a:r>
              <a:rPr lang="en-US" altLang="zh-CN" dirty="0"/>
              <a:t>App</a:t>
            </a:r>
          </a:p>
          <a:p>
            <a:pPr lvl="1"/>
            <a:r>
              <a:rPr lang="en-US" altLang="zh-CN" dirty="0"/>
              <a:t>FWK</a:t>
            </a:r>
          </a:p>
          <a:p>
            <a:pPr lvl="1"/>
            <a:r>
              <a:rPr lang="en-US" altLang="zh-CN" dirty="0"/>
              <a:t>ART</a:t>
            </a:r>
          </a:p>
          <a:p>
            <a:pPr lvl="1"/>
            <a:r>
              <a:rPr lang="en-US" altLang="zh-CN" dirty="0"/>
              <a:t>HAL</a:t>
            </a:r>
          </a:p>
          <a:p>
            <a:pPr lvl="1"/>
            <a:r>
              <a:rPr lang="en-US" altLang="zh-CN" dirty="0"/>
              <a:t>Kernel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24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A73D8-71D1-4D29-8BFE-0590C9C3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D64F50-A1C2-4EE7-BAB0-2E572772A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Android 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安卓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是一种基于 </a:t>
            </a:r>
            <a:r>
              <a:rPr lang="en-US" altLang="zh-CN" dirty="0">
                <a:solidFill>
                  <a:srgbClr val="136EC2"/>
                </a:solidFill>
                <a:latin typeface="arial" panose="020B0604020202020204" pitchFamily="34" charset="0"/>
              </a:rPr>
              <a:t>Linux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内核（不包含 </a:t>
            </a:r>
            <a:r>
              <a:rPr lang="en-US" altLang="zh-CN" dirty="0">
                <a:solidFill>
                  <a:srgbClr val="136EC2"/>
                </a:solidFill>
                <a:latin typeface="arial" panose="020B0604020202020204" pitchFamily="34" charset="0"/>
              </a:rPr>
              <a:t>GNU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组件）的自由及</a:t>
            </a:r>
            <a:r>
              <a:rPr lang="zh-CN" altLang="en-US" dirty="0">
                <a:solidFill>
                  <a:srgbClr val="136EC2"/>
                </a:solidFill>
                <a:latin typeface="arial" panose="020B0604020202020204" pitchFamily="34" charset="0"/>
              </a:rPr>
              <a:t>开放源代码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</a:t>
            </a:r>
            <a:r>
              <a:rPr lang="zh-CN" altLang="en-US" dirty="0">
                <a:solidFill>
                  <a:srgbClr val="136EC2"/>
                </a:solidFill>
                <a:latin typeface="arial" panose="020B0604020202020204" pitchFamily="34" charset="0"/>
              </a:rPr>
              <a:t>操作系统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。主要使用于</a:t>
            </a:r>
            <a:r>
              <a:rPr lang="zh-CN" altLang="en-US" dirty="0">
                <a:solidFill>
                  <a:srgbClr val="136EC2"/>
                </a:solidFill>
                <a:latin typeface="arial" panose="020B0604020202020204" pitchFamily="34" charset="0"/>
              </a:rPr>
              <a:t>移动设备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，如</a:t>
            </a:r>
            <a:r>
              <a:rPr lang="zh-CN" altLang="en-US" dirty="0">
                <a:solidFill>
                  <a:srgbClr val="136EC2"/>
                </a:solidFill>
                <a:latin typeface="arial" panose="020B0604020202020204" pitchFamily="34" charset="0"/>
              </a:rPr>
              <a:t>智能手机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zh-CN" altLang="en-US" dirty="0">
                <a:solidFill>
                  <a:srgbClr val="136EC2"/>
                </a:solidFill>
                <a:latin typeface="arial" panose="020B0604020202020204" pitchFamily="34" charset="0"/>
              </a:rPr>
              <a:t>平板电脑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，由美国 </a:t>
            </a:r>
            <a:r>
              <a:rPr lang="en-US" altLang="zh-CN" dirty="0">
                <a:solidFill>
                  <a:srgbClr val="136EC2"/>
                </a:solidFill>
                <a:latin typeface="arial" panose="020B0604020202020204" pitchFamily="34" charset="0"/>
              </a:rPr>
              <a:t>Google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公司和</a:t>
            </a:r>
            <a:r>
              <a:rPr lang="zh-CN" altLang="en-US" dirty="0">
                <a:solidFill>
                  <a:srgbClr val="136EC2"/>
                </a:solidFill>
                <a:latin typeface="arial" panose="020B0604020202020204" pitchFamily="34" charset="0"/>
              </a:rPr>
              <a:t>开放手机联盟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领导及开发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Linux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内核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——&gt;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相当于飞机引擎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+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骨架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Ubuntu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系统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——&gt;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相当于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F22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战斗机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Android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系统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——&gt;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相当于波音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787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客机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94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C8DEB-4684-489D-96F4-96D32ABA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History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336DFC-63B2-4162-9268-E23A3FD21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从诞生到现在</a:t>
            </a:r>
            <a:endParaRPr lang="en-US" altLang="zh-CN" dirty="0"/>
          </a:p>
          <a:p>
            <a:r>
              <a:rPr lang="en-US" altLang="zh-CN" dirty="0"/>
              <a:t>Migration </a:t>
            </a:r>
            <a:r>
              <a:rPr lang="zh-CN" altLang="en-US" dirty="0"/>
              <a:t>是什么，每一代都经历了什么</a:t>
            </a:r>
          </a:p>
        </p:txBody>
      </p:sp>
    </p:spTree>
    <p:extLst>
      <p:ext uri="{BB962C8B-B14F-4D97-AF65-F5344CB8AC3E}">
        <p14:creationId xmlns:p14="http://schemas.microsoft.com/office/powerpoint/2010/main" val="145433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2B055-9588-4E10-B4CA-61E3884E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zh-CN" altLang="en-US" dirty="0"/>
              <a:t>平台架构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33DFB0D-DE29-4E94-A0C3-4413C4BBA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582" y="82900"/>
            <a:ext cx="4600951" cy="6775100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3C1C526-FA7E-4E9C-8C65-36A29E183CDB}"/>
              </a:ext>
            </a:extLst>
          </p:cNvPr>
          <p:cNvSpPr txBox="1"/>
          <p:nvPr/>
        </p:nvSpPr>
        <p:spPr>
          <a:xfrm>
            <a:off x="274099" y="4645214"/>
            <a:ext cx="60967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Android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平台的基础是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Linux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内核。例如，</a:t>
            </a:r>
            <a:r>
              <a:rPr lang="en-US" altLang="zh-CN" b="0" i="0" dirty="0">
                <a:effectLst/>
                <a:latin typeface="Roboto"/>
                <a:hlinkClick r:id="rId3"/>
              </a:rPr>
              <a:t>Android Runtime (ART)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 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依靠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Linux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内核来执行底层功能，例如线程和低层内存管理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716A73-E83F-4F3F-BF0B-45E664EAE21D}"/>
              </a:ext>
            </a:extLst>
          </p:cNvPr>
          <p:cNvSpPr txBox="1"/>
          <p:nvPr/>
        </p:nvSpPr>
        <p:spPr>
          <a:xfrm>
            <a:off x="274099" y="3686426"/>
            <a:ext cx="60967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Roboto"/>
                <a:hlinkClick r:id="rId4"/>
              </a:rPr>
              <a:t>硬件抽象层 </a:t>
            </a:r>
            <a:r>
              <a:rPr lang="en-US" altLang="zh-CN" b="0" i="0" dirty="0">
                <a:effectLst/>
                <a:latin typeface="Roboto"/>
                <a:hlinkClick r:id="rId4"/>
              </a:rPr>
              <a:t>(HAL)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 提供标准界面，向更高级别的 </a:t>
            </a:r>
            <a:r>
              <a:rPr lang="en-US" altLang="zh-CN" b="0" i="0" dirty="0">
                <a:effectLst/>
                <a:latin typeface="Roboto"/>
                <a:hlinkClick r:id="rId5"/>
              </a:rPr>
              <a:t>Java API </a:t>
            </a:r>
            <a:r>
              <a:rPr lang="zh-CN" altLang="en-US" b="0" i="0" dirty="0">
                <a:effectLst/>
                <a:latin typeface="Roboto"/>
                <a:hlinkClick r:id="rId5"/>
              </a:rPr>
              <a:t>框架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显示设备硬件功能。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HAL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包含多个库模块，其中每个模块都为特定类型的硬件组件实现一个界面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1F6874-8C83-4463-ACEA-02408E35E975}"/>
              </a:ext>
            </a:extLst>
          </p:cNvPr>
          <p:cNvSpPr txBox="1"/>
          <p:nvPr/>
        </p:nvSpPr>
        <p:spPr>
          <a:xfrm>
            <a:off x="274099" y="2280212"/>
            <a:ext cx="60967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核心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Android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系统组件和服务（例如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ART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和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HAL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）构建自原生代码，需要以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C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和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C++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编写的原生库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DC287DA-D240-4B38-B432-111878DE3762}"/>
              </a:ext>
            </a:extLst>
          </p:cNvPr>
          <p:cNvSpPr txBox="1"/>
          <p:nvPr/>
        </p:nvSpPr>
        <p:spPr>
          <a:xfrm>
            <a:off x="274099" y="1339153"/>
            <a:ext cx="60967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以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Java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语言编写的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API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使用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Android OS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的整个功能集。这些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API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形成创建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Android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应用所需的构建块，它们可简化核心模块化系统组件和服务的重复使用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1CB6A5-3DCD-4013-9B25-1C409EB222FC}"/>
              </a:ext>
            </a:extLst>
          </p:cNvPr>
          <p:cNvSpPr txBox="1"/>
          <p:nvPr/>
        </p:nvSpPr>
        <p:spPr>
          <a:xfrm>
            <a:off x="274099" y="41959"/>
            <a:ext cx="60967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02124"/>
                </a:solidFill>
                <a:effectLst/>
                <a:latin typeface="Roboto"/>
              </a:rPr>
              <a:t>Android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/>
              </a:rPr>
              <a:t>随附一套用于电子邮件、短信、日历、互联网浏览和联系人等的核心应用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05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E51C6-CF3A-488C-9AE5-244F5FC2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Layer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31F727-AD2C-43E6-A658-BB42DE7E8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22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00D7E-62A4-42D0-BB78-892CFD19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Framework Layer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196F5-5974-40AA-AD3B-F7A56E228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42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F0223-6328-437C-9CA8-1B2BA253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Native Library Layer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E05759-C342-4D2F-A8F0-40FE7228B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971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D5139-AC6C-4CB6-A32D-F9666AEE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ART Layer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414F25-B0EE-4A42-90E3-BAC50B5E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56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273</Words>
  <Application>Microsoft Office PowerPoint</Application>
  <PresentationFormat>宽屏</PresentationFormat>
  <Paragraphs>29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-apple-system</vt:lpstr>
      <vt:lpstr>Roboto</vt:lpstr>
      <vt:lpstr>等线</vt:lpstr>
      <vt:lpstr>等线 Light</vt:lpstr>
      <vt:lpstr>Arial</vt:lpstr>
      <vt:lpstr>Arial</vt:lpstr>
      <vt:lpstr>Office 主题​​</vt:lpstr>
      <vt:lpstr>PowerPoint 演示文稿</vt:lpstr>
      <vt:lpstr>Android Agenda</vt:lpstr>
      <vt:lpstr>Android Introduction</vt:lpstr>
      <vt:lpstr>Android History</vt:lpstr>
      <vt:lpstr>Android 平台架构</vt:lpstr>
      <vt:lpstr>Application Layer</vt:lpstr>
      <vt:lpstr>Framework Layer</vt:lpstr>
      <vt:lpstr>Native Library Layer</vt:lpstr>
      <vt:lpstr>ART Layer</vt:lpstr>
      <vt:lpstr>HAL Layer</vt:lpstr>
      <vt:lpstr>Kernel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随云</dc:creator>
  <cp:lastModifiedBy>随云</cp:lastModifiedBy>
  <cp:revision>11</cp:revision>
  <dcterms:created xsi:type="dcterms:W3CDTF">2021-03-03T08:15:53Z</dcterms:created>
  <dcterms:modified xsi:type="dcterms:W3CDTF">2021-03-28T16:01:40Z</dcterms:modified>
</cp:coreProperties>
</file>