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7"/>
  </p:normalViewPr>
  <p:slideViewPr>
    <p:cSldViewPr snapToGrid="0">
      <p:cViewPr varScale="1">
        <p:scale>
          <a:sx n="112" d="100"/>
          <a:sy n="112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1324-CD0E-AC3C-5C76-38524BFD6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B59AF-08F4-DA9C-FDDA-F7CFF61BA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19BA-F15B-4F0B-A49A-C3D0F124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26A6-12AC-764F-AD14-A8973F6E7340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893D-048F-3B25-5485-55F76F59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EC06-38DD-93CD-FCCA-821D72C6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B60-5B77-7748-98DF-E0C271FE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9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D65A-C1DF-29BC-F538-75441AD9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BA0A2-FEA5-F4FB-C05E-B0EE207BB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6BD06-6042-E740-F83F-431C07EE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26A6-12AC-764F-AD14-A8973F6E7340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A3D3B-2A4E-DD1A-EE5A-DEE350FE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0AC0F-512F-3535-12A0-8BC2B0B2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B60-5B77-7748-98DF-E0C271FE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300C7-FB02-77C0-CF90-76499D0BA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AC794-21E3-0356-4DDA-03A6AA29A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6923F-A2F3-6AED-6357-FC9F6C62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26A6-12AC-764F-AD14-A8973F6E7340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9B53-4F19-DB6E-C203-8CB7FC2D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29A3A-D98C-999C-5A33-4D5BCD75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B60-5B77-7748-98DF-E0C271FE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7602-68D6-DEF6-6F0A-42AF1882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29F07-7757-9393-A6D4-D9DB50F0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8AAB-C5CC-8696-A7BC-79F54227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26A6-12AC-764F-AD14-A8973F6E7340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783B-868B-250B-3110-0C85709C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02521-648F-FE53-3E15-ED2ECBF3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B60-5B77-7748-98DF-E0C271FE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1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B6A7-5DC9-A9F5-9286-EBEC4077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BBBAA-5574-DE90-802C-04C74F13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D92E-F3B5-3363-26A4-FFA26C99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26A6-12AC-764F-AD14-A8973F6E7340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0F1F-9223-896D-A5BF-3FAE0F9C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06A6B-0C2C-E3EF-059F-52D942CB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B60-5B77-7748-98DF-E0C271FE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3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971B-A714-BCF9-8BF2-9792A69D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F28A-9834-78DB-5FDC-15B9C2D46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2A895-DAC6-B835-0396-CA9B1C758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D11DE-8BEE-EC2F-145A-01A6AA58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26A6-12AC-764F-AD14-A8973F6E7340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5846C-A59A-EC43-75F2-323D349F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33273-C03C-D8E6-CB4A-54D3DD8A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B60-5B77-7748-98DF-E0C271FE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33C4-4DF0-F511-8033-9A1990B0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B950-AC1E-628A-7846-2FF8EC9F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2ED9-E8CF-B6B9-4BF3-A194ED921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F6704-5BA2-9117-8445-070643523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98E1C-806F-8D27-9C67-F2B6F62EC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A91B4-34A0-D319-2666-AEA4F16E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26A6-12AC-764F-AD14-A8973F6E7340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99EDF-76F8-4796-FAAE-9D910599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9E30A-87BE-D71A-3231-9465FA38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B60-5B77-7748-98DF-E0C271FE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6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14CC-4CC5-D22A-488B-BB67F022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5522C-3F6A-4D81-BAAD-66A91CF1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26A6-12AC-764F-AD14-A8973F6E7340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28006-DBB8-C409-57B2-A5CE1242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36296-40F7-CF56-D400-893F9ABB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B60-5B77-7748-98DF-E0C271FE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16A55-105E-A3F1-87B2-764EBEE4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26A6-12AC-764F-AD14-A8973F6E7340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48BD3-5741-E9CF-FBA9-C228CD76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4F55-75CF-BCAC-3AD7-E4FE7473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B60-5B77-7748-98DF-E0C271FE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C277-B520-B247-E4BD-C6AE0E3E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325E-AF62-C9D3-D0EC-1A6FCA4AD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8CDD-F2C9-685A-F717-39B950EFD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1D427-1915-532C-B549-2C40082C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26A6-12AC-764F-AD14-A8973F6E7340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92E53-F726-1389-A35E-578A81E1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AF7E1-BA91-BEA1-1051-1AB8E14C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B60-5B77-7748-98DF-E0C271FE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5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65D4-CC45-628C-3D7A-DC4F3DB8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CDCC1-860A-9A9F-99D2-9BA1416A4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C902A-79FF-34BC-0B44-D37E704FD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D9300-D0B1-A8C7-37F5-E26D7E7D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26A6-12AC-764F-AD14-A8973F6E7340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70B2C-E901-28BE-8C28-C7D126A0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46111-3360-8E5A-B49D-6825118D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B60-5B77-7748-98DF-E0C271FE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D3196-9B17-AD9F-CA45-3E625E21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4692-E5A3-453B-9CF4-495B769C4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7DE2-2774-D22F-D890-789806F58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26A6-12AC-764F-AD14-A8973F6E7340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99C5-F6EA-53DF-93A1-15E3144B0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EE07-3C53-F0C9-D669-4387F9D8C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7B60-5B77-7748-98DF-E0C271FE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0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8EF05-6D79-212F-AE40-BA0CC2EA1EF0}"/>
              </a:ext>
            </a:extLst>
          </p:cNvPr>
          <p:cNvSpPr/>
          <p:nvPr/>
        </p:nvSpPr>
        <p:spPr>
          <a:xfrm>
            <a:off x="5735706" y="171450"/>
            <a:ext cx="4674539" cy="652653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98F165-D6C1-B15B-EA6D-E9B53987333F}"/>
              </a:ext>
            </a:extLst>
          </p:cNvPr>
          <p:cNvSpPr/>
          <p:nvPr/>
        </p:nvSpPr>
        <p:spPr>
          <a:xfrm>
            <a:off x="5961822" y="683900"/>
            <a:ext cx="2347788" cy="13144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MVC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A3374-3952-1897-C68C-9E6C8C179535}"/>
              </a:ext>
            </a:extLst>
          </p:cNvPr>
          <p:cNvSpPr txBox="1"/>
          <p:nvPr/>
        </p:nvSpPr>
        <p:spPr>
          <a:xfrm>
            <a:off x="5829300" y="306467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Hosting Environment</a:t>
            </a:r>
          </a:p>
        </p:txBody>
      </p:sp>
      <p:sp>
        <p:nvSpPr>
          <p:cNvPr id="7" name="Multi-document 6">
            <a:extLst>
              <a:ext uri="{FF2B5EF4-FFF2-40B4-BE49-F238E27FC236}">
                <a16:creationId xmlns:a16="http://schemas.microsoft.com/office/drawing/2014/main" id="{86557863-130B-EF5A-56FA-6C7D40B84E8C}"/>
              </a:ext>
            </a:extLst>
          </p:cNvPr>
          <p:cNvSpPr/>
          <p:nvPr/>
        </p:nvSpPr>
        <p:spPr>
          <a:xfrm>
            <a:off x="8944721" y="3078221"/>
            <a:ext cx="1465524" cy="1314450"/>
          </a:xfrm>
          <a:prstGeom prst="flowChartMulti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</a:t>
            </a:r>
          </a:p>
          <a:p>
            <a:pPr algn="ctr"/>
            <a:r>
              <a:rPr lang="en-US" sz="1400" dirty="0"/>
              <a:t>Copy of Upload Files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6F2842A-8E64-FD98-ED3A-CB7B27A80EA3}"/>
              </a:ext>
            </a:extLst>
          </p:cNvPr>
          <p:cNvSpPr/>
          <p:nvPr/>
        </p:nvSpPr>
        <p:spPr>
          <a:xfrm>
            <a:off x="354660" y="925830"/>
            <a:ext cx="5381376" cy="66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HTTP Request with Excel File Posted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49F2DAD-AC5B-69B3-701F-1AEF0D73AC2A}"/>
              </a:ext>
            </a:extLst>
          </p:cNvPr>
          <p:cNvSpPr/>
          <p:nvPr/>
        </p:nvSpPr>
        <p:spPr>
          <a:xfrm>
            <a:off x="10484167" y="4432634"/>
            <a:ext cx="1611630" cy="1938793"/>
          </a:xfrm>
          <a:prstGeom prst="can">
            <a:avLst>
              <a:gd name="adj" fmla="val 13355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SQL Server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Database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04E256F-F4DA-ECEE-6517-087303825EC0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8309610" y="1341125"/>
            <a:ext cx="1468696" cy="1737096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C3FEF-C4E6-221E-7F8F-85E110A3B0F4}"/>
              </a:ext>
            </a:extLst>
          </p:cNvPr>
          <p:cNvSpPr/>
          <p:nvPr/>
        </p:nvSpPr>
        <p:spPr>
          <a:xfrm>
            <a:off x="6024687" y="5368041"/>
            <a:ext cx="2222058" cy="8365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Entity Framework Core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2768569-0B8E-9AFE-699D-05E5831F10AA}"/>
              </a:ext>
            </a:extLst>
          </p:cNvPr>
          <p:cNvSpPr/>
          <p:nvPr/>
        </p:nvSpPr>
        <p:spPr>
          <a:xfrm>
            <a:off x="8276023" y="5534848"/>
            <a:ext cx="2222057" cy="5029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Write Data to DB</a:t>
            </a:r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58072CF-9997-705F-50B5-77F8F4792F7F}"/>
              </a:ext>
            </a:extLst>
          </p:cNvPr>
          <p:cNvSpPr/>
          <p:nvPr/>
        </p:nvSpPr>
        <p:spPr>
          <a:xfrm>
            <a:off x="5745728" y="2468879"/>
            <a:ext cx="3209014" cy="2148841"/>
          </a:xfrm>
          <a:prstGeom prst="sun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ExcelData</a:t>
            </a:r>
            <a:endParaRPr lang="en-US" sz="1200" dirty="0"/>
          </a:p>
          <a:p>
            <a:pPr algn="ctr"/>
            <a:r>
              <a:rPr lang="en-US" sz="1200" dirty="0" err="1"/>
              <a:t>Reader.DataSet</a:t>
            </a:r>
            <a:endParaRPr lang="en-US" sz="1200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FC33A1C-F65C-06A5-2647-76BDA02328B7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16200000" flipH="1">
            <a:off x="7007711" y="2126354"/>
            <a:ext cx="470529" cy="214519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E3C0CA8-F1DD-6579-938D-2219C0FFBD2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867816" y="4885621"/>
            <a:ext cx="750320" cy="214519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9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</cp:revision>
  <dcterms:created xsi:type="dcterms:W3CDTF">2022-10-20T10:01:15Z</dcterms:created>
  <dcterms:modified xsi:type="dcterms:W3CDTF">2022-10-20T10:34:06Z</dcterms:modified>
</cp:coreProperties>
</file>