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2E56-80B9-6D9F-E3C9-1E997F7D8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5F12A-96D8-7A2B-E1E2-BC1566316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BFC92-B3D6-04BD-979D-C52B160B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749E-873C-4B79-94DE-FDA592F72854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1DF86-FF7F-9964-1C60-DCD396C5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5400F-8BC0-C5BC-2DDA-4257118F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39B10-E67D-42AA-A395-86D310340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5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D672-2BEB-9F0C-2B3F-76A5F0E7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5F673-F959-FB36-600F-52CC0A5A1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21116-34EA-E6F0-E130-139BA123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749E-873C-4B79-94DE-FDA592F72854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4117-99CC-3F99-31D1-1F6E1920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5EB15-24C0-24BE-F769-4958368D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39B10-E67D-42AA-A395-86D310340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10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1D95A2-F343-5961-5A4D-E2A5850C9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7F637-A6DE-E7E2-D52E-6D786B3F0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46781-4FB6-9EBD-04FD-CC428AE7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749E-873C-4B79-94DE-FDA592F72854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8921E-FF94-6956-8636-B89E84F7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A646-82B3-2967-1DC3-817E22AE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39B10-E67D-42AA-A395-86D310340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30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7E7E-4AC2-CD74-B947-0EC2FDC3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CDF89-F015-9246-6989-AF8720957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9D8B7-94F4-9B37-7662-795967B9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749E-873C-4B79-94DE-FDA592F72854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C8A7A-1D6E-8770-17CA-8B1CA1CB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3A32-D48F-3A51-DD32-AFB8D80C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39B10-E67D-42AA-A395-86D310340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9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9E1C-243E-AF8C-169A-9CD07411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5BE59-EC5B-FFA0-3C0E-2CA4D4FF4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2A19-AE32-68A3-B043-FA31DB45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749E-873C-4B79-94DE-FDA592F72854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BCC4F-1717-A211-4B73-41D2A627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E8C53-7895-EC4B-50F0-FD5FBE54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39B10-E67D-42AA-A395-86D310340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43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D98C-7E0B-246E-9F09-016F9294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8748A-395B-7002-76C9-D074D0F46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F9DD4-49B8-4BA0-2777-9E1953743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7850C-555A-2042-5D72-2FACD622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749E-873C-4B79-94DE-FDA592F72854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4EC06-DAEE-3DBB-DC3B-AFAE83A8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66961-D5D3-F0DE-D907-C0F3BDFA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39B10-E67D-42AA-A395-86D310340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65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F0F7-7B2B-82B9-AC72-98B7B743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ECB49-D540-BD84-3366-0C707B643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1E481-FCDC-E7CE-41DD-A442B038F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FA07E-870F-492D-3ABB-543E154D5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12C9C8-E195-8336-AD1F-48812063C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CE447-2DFF-E28C-2644-6DF2AAF1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749E-873C-4B79-94DE-FDA592F72854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62153-9147-BD92-8AD1-F7FD61A6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74E93-A518-0D5E-0C61-74BD74F1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39B10-E67D-42AA-A395-86D310340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85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C0AD-0AB8-B159-E30C-A48AB849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13417-F401-67F2-3545-4F7D67F9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749E-873C-4B79-94DE-FDA592F72854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66FBD-8405-5988-29BE-5AD616BC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9A7A1-4933-539B-B7B5-08C4A05C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39B10-E67D-42AA-A395-86D310340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45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95891-2AAB-81B0-CC71-D7F3A7B8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749E-873C-4B79-94DE-FDA592F72854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BCB9D-33B8-6D47-678B-C7C8CEDE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F8353-07DB-CB0A-AC10-7A52F45C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39B10-E67D-42AA-A395-86D310340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22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DAB1C-176A-322B-C4F0-D7BB43AD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61631-667C-7560-C319-85D3FB89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FD773-5DD2-FF2D-E84C-BCD1C344C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4DEB7-D7A7-A981-E685-1771779A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749E-873C-4B79-94DE-FDA592F72854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E7A86-D5B0-4D6F-3C03-67250861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E7886-8275-C49C-84D6-55899A1F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39B10-E67D-42AA-A395-86D310340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44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5D24-A5A2-53F0-2438-2B7FD250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09EBB-865A-72E8-40EB-6B4296320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89B7A-6C5B-82B9-C628-67EF2B3B9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E639-418C-E733-7A9A-013293186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749E-873C-4B79-94DE-FDA592F72854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F509B-EB8A-4884-F278-F86C0797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2179C-15E6-582C-3310-2C133B7B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39B10-E67D-42AA-A395-86D310340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95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8E9CA-C4E1-17A8-9380-A799F487C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7AD16-60F6-252C-01C0-6613133F1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C154F-7A4D-010C-5027-B614FC50B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B8749E-873C-4B79-94DE-FDA592F72854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83F2-7D49-8AF1-66A0-FC9E5330D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3DD04-7795-A50E-5BA5-CBB510921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039B10-E67D-42AA-A395-86D310340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27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0AD6E4-7C15-F43E-68E1-12784C5991DA}"/>
              </a:ext>
            </a:extLst>
          </p:cNvPr>
          <p:cNvSpPr/>
          <p:nvPr/>
        </p:nvSpPr>
        <p:spPr>
          <a:xfrm>
            <a:off x="364067" y="863602"/>
            <a:ext cx="1811867" cy="821266"/>
          </a:xfrm>
          <a:prstGeom prst="rect">
            <a:avLst/>
          </a:prstGeom>
          <a:solidFill>
            <a:srgbClr val="00B050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Client</a:t>
            </a:r>
          </a:p>
          <a:p>
            <a:pPr algn="ctr"/>
            <a:r>
              <a:rPr lang="en-US" sz="1200" b="1" dirty="0"/>
              <a:t>Application</a:t>
            </a:r>
            <a:endParaRPr lang="en-IN" sz="1200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014DF26-9C48-5E11-42EE-F64BBC4A8930}"/>
              </a:ext>
            </a:extLst>
          </p:cNvPr>
          <p:cNvSpPr/>
          <p:nvPr/>
        </p:nvSpPr>
        <p:spPr>
          <a:xfrm>
            <a:off x="2175934" y="1087968"/>
            <a:ext cx="2904066" cy="3725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38214-DFC1-52AE-7503-CCC69A43E5AD}"/>
              </a:ext>
            </a:extLst>
          </p:cNvPr>
          <p:cNvSpPr txBox="1"/>
          <p:nvPr/>
        </p:nvSpPr>
        <p:spPr>
          <a:xfrm>
            <a:off x="2370667" y="397933"/>
            <a:ext cx="2413000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1. HTTP Request Upload Invoice File</a:t>
            </a:r>
            <a:endParaRPr lang="en-IN" sz="1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F256CB-83C8-50BC-A2B0-C3B515095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1" y="176860"/>
            <a:ext cx="3988126" cy="1990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4E47CD-7144-ABA2-531B-5DAFDF215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4879" y="2167467"/>
            <a:ext cx="1631188" cy="15359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7E4DD5A-88D6-89BB-CF28-310A46E163B6}"/>
              </a:ext>
            </a:extLst>
          </p:cNvPr>
          <p:cNvCxnSpPr>
            <a:stCxn id="10" idx="3"/>
            <a:endCxn id="12" idx="0"/>
          </p:cNvCxnSpPr>
          <p:nvPr/>
        </p:nvCxnSpPr>
        <p:spPr>
          <a:xfrm>
            <a:off x="9118927" y="1172164"/>
            <a:ext cx="1351546" cy="995303"/>
          </a:xfrm>
          <a:prstGeom prst="curved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60B32AB-5EEC-B414-2A87-E003D75D4F43}"/>
              </a:ext>
            </a:extLst>
          </p:cNvPr>
          <p:cNvSpPr txBox="1"/>
          <p:nvPr/>
        </p:nvSpPr>
        <p:spPr>
          <a:xfrm>
            <a:off x="9448800" y="397933"/>
            <a:ext cx="2531533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2. Upload the Invoice File in BLOB Storage </a:t>
            </a:r>
            <a:endParaRPr lang="en-IN" sz="12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97009E-F326-1285-28A2-32EE2A65A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433" y="4240915"/>
            <a:ext cx="998307" cy="899238"/>
          </a:xfrm>
          <a:prstGeom prst="rect">
            <a:avLst/>
          </a:prstGeom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364BCD87-A573-02F2-0C37-1906D5B45D8B}"/>
              </a:ext>
            </a:extLst>
          </p:cNvPr>
          <p:cNvCxnSpPr>
            <a:stCxn id="17" idx="3"/>
            <a:endCxn id="12" idx="2"/>
          </p:cNvCxnSpPr>
          <p:nvPr/>
        </p:nvCxnSpPr>
        <p:spPr>
          <a:xfrm flipV="1">
            <a:off x="9717740" y="3703449"/>
            <a:ext cx="752733" cy="987085"/>
          </a:xfrm>
          <a:prstGeom prst="curved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EB86C9-E646-843B-6E50-69B3CD80D310}"/>
              </a:ext>
            </a:extLst>
          </p:cNvPr>
          <p:cNvSpPr txBox="1"/>
          <p:nvPr/>
        </p:nvSpPr>
        <p:spPr>
          <a:xfrm>
            <a:off x="8897294" y="5089500"/>
            <a:ext cx="253153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3. Azure Function BLOB Trigger</a:t>
            </a:r>
            <a:endParaRPr lang="en-IN" sz="1200" b="1" dirty="0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5F03191-DF76-E158-B752-3F2CAB694180}"/>
              </a:ext>
            </a:extLst>
          </p:cNvPr>
          <p:cNvCxnSpPr>
            <a:stCxn id="12" idx="1"/>
            <a:endCxn id="17" idx="0"/>
          </p:cNvCxnSpPr>
          <p:nvPr/>
        </p:nvCxnSpPr>
        <p:spPr>
          <a:xfrm rot="10800000" flipV="1">
            <a:off x="9218587" y="2935457"/>
            <a:ext cx="436292" cy="1305457"/>
          </a:xfrm>
          <a:prstGeom prst="curved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8AC4D61-7952-C638-8D10-C84C35AD1966}"/>
              </a:ext>
            </a:extLst>
          </p:cNvPr>
          <p:cNvSpPr txBox="1"/>
          <p:nvPr/>
        </p:nvSpPr>
        <p:spPr>
          <a:xfrm>
            <a:off x="6587394" y="2998752"/>
            <a:ext cx="253153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4. Access the BLOB from Storage</a:t>
            </a:r>
            <a:endParaRPr lang="en-IN" sz="1200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700A4DB-DE1E-4A43-15D5-58F8630C0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239" y="5039505"/>
            <a:ext cx="510584" cy="6248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D5F6D1B5-EB67-D541-3C3D-0510B07DD439}"/>
              </a:ext>
            </a:extLst>
          </p:cNvPr>
          <p:cNvCxnSpPr>
            <a:stCxn id="17" idx="1"/>
            <a:endCxn id="25" idx="0"/>
          </p:cNvCxnSpPr>
          <p:nvPr/>
        </p:nvCxnSpPr>
        <p:spPr>
          <a:xfrm rot="10800000" flipV="1">
            <a:off x="7463531" y="4690533"/>
            <a:ext cx="1255902" cy="348971"/>
          </a:xfrm>
          <a:prstGeom prst="curved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74C1934-EB96-065D-7367-F8D45CFDE6E8}"/>
              </a:ext>
            </a:extLst>
          </p:cNvPr>
          <p:cNvSpPr txBox="1"/>
          <p:nvPr/>
        </p:nvSpPr>
        <p:spPr>
          <a:xfrm>
            <a:off x="6825715" y="5823043"/>
            <a:ext cx="2531533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5. Process the Invoice using the Document Intelligence</a:t>
            </a:r>
            <a:endParaRPr lang="en-IN" sz="1200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ECE2BB3-FADC-24D5-3472-0908A89D4E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0713" y="4762824"/>
            <a:ext cx="1461592" cy="13054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429A6B2F-BFFD-6CDA-33BC-BD9981280BFE}"/>
              </a:ext>
            </a:extLst>
          </p:cNvPr>
          <p:cNvCxnSpPr>
            <a:stCxn id="25" idx="1"/>
            <a:endCxn id="33" idx="0"/>
          </p:cNvCxnSpPr>
          <p:nvPr/>
        </p:nvCxnSpPr>
        <p:spPr>
          <a:xfrm rot="10800000">
            <a:off x="4681509" y="4762824"/>
            <a:ext cx="2526730" cy="589128"/>
          </a:xfrm>
          <a:prstGeom prst="curvedConnector4">
            <a:avLst>
              <a:gd name="adj1" fmla="val 35539"/>
              <a:gd name="adj2" fmla="val 138803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5D7901A-62C2-1243-5F8B-777BCAE691CE}"/>
              </a:ext>
            </a:extLst>
          </p:cNvPr>
          <p:cNvSpPr txBox="1"/>
          <p:nvPr/>
        </p:nvSpPr>
        <p:spPr>
          <a:xfrm>
            <a:off x="1271536" y="5858947"/>
            <a:ext cx="253153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6. Save Invoice Data in Azure SQL</a:t>
            </a:r>
            <a:endParaRPr lang="en-IN" sz="1200" b="1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087B929-A552-D2E1-703A-0CC1F51BA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491" y="3224030"/>
            <a:ext cx="1131186" cy="10651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BC414DCF-9347-BF25-C6F2-AE5579F1E275}"/>
              </a:ext>
            </a:extLst>
          </p:cNvPr>
          <p:cNvCxnSpPr>
            <a:stCxn id="17" idx="1"/>
            <a:endCxn id="37" idx="0"/>
          </p:cNvCxnSpPr>
          <p:nvPr/>
        </p:nvCxnSpPr>
        <p:spPr>
          <a:xfrm rot="10800000">
            <a:off x="3968677" y="3756612"/>
            <a:ext cx="4750756" cy="933922"/>
          </a:xfrm>
          <a:prstGeom prst="curved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E6DA085-484A-EA62-9CF4-75C8F53D49D1}"/>
              </a:ext>
            </a:extLst>
          </p:cNvPr>
          <p:cNvSpPr txBox="1"/>
          <p:nvPr/>
        </p:nvSpPr>
        <p:spPr>
          <a:xfrm>
            <a:off x="4404969" y="3684323"/>
            <a:ext cx="2531533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7. Upload the Processed Invoice in Separate BLOB Storage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291172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Mahesh Sabnis</dc:creator>
  <cp:lastModifiedBy>Mahesh Sabnis</cp:lastModifiedBy>
  <cp:revision>3</cp:revision>
  <dcterms:created xsi:type="dcterms:W3CDTF">2024-11-28T07:15:21Z</dcterms:created>
  <dcterms:modified xsi:type="dcterms:W3CDTF">2024-11-28T11:18:40Z</dcterms:modified>
</cp:coreProperties>
</file>