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7C4C-AF58-6C77-5117-ED8A3EA1A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734CE-284B-061D-D0BF-4C4E6A156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37575-68A1-71A0-0742-285829AA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9A24-1536-C051-3AA9-8767D86F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F152-F202-4C5D-A87A-59F9E5CC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2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C3B8-0FBC-11E7-EA75-C06C151C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E2724-D2EF-D4AD-612B-10661552F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2FC09-FD78-7307-7676-115A21D7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ADF1-1A35-DBFB-06C9-E04FB127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C966-5DB8-8C40-93EB-1F166B89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7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75DF6-8206-CD82-6F14-A23B8B91B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F41DC-C598-E01F-4775-9652509AC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B644-E108-D5F3-CA89-C341F352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CB3B-F7E9-525E-D581-4A906063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C4A7-1B35-B6B9-960D-C3B502F9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1547-B7F3-3226-6624-46CEB5F1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1D57-CB82-E279-4E68-AF22466C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5C2A-A906-952A-0D11-0E46AAE3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A94E-67FF-8199-E204-5660AAA8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433ED-D9AB-CF5C-F34A-76660A8C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6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BBA-ED46-E140-2422-547D53FD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8FC6-7B13-B95A-B6A0-F074C149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4954-1D2F-634D-80D7-9AF92815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61AE-D45A-7ABD-FC31-81FE5E22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FDBA-B416-0659-5FC3-5A7C3556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7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2AAB-EBE8-57C9-8E01-007E9678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319D-33AA-481A-8B69-19D29C457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6B14A-1618-27E9-F188-AED700FF3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C138C-4EA2-B8DD-F7C7-A9809CEB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BF0BC-0940-6072-40CD-5FF55368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1DF06-4CB6-0E16-2CF1-49F0C857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3C4B-C6B7-8DF6-40C6-2FCBBF39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A821-AFBC-1874-ABFD-A0A0413C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4E346-4BD8-4AF9-2950-08A52D12A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CF64D-5D1F-7D01-A946-12A5AAB50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82D3B-D45F-70CF-EC4A-725C17288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19E25-CC4F-736C-B742-69B7512E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EF751-7476-AEE7-ADA0-CE68C757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BAF5D-4968-99B6-3365-C6186314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4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7E53-905D-2FFB-1078-CF914F97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8A972-6B1F-CC53-1673-3C96CADC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60D2D-11FB-BF43-B064-9BFDC80A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E6E8D-26A7-7198-1526-5509AA4D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FE2B2-8808-61A8-0AD0-1C6EE6D6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CF3EF-AD96-1D86-4AB9-56BB8954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7936F-527C-D755-761A-99D23E92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3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90A7-81B6-9A4F-5030-9BDA34C2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CB0D-2D35-BD61-F56A-91658CFE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738A-C140-EC68-A1F2-CF3C1FBF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199BF-B24F-ED13-9D04-F6D95792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EDBD7-5BA3-3351-195D-0A772B85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13EA9-39E0-BA99-8C36-77DBC63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748D-6A4A-448B-0504-2141CF23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E7CBB-34CF-426D-072D-462984B6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9EDB-218A-34DA-A208-BED2DAEF9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3A50-13C2-0501-5E68-13A26F47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F55C2-28C6-CC6D-1E13-BE7F73D8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CC5F2-3A59-5576-5BA5-FD5CEE7A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0E04E-9DEA-5D72-80F4-6C2C24EB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7E71-F8E5-D055-54F1-DB960FC5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FDE7-A7E6-CD56-D0AF-32CAE0B1E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3F035-1341-B3C1-49E6-9F07B2391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7546-3720-E722-D1C2-8ABCADD6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A8B215-1CB4-02CE-6EA8-DB147F9DAFDD}"/>
              </a:ext>
            </a:extLst>
          </p:cNvPr>
          <p:cNvSpPr/>
          <p:nvPr/>
        </p:nvSpPr>
        <p:spPr>
          <a:xfrm>
            <a:off x="7473820" y="1324947"/>
            <a:ext cx="2369975" cy="4590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039643-8A47-7D6F-1F4B-4702159BE45E}"/>
              </a:ext>
            </a:extLst>
          </p:cNvPr>
          <p:cNvSpPr/>
          <p:nvPr/>
        </p:nvSpPr>
        <p:spPr>
          <a:xfrm>
            <a:off x="4189445" y="429208"/>
            <a:ext cx="5654350" cy="690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Core Objects 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3974847-2EE2-4D33-764F-84A019E1C43D}"/>
              </a:ext>
            </a:extLst>
          </p:cNvPr>
          <p:cNvSpPr/>
          <p:nvPr/>
        </p:nvSpPr>
        <p:spPr>
          <a:xfrm>
            <a:off x="10711543" y="2873829"/>
            <a:ext cx="1380930" cy="11476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17577A-22BA-F9E3-B1BA-55C23819CFB9}"/>
              </a:ext>
            </a:extLst>
          </p:cNvPr>
          <p:cNvSpPr/>
          <p:nvPr/>
        </p:nvSpPr>
        <p:spPr>
          <a:xfrm>
            <a:off x="8938727" y="2052735"/>
            <a:ext cx="681134" cy="27991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8F98D5CE-BB13-022F-DC2B-B5B1491B6912}"/>
              </a:ext>
            </a:extLst>
          </p:cNvPr>
          <p:cNvSpPr/>
          <p:nvPr/>
        </p:nvSpPr>
        <p:spPr>
          <a:xfrm>
            <a:off x="9554547" y="3228392"/>
            <a:ext cx="1156996" cy="57849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SqlClient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92017-BD71-2FEC-3E65-829139BA72DF}"/>
              </a:ext>
            </a:extLst>
          </p:cNvPr>
          <p:cNvSpPr/>
          <p:nvPr/>
        </p:nvSpPr>
        <p:spPr>
          <a:xfrm>
            <a:off x="4427375" y="1996751"/>
            <a:ext cx="2612571" cy="3918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  <a:p>
            <a:pPr algn="ctr"/>
            <a:r>
              <a:rPr lang="en-US" dirty="0"/>
              <a:t>Repositories to Abstract the Data Connection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AA99BB-5C2F-48DA-D3F0-2561961EACF8}"/>
              </a:ext>
            </a:extLst>
          </p:cNvPr>
          <p:cNvSpPr/>
          <p:nvPr/>
        </p:nvSpPr>
        <p:spPr>
          <a:xfrm>
            <a:off x="1287624" y="6260841"/>
            <a:ext cx="9162662" cy="4945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</a:t>
            </a:r>
            <a:r>
              <a:rPr lang="en-US" dirty="0" err="1"/>
              <a:t>COntainer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3096D2-2D8E-5102-B3E8-E4ED7317CEB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5868955" y="5915608"/>
            <a:ext cx="2789853" cy="34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A4F9A-ECB1-663E-E6DA-8B45417DEDE2}"/>
              </a:ext>
            </a:extLst>
          </p:cNvPr>
          <p:cNvSpPr/>
          <p:nvPr/>
        </p:nvSpPr>
        <p:spPr>
          <a:xfrm>
            <a:off x="4427375" y="1324947"/>
            <a:ext cx="2612571" cy="550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Contract Interface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BE6365D-6A6E-D37D-04C4-424A158D1CED}"/>
              </a:ext>
            </a:extLst>
          </p:cNvPr>
          <p:cNvSpPr/>
          <p:nvPr/>
        </p:nvSpPr>
        <p:spPr>
          <a:xfrm>
            <a:off x="5215812" y="1782147"/>
            <a:ext cx="363894" cy="438539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568352-B399-0C21-FE1D-9FD3B052968D}"/>
              </a:ext>
            </a:extLst>
          </p:cNvPr>
          <p:cNvCxnSpPr>
            <a:stCxn id="10" idx="0"/>
          </p:cNvCxnSpPr>
          <p:nvPr/>
        </p:nvCxnSpPr>
        <p:spPr>
          <a:xfrm flipV="1">
            <a:off x="5868955" y="5281127"/>
            <a:ext cx="0" cy="979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DAF414-ED80-64DD-A712-C7FA5740D215}"/>
              </a:ext>
            </a:extLst>
          </p:cNvPr>
          <p:cNvSpPr txBox="1"/>
          <p:nvPr/>
        </p:nvSpPr>
        <p:spPr>
          <a:xfrm>
            <a:off x="5383763" y="4851918"/>
            <a:ext cx="1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Ijection</a:t>
            </a:r>
          </a:p>
        </p:txBody>
      </p:sp>
    </p:spTree>
    <p:extLst>
      <p:ext uri="{BB962C8B-B14F-4D97-AF65-F5344CB8AC3E}">
        <p14:creationId xmlns:p14="http://schemas.microsoft.com/office/powerpoint/2010/main" val="56998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7</cp:revision>
  <dcterms:created xsi:type="dcterms:W3CDTF">2023-12-16T06:47:58Z</dcterms:created>
  <dcterms:modified xsi:type="dcterms:W3CDTF">2023-12-16T07:19:03Z</dcterms:modified>
</cp:coreProperties>
</file>