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7" r:id="rId2"/>
    <p:sldId id="379" r:id="rId3"/>
    <p:sldId id="382" r:id="rId4"/>
    <p:sldId id="381" r:id="rId5"/>
    <p:sldId id="417" r:id="rId6"/>
    <p:sldId id="418" r:id="rId7"/>
    <p:sldId id="419" r:id="rId8"/>
    <p:sldId id="420" r:id="rId9"/>
    <p:sldId id="422" r:id="rId10"/>
    <p:sldId id="421" r:id="rId11"/>
    <p:sldId id="423" r:id="rId12"/>
    <p:sldId id="433" r:id="rId13"/>
    <p:sldId id="424" r:id="rId14"/>
    <p:sldId id="389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393" r:id="rId23"/>
    <p:sldId id="394" r:id="rId24"/>
    <p:sldId id="434" r:id="rId25"/>
    <p:sldId id="435" r:id="rId26"/>
    <p:sldId id="436" r:id="rId27"/>
    <p:sldId id="43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3ABB6-297B-4DB3-8C4F-AE5B9448866A}" v="28" dt="2023-11-01T17:54:01.732"/>
    <p1510:client id="{4B694BB7-12CB-40FF-8A26-0CB2C7ECA9C2}" v="1" dt="2023-11-01T20:58:28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156" d="100"/>
          <a:sy n="156" d="100"/>
        </p:scale>
        <p:origin x="194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3AAF30CB-C98B-42DA-94C2-B9677AEEB29A}"/>
    <pc:docChg chg="modSld">
      <pc:chgData name="Rohit J Kate" userId="6acfeb0a-1742-4fee-9ad0-3462b52b7fdf" providerId="ADAL" clId="{3AAF30CB-C98B-42DA-94C2-B9677AEEB29A}" dt="2021-10-28T17:27:36.173" v="44" actId="12"/>
      <pc:docMkLst>
        <pc:docMk/>
      </pc:docMkLst>
      <pc:sldChg chg="modSp mod">
        <pc:chgData name="Rohit J Kate" userId="6acfeb0a-1742-4fee-9ad0-3462b52b7fdf" providerId="ADAL" clId="{3AAF30CB-C98B-42DA-94C2-B9677AEEB29A}" dt="2021-10-28T17:27:36.173" v="44" actId="12"/>
        <pc:sldMkLst>
          <pc:docMk/>
          <pc:sldMk cId="3587549720" sldId="438"/>
        </pc:sldMkLst>
        <pc:spChg chg="mod">
          <ac:chgData name="Rohit J Kate" userId="6acfeb0a-1742-4fee-9ad0-3462b52b7fdf" providerId="ADAL" clId="{3AAF30CB-C98B-42DA-94C2-B9677AEEB29A}" dt="2021-10-28T17:27:36.173" v="44" actId="12"/>
          <ac:spMkLst>
            <pc:docMk/>
            <pc:sldMk cId="3587549720" sldId="438"/>
            <ac:spMk id="3" creationId="{7A4DAFB2-763E-4A38-963B-04AD0705F505}"/>
          </ac:spMkLst>
        </pc:spChg>
      </pc:sldChg>
      <pc:sldChg chg="modSp mod">
        <pc:chgData name="Rohit J Kate" userId="6acfeb0a-1742-4fee-9ad0-3462b52b7fdf" providerId="ADAL" clId="{3AAF30CB-C98B-42DA-94C2-B9677AEEB29A}" dt="2021-10-28T17:27:01.231" v="34"/>
        <pc:sldMkLst>
          <pc:docMk/>
          <pc:sldMk cId="2148774386" sldId="444"/>
        </pc:sldMkLst>
        <pc:spChg chg="mod">
          <ac:chgData name="Rohit J Kate" userId="6acfeb0a-1742-4fee-9ad0-3462b52b7fdf" providerId="ADAL" clId="{3AAF30CB-C98B-42DA-94C2-B9677AEEB29A}" dt="2021-10-28T17:27:01.231" v="34"/>
          <ac:spMkLst>
            <pc:docMk/>
            <pc:sldMk cId="2148774386" sldId="444"/>
            <ac:spMk id="3" creationId="{6235B13E-0272-46B1-8722-0F6064742B75}"/>
          </ac:spMkLst>
        </pc:spChg>
      </pc:sldChg>
    </pc:docChg>
  </pc:docChgLst>
  <pc:docChgLst>
    <pc:chgData name="Rohit J Kate" userId="6acfeb0a-1742-4fee-9ad0-3462b52b7fdf" providerId="ADAL" clId="{8AD2B0B9-4ACE-4854-ACF6-C3F8CCBD3DCD}"/>
    <pc:docChg chg="undo custSel addSld modSld">
      <pc:chgData name="Rohit J Kate" userId="6acfeb0a-1742-4fee-9ad0-3462b52b7fdf" providerId="ADAL" clId="{8AD2B0B9-4ACE-4854-ACF6-C3F8CCBD3DCD}" dt="2023-10-04T21:50:05.059" v="968" actId="20577"/>
      <pc:docMkLst>
        <pc:docMk/>
      </pc:docMkLst>
      <pc:sldChg chg="modSp mod">
        <pc:chgData name="Rohit J Kate" userId="6acfeb0a-1742-4fee-9ad0-3462b52b7fdf" providerId="ADAL" clId="{8AD2B0B9-4ACE-4854-ACF6-C3F8CCBD3DCD}" dt="2023-10-04T21:04:52.725" v="143" actId="20577"/>
        <pc:sldMkLst>
          <pc:docMk/>
          <pc:sldMk cId="689502587" sldId="381"/>
        </pc:sldMkLst>
        <pc:spChg chg="mod">
          <ac:chgData name="Rohit J Kate" userId="6acfeb0a-1742-4fee-9ad0-3462b52b7fdf" providerId="ADAL" clId="{8AD2B0B9-4ACE-4854-ACF6-C3F8CCBD3DCD}" dt="2023-10-04T21:04:52.725" v="143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8AD2B0B9-4ACE-4854-ACF6-C3F8CCBD3DCD}" dt="2023-10-04T21:06:25.510" v="259" actId="20577"/>
        <pc:sldMkLst>
          <pc:docMk/>
          <pc:sldMk cId="3587549720" sldId="438"/>
        </pc:sldMkLst>
        <pc:spChg chg="mod">
          <ac:chgData name="Rohit J Kate" userId="6acfeb0a-1742-4fee-9ad0-3462b52b7fdf" providerId="ADAL" clId="{8AD2B0B9-4ACE-4854-ACF6-C3F8CCBD3DCD}" dt="2023-10-04T21:06:25.510" v="259" actId="20577"/>
          <ac:spMkLst>
            <pc:docMk/>
            <pc:sldMk cId="3587549720" sldId="438"/>
            <ac:spMk id="3" creationId="{7A4DAFB2-763E-4A38-963B-04AD0705F505}"/>
          </ac:spMkLst>
        </pc:spChg>
      </pc:sldChg>
      <pc:sldChg chg="modSp mod">
        <pc:chgData name="Rohit J Kate" userId="6acfeb0a-1742-4fee-9ad0-3462b52b7fdf" providerId="ADAL" clId="{8AD2B0B9-4ACE-4854-ACF6-C3F8CCBD3DCD}" dt="2023-10-04T21:14:46.106" v="679" actId="114"/>
        <pc:sldMkLst>
          <pc:docMk/>
          <pc:sldMk cId="4243558956" sldId="439"/>
        </pc:sldMkLst>
        <pc:spChg chg="mod">
          <ac:chgData name="Rohit J Kate" userId="6acfeb0a-1742-4fee-9ad0-3462b52b7fdf" providerId="ADAL" clId="{8AD2B0B9-4ACE-4854-ACF6-C3F8CCBD3DCD}" dt="2023-10-04T21:14:46.106" v="679" actId="114"/>
          <ac:spMkLst>
            <pc:docMk/>
            <pc:sldMk cId="4243558956" sldId="439"/>
            <ac:spMk id="3" creationId="{B65B02FF-19BC-4B61-869C-0BCA8E7A00EB}"/>
          </ac:spMkLst>
        </pc:spChg>
      </pc:sldChg>
      <pc:sldChg chg="addSp modSp mod">
        <pc:chgData name="Rohit J Kate" userId="6acfeb0a-1742-4fee-9ad0-3462b52b7fdf" providerId="ADAL" clId="{8AD2B0B9-4ACE-4854-ACF6-C3F8CCBD3DCD}" dt="2023-10-04T21:15:12.223" v="680" actId="207"/>
        <pc:sldMkLst>
          <pc:docMk/>
          <pc:sldMk cId="1797401596" sldId="449"/>
        </pc:sldMkLst>
        <pc:spChg chg="mod">
          <ac:chgData name="Rohit J Kate" userId="6acfeb0a-1742-4fee-9ad0-3462b52b7fdf" providerId="ADAL" clId="{8AD2B0B9-4ACE-4854-ACF6-C3F8CCBD3DCD}" dt="2023-10-04T21:10:53.719" v="447" actId="1076"/>
          <ac:spMkLst>
            <pc:docMk/>
            <pc:sldMk cId="1797401596" sldId="449"/>
            <ac:spMk id="2" creationId="{6D948D25-55E5-4F50-99E4-634EEFCEBB5B}"/>
          </ac:spMkLst>
        </pc:spChg>
        <pc:spChg chg="mod">
          <ac:chgData name="Rohit J Kate" userId="6acfeb0a-1742-4fee-9ad0-3462b52b7fdf" providerId="ADAL" clId="{8AD2B0B9-4ACE-4854-ACF6-C3F8CCBD3DCD}" dt="2023-10-04T21:12:20.294" v="470" actId="1076"/>
          <ac:spMkLst>
            <pc:docMk/>
            <pc:sldMk cId="1797401596" sldId="449"/>
            <ac:spMk id="3" creationId="{EFBB7B24-9F14-4CE0-BFEA-FC8432C6E0C6}"/>
          </ac:spMkLst>
        </pc:spChg>
        <pc:spChg chg="add mod">
          <ac:chgData name="Rohit J Kate" userId="6acfeb0a-1742-4fee-9ad0-3462b52b7fdf" providerId="ADAL" clId="{8AD2B0B9-4ACE-4854-ACF6-C3F8CCBD3DCD}" dt="2023-10-04T21:15:12.223" v="680" actId="207"/>
          <ac:spMkLst>
            <pc:docMk/>
            <pc:sldMk cId="1797401596" sldId="449"/>
            <ac:spMk id="5" creationId="{6310A3DC-6580-0FE8-0555-8D33E40015D3}"/>
          </ac:spMkLst>
        </pc:spChg>
      </pc:sldChg>
      <pc:sldChg chg="modSp mod">
        <pc:chgData name="Rohit J Kate" userId="6acfeb0a-1742-4fee-9ad0-3462b52b7fdf" providerId="ADAL" clId="{8AD2B0B9-4ACE-4854-ACF6-C3F8CCBD3DCD}" dt="2023-10-04T21:48:31.762" v="951" actId="20577"/>
        <pc:sldMkLst>
          <pc:docMk/>
          <pc:sldMk cId="3646866875" sldId="454"/>
        </pc:sldMkLst>
        <pc:spChg chg="mod">
          <ac:chgData name="Rohit J Kate" userId="6acfeb0a-1742-4fee-9ad0-3462b52b7fdf" providerId="ADAL" clId="{8AD2B0B9-4ACE-4854-ACF6-C3F8CCBD3DCD}" dt="2023-10-04T21:48:31.762" v="951" actId="20577"/>
          <ac:spMkLst>
            <pc:docMk/>
            <pc:sldMk cId="3646866875" sldId="454"/>
            <ac:spMk id="3" creationId="{9B023BF7-FCBF-37FD-3791-31D92EF27725}"/>
          </ac:spMkLst>
        </pc:spChg>
      </pc:sldChg>
      <pc:sldChg chg="modSp new mod">
        <pc:chgData name="Rohit J Kate" userId="6acfeb0a-1742-4fee-9ad0-3462b52b7fdf" providerId="ADAL" clId="{8AD2B0B9-4ACE-4854-ACF6-C3F8CCBD3DCD}" dt="2023-10-04T21:50:05.059" v="968" actId="20577"/>
        <pc:sldMkLst>
          <pc:docMk/>
          <pc:sldMk cId="1924588936" sldId="455"/>
        </pc:sldMkLst>
        <pc:spChg chg="mod">
          <ac:chgData name="Rohit J Kate" userId="6acfeb0a-1742-4fee-9ad0-3462b52b7fdf" providerId="ADAL" clId="{8AD2B0B9-4ACE-4854-ACF6-C3F8CCBD3DCD}" dt="2023-10-04T21:15:57.185" v="682"/>
          <ac:spMkLst>
            <pc:docMk/>
            <pc:sldMk cId="1924588936" sldId="455"/>
            <ac:spMk id="2" creationId="{271D5E74-3509-AF72-8BCA-BF75D45A0196}"/>
          </ac:spMkLst>
        </pc:spChg>
        <pc:spChg chg="mod">
          <ac:chgData name="Rohit J Kate" userId="6acfeb0a-1742-4fee-9ad0-3462b52b7fdf" providerId="ADAL" clId="{8AD2B0B9-4ACE-4854-ACF6-C3F8CCBD3DCD}" dt="2023-10-04T21:50:05.059" v="968" actId="20577"/>
          <ac:spMkLst>
            <pc:docMk/>
            <pc:sldMk cId="1924588936" sldId="455"/>
            <ac:spMk id="3" creationId="{53D9BE4D-5984-4FEF-FFED-C8044E886D62}"/>
          </ac:spMkLst>
        </pc:spChg>
      </pc:sldChg>
      <pc:sldChg chg="addSp delSp modSp new mod">
        <pc:chgData name="Rohit J Kate" userId="6acfeb0a-1742-4fee-9ad0-3462b52b7fdf" providerId="ADAL" clId="{8AD2B0B9-4ACE-4854-ACF6-C3F8CCBD3DCD}" dt="2023-10-04T21:22:48.523" v="950" actId="20577"/>
        <pc:sldMkLst>
          <pc:docMk/>
          <pc:sldMk cId="4183937806" sldId="456"/>
        </pc:sldMkLst>
        <pc:spChg chg="mod">
          <ac:chgData name="Rohit J Kate" userId="6acfeb0a-1742-4fee-9ad0-3462b52b7fdf" providerId="ADAL" clId="{8AD2B0B9-4ACE-4854-ACF6-C3F8CCBD3DCD}" dt="2023-10-04T21:22:19.838" v="931" actId="20577"/>
          <ac:spMkLst>
            <pc:docMk/>
            <pc:sldMk cId="4183937806" sldId="456"/>
            <ac:spMk id="2" creationId="{464202E4-DEE6-0ED3-ED57-E7C9791979F6}"/>
          </ac:spMkLst>
        </pc:spChg>
        <pc:spChg chg="del">
          <ac:chgData name="Rohit J Kate" userId="6acfeb0a-1742-4fee-9ad0-3462b52b7fdf" providerId="ADAL" clId="{8AD2B0B9-4ACE-4854-ACF6-C3F8CCBD3DCD}" dt="2023-10-04T21:22:22.335" v="932" actId="478"/>
          <ac:spMkLst>
            <pc:docMk/>
            <pc:sldMk cId="4183937806" sldId="456"/>
            <ac:spMk id="3" creationId="{FBDF00B2-E61C-B753-5078-B9F8493ABD35}"/>
          </ac:spMkLst>
        </pc:spChg>
        <pc:spChg chg="add mod">
          <ac:chgData name="Rohit J Kate" userId="6acfeb0a-1742-4fee-9ad0-3462b52b7fdf" providerId="ADAL" clId="{8AD2B0B9-4ACE-4854-ACF6-C3F8CCBD3DCD}" dt="2023-10-04T21:22:48.523" v="950" actId="20577"/>
          <ac:spMkLst>
            <pc:docMk/>
            <pc:sldMk cId="4183937806" sldId="456"/>
            <ac:spMk id="7" creationId="{79241D84-272D-64B3-3073-6C2E42E77809}"/>
          </ac:spMkLst>
        </pc:spChg>
        <pc:picChg chg="add mod">
          <ac:chgData name="Rohit J Kate" userId="6acfeb0a-1742-4fee-9ad0-3462b52b7fdf" providerId="ADAL" clId="{8AD2B0B9-4ACE-4854-ACF6-C3F8CCBD3DCD}" dt="2023-10-04T21:22:30.478" v="935" actId="1076"/>
          <ac:picMkLst>
            <pc:docMk/>
            <pc:sldMk cId="4183937806" sldId="456"/>
            <ac:picMk id="6" creationId="{8A363CB8-0CF1-DE96-FB6F-19A4DB026D06}"/>
          </ac:picMkLst>
        </pc:picChg>
      </pc:sldChg>
    </pc:docChg>
  </pc:docChgLst>
  <pc:docChgLst>
    <pc:chgData name="Rohit J Kate" userId="6acfeb0a-1742-4fee-9ad0-3462b52b7fdf" providerId="ADAL" clId="{BDAEF1A9-1EFF-4B7B-950C-99B90CB9C0A5}"/>
    <pc:docChg chg="modSld">
      <pc:chgData name="Rohit J Kate" userId="6acfeb0a-1742-4fee-9ad0-3462b52b7fdf" providerId="ADAL" clId="{BDAEF1A9-1EFF-4B7B-950C-99B90CB9C0A5}" dt="2021-10-28T06:52:48.840" v="17" actId="20577"/>
      <pc:docMkLst>
        <pc:docMk/>
      </pc:docMkLst>
      <pc:sldChg chg="modSp mod">
        <pc:chgData name="Rohit J Kate" userId="6acfeb0a-1742-4fee-9ad0-3462b52b7fdf" providerId="ADAL" clId="{BDAEF1A9-1EFF-4B7B-950C-99B90CB9C0A5}" dt="2021-10-28T06:52:48.840" v="17" actId="20577"/>
        <pc:sldMkLst>
          <pc:docMk/>
          <pc:sldMk cId="4243558956" sldId="439"/>
        </pc:sldMkLst>
        <pc:spChg chg="mod">
          <ac:chgData name="Rohit J Kate" userId="6acfeb0a-1742-4fee-9ad0-3462b52b7fdf" providerId="ADAL" clId="{BDAEF1A9-1EFF-4B7B-950C-99B90CB9C0A5}" dt="2021-10-28T06:52:48.840" v="17" actId="20577"/>
          <ac:spMkLst>
            <pc:docMk/>
            <pc:sldMk cId="4243558956" sldId="439"/>
            <ac:spMk id="2" creationId="{2C94111F-D658-4E67-9BAA-2BDF23F2ADFA}"/>
          </ac:spMkLst>
        </pc:spChg>
      </pc:sldChg>
      <pc:sldChg chg="modSp mod">
        <pc:chgData name="Rohit J Kate" userId="6acfeb0a-1742-4fee-9ad0-3462b52b7fdf" providerId="ADAL" clId="{BDAEF1A9-1EFF-4B7B-950C-99B90CB9C0A5}" dt="2021-10-28T06:52:31.015" v="0" actId="6549"/>
        <pc:sldMkLst>
          <pc:docMk/>
          <pc:sldMk cId="3118781193" sldId="445"/>
        </pc:sldMkLst>
        <pc:spChg chg="mod">
          <ac:chgData name="Rohit J Kate" userId="6acfeb0a-1742-4fee-9ad0-3462b52b7fdf" providerId="ADAL" clId="{BDAEF1A9-1EFF-4B7B-950C-99B90CB9C0A5}" dt="2021-10-28T06:52:31.015" v="0" actId="6549"/>
          <ac:spMkLst>
            <pc:docMk/>
            <pc:sldMk cId="3118781193" sldId="445"/>
            <ac:spMk id="3" creationId="{6235B13E-0272-46B1-8722-0F6064742B75}"/>
          </ac:spMkLst>
        </pc:spChg>
      </pc:sldChg>
    </pc:docChg>
  </pc:docChgLst>
  <pc:docChgLst>
    <pc:chgData name="Rohit J Kate" userId="6acfeb0a-1742-4fee-9ad0-3462b52b7fdf" providerId="ADAL" clId="{4B694BB7-12CB-40FF-8A26-0CB2C7ECA9C2}"/>
    <pc:docChg chg="modSld">
      <pc:chgData name="Rohit J Kate" userId="6acfeb0a-1742-4fee-9ad0-3462b52b7fdf" providerId="ADAL" clId="{4B694BB7-12CB-40FF-8A26-0CB2C7ECA9C2}" dt="2023-11-01T20:59:50.917" v="139" actId="1076"/>
      <pc:docMkLst>
        <pc:docMk/>
      </pc:docMkLst>
      <pc:sldChg chg="modSp mod">
        <pc:chgData name="Rohit J Kate" userId="6acfeb0a-1742-4fee-9ad0-3462b52b7fdf" providerId="ADAL" clId="{4B694BB7-12CB-40FF-8A26-0CB2C7ECA9C2}" dt="2023-11-01T20:57:53.257" v="0" actId="1076"/>
        <pc:sldMkLst>
          <pc:docMk/>
          <pc:sldMk cId="3132302651" sldId="393"/>
        </pc:sldMkLst>
        <pc:cxnChg chg="mod">
          <ac:chgData name="Rohit J Kate" userId="6acfeb0a-1742-4fee-9ad0-3462b52b7fdf" providerId="ADAL" clId="{4B694BB7-12CB-40FF-8A26-0CB2C7ECA9C2}" dt="2023-11-01T20:57:53.257" v="0" actId="1076"/>
          <ac:cxnSpMkLst>
            <pc:docMk/>
            <pc:sldMk cId="3132302651" sldId="393"/>
            <ac:cxnSpMk id="8" creationId="{72BF8A21-111C-4FF6-9D99-9DE259B9985D}"/>
          </ac:cxnSpMkLst>
        </pc:cxnChg>
      </pc:sldChg>
      <pc:sldChg chg="addSp modSp mod">
        <pc:chgData name="Rohit J Kate" userId="6acfeb0a-1742-4fee-9ad0-3462b52b7fdf" providerId="ADAL" clId="{4B694BB7-12CB-40FF-8A26-0CB2C7ECA9C2}" dt="2023-11-01T20:59:50.917" v="139" actId="1076"/>
        <pc:sldMkLst>
          <pc:docMk/>
          <pc:sldMk cId="517252516" sldId="394"/>
        </pc:sldMkLst>
        <pc:spChg chg="mod">
          <ac:chgData name="Rohit J Kate" userId="6acfeb0a-1742-4fee-9ad0-3462b52b7fdf" providerId="ADAL" clId="{4B694BB7-12CB-40FF-8A26-0CB2C7ECA9C2}" dt="2023-11-01T20:59:47.500" v="138" actId="1076"/>
          <ac:spMkLst>
            <pc:docMk/>
            <pc:sldMk cId="517252516" sldId="394"/>
            <ac:spMk id="5" creationId="{E3CE08E5-BAD3-40B5-9CC8-EA6634084752}"/>
          </ac:spMkLst>
        </pc:spChg>
        <pc:spChg chg="add mod">
          <ac:chgData name="Rohit J Kate" userId="6acfeb0a-1742-4fee-9ad0-3462b52b7fdf" providerId="ADAL" clId="{4B694BB7-12CB-40FF-8A26-0CB2C7ECA9C2}" dt="2023-11-01T20:59:50.917" v="139" actId="1076"/>
          <ac:spMkLst>
            <pc:docMk/>
            <pc:sldMk cId="517252516" sldId="394"/>
            <ac:spMk id="6" creationId="{96F5B838-FAA5-C70C-4C52-170D113B2718}"/>
          </ac:spMkLst>
        </pc:spChg>
        <pc:spChg chg="mod">
          <ac:chgData name="Rohit J Kate" userId="6acfeb0a-1742-4fee-9ad0-3462b52b7fdf" providerId="ADAL" clId="{4B694BB7-12CB-40FF-8A26-0CB2C7ECA9C2}" dt="2023-11-01T20:58:14.619" v="13" actId="20577"/>
          <ac:spMkLst>
            <pc:docMk/>
            <pc:sldMk cId="517252516" sldId="394"/>
            <ac:spMk id="12" creationId="{5D6E7063-EF9F-4E2E-8F65-2F23259741F7}"/>
          </ac:spMkLst>
        </pc:spChg>
        <pc:cxnChg chg="mod">
          <ac:chgData name="Rohit J Kate" userId="6acfeb0a-1742-4fee-9ad0-3462b52b7fdf" providerId="ADAL" clId="{4B694BB7-12CB-40FF-8A26-0CB2C7ECA9C2}" dt="2023-11-01T20:59:45.479" v="137" actId="14100"/>
          <ac:cxnSpMkLst>
            <pc:docMk/>
            <pc:sldMk cId="517252516" sldId="394"/>
            <ac:cxnSpMk id="13" creationId="{A48129E9-1C7C-762B-4824-63044F1E186E}"/>
          </ac:cxnSpMkLst>
        </pc:cxnChg>
      </pc:sldChg>
    </pc:docChg>
  </pc:docChgLst>
  <pc:docChgLst>
    <pc:chgData name="Rohit J Kate" userId="6acfeb0a-1742-4fee-9ad0-3462b52b7fdf" providerId="ADAL" clId="{BBD9B431-1846-4323-9FF8-96E3941C638A}"/>
    <pc:docChg chg="custSel addSld delSld modSld">
      <pc:chgData name="Rohit J Kate" userId="6acfeb0a-1742-4fee-9ad0-3462b52b7fdf" providerId="ADAL" clId="{BBD9B431-1846-4323-9FF8-96E3941C638A}" dt="2023-10-04T17:45:09.333" v="38" actId="6549"/>
      <pc:docMkLst>
        <pc:docMk/>
      </pc:docMkLst>
      <pc:sldChg chg="modSp add mod">
        <pc:chgData name="Rohit J Kate" userId="6acfeb0a-1742-4fee-9ad0-3462b52b7fdf" providerId="ADAL" clId="{BBD9B431-1846-4323-9FF8-96E3941C638A}" dt="2023-10-04T17:40:24.700" v="2" actId="27636"/>
        <pc:sldMkLst>
          <pc:docMk/>
          <pc:sldMk cId="815060013" sldId="371"/>
        </pc:sldMkLst>
        <pc:spChg chg="mod">
          <ac:chgData name="Rohit J Kate" userId="6acfeb0a-1742-4fee-9ad0-3462b52b7fdf" providerId="ADAL" clId="{BBD9B431-1846-4323-9FF8-96E3941C638A}" dt="2023-10-04T17:40:24.700" v="2" actId="27636"/>
          <ac:spMkLst>
            <pc:docMk/>
            <pc:sldMk cId="815060013" sldId="371"/>
            <ac:spMk id="3" creationId="{FDCE2D03-0D24-4AD4-A6F0-8AE461438B37}"/>
          </ac:spMkLst>
        </pc:spChg>
      </pc:sldChg>
      <pc:sldChg chg="add del">
        <pc:chgData name="Rohit J Kate" userId="6acfeb0a-1742-4fee-9ad0-3462b52b7fdf" providerId="ADAL" clId="{BBD9B431-1846-4323-9FF8-96E3941C638A}" dt="2023-10-04T17:40:42.992" v="3" actId="47"/>
        <pc:sldMkLst>
          <pc:docMk/>
          <pc:sldMk cId="3744761832" sldId="379"/>
        </pc:sldMkLst>
      </pc:sldChg>
      <pc:sldChg chg="modSp add mod">
        <pc:chgData name="Rohit J Kate" userId="6acfeb0a-1742-4fee-9ad0-3462b52b7fdf" providerId="ADAL" clId="{BBD9B431-1846-4323-9FF8-96E3941C638A}" dt="2023-10-04T17:40:48.049" v="4" actId="20577"/>
        <pc:sldMkLst>
          <pc:docMk/>
          <pc:sldMk cId="689502587" sldId="381"/>
        </pc:sldMkLst>
        <pc:spChg chg="mod">
          <ac:chgData name="Rohit J Kate" userId="6acfeb0a-1742-4fee-9ad0-3462b52b7fdf" providerId="ADAL" clId="{BBD9B431-1846-4323-9FF8-96E3941C638A}" dt="2023-10-04T17:40:48.049" v="4" actId="20577"/>
          <ac:spMkLst>
            <pc:docMk/>
            <pc:sldMk cId="689502587" sldId="381"/>
            <ac:spMk id="2" creationId="{E053CB0B-E734-4AAE-860F-B84B3D7BA7FA}"/>
          </ac:spMkLst>
        </pc:spChg>
      </pc:sldChg>
      <pc:sldChg chg="modSp add mod">
        <pc:chgData name="Rohit J Kate" userId="6acfeb0a-1742-4fee-9ad0-3462b52b7fdf" providerId="ADAL" clId="{BBD9B431-1846-4323-9FF8-96E3941C638A}" dt="2023-10-04T17:43:46.987" v="16" actId="20577"/>
        <pc:sldMkLst>
          <pc:docMk/>
          <pc:sldMk cId="2348535765" sldId="437"/>
        </pc:sldMkLst>
        <pc:spChg chg="mod">
          <ac:chgData name="Rohit J Kate" userId="6acfeb0a-1742-4fee-9ad0-3462b52b7fdf" providerId="ADAL" clId="{BBD9B431-1846-4323-9FF8-96E3941C638A}" dt="2023-10-04T17:43:46.987" v="16" actId="20577"/>
          <ac:spMkLst>
            <pc:docMk/>
            <pc:sldMk cId="2348535765" sldId="437"/>
            <ac:spMk id="3" creationId="{738DF844-B40A-4984-9BB2-91F500E3C1DE}"/>
          </ac:spMkLst>
        </pc:spChg>
      </pc:sldChg>
      <pc:sldChg chg="modSp mod">
        <pc:chgData name="Rohit J Kate" userId="6acfeb0a-1742-4fee-9ad0-3462b52b7fdf" providerId="ADAL" clId="{BBD9B431-1846-4323-9FF8-96E3941C638A}" dt="2023-10-04T17:45:09.333" v="38" actId="6549"/>
        <pc:sldMkLst>
          <pc:docMk/>
          <pc:sldMk cId="3587549720" sldId="438"/>
        </pc:sldMkLst>
        <pc:spChg chg="mod">
          <ac:chgData name="Rohit J Kate" userId="6acfeb0a-1742-4fee-9ad0-3462b52b7fdf" providerId="ADAL" clId="{BBD9B431-1846-4323-9FF8-96E3941C638A}" dt="2023-10-04T17:45:09.333" v="38" actId="6549"/>
          <ac:spMkLst>
            <pc:docMk/>
            <pc:sldMk cId="3587549720" sldId="438"/>
            <ac:spMk id="3" creationId="{7A4DAFB2-763E-4A38-963B-04AD0705F505}"/>
          </ac:spMkLst>
        </pc:spChg>
      </pc:sldChg>
    </pc:docChg>
  </pc:docChgLst>
  <pc:docChgLst>
    <pc:chgData name="Rohit J Kate" userId="6acfeb0a-1742-4fee-9ad0-3462b52b7fdf" providerId="ADAL" clId="{3EE3ABB6-297B-4DB3-8C4F-AE5B9448866A}"/>
    <pc:docChg chg="undo custSel addSld delSld modSld sldOrd">
      <pc:chgData name="Rohit J Kate" userId="6acfeb0a-1742-4fee-9ad0-3462b52b7fdf" providerId="ADAL" clId="{3EE3ABB6-297B-4DB3-8C4F-AE5B9448866A}" dt="2023-11-01T18:02:42.490" v="5297" actId="20577"/>
      <pc:docMkLst>
        <pc:docMk/>
      </pc:docMkLst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815060013" sldId="371"/>
        </pc:sldMkLst>
      </pc:sldChg>
      <pc:sldChg chg="modSp mod">
        <pc:chgData name="Rohit J Kate" userId="6acfeb0a-1742-4fee-9ad0-3462b52b7fdf" providerId="ADAL" clId="{3EE3ABB6-297B-4DB3-8C4F-AE5B9448866A}" dt="2023-11-01T16:51:51.269" v="192" actId="27636"/>
        <pc:sldMkLst>
          <pc:docMk/>
          <pc:sldMk cId="0" sldId="377"/>
        </pc:sldMkLst>
        <pc:spChg chg="mod">
          <ac:chgData name="Rohit J Kate" userId="6acfeb0a-1742-4fee-9ad0-3462b52b7fdf" providerId="ADAL" clId="{3EE3ABB6-297B-4DB3-8C4F-AE5B9448866A}" dt="2023-11-01T16:51:51.269" v="192" actId="27636"/>
          <ac:spMkLst>
            <pc:docMk/>
            <pc:sldMk cId="0" sldId="377"/>
            <ac:spMk id="5" creationId="{00000000-0000-0000-0000-000000000000}"/>
          </ac:spMkLst>
        </pc:spChg>
      </pc:sldChg>
      <pc:sldChg chg="new del">
        <pc:chgData name="Rohit J Kate" userId="6acfeb0a-1742-4fee-9ad0-3462b52b7fdf" providerId="ADAL" clId="{3EE3ABB6-297B-4DB3-8C4F-AE5B9448866A}" dt="2023-11-01T17:04:08.546" v="581" actId="47"/>
        <pc:sldMkLst>
          <pc:docMk/>
          <pc:sldMk cId="651410922" sldId="378"/>
        </pc:sldMkLst>
      </pc:sldChg>
      <pc:sldChg chg="modSp add mod">
        <pc:chgData name="Rohit J Kate" userId="6acfeb0a-1742-4fee-9ad0-3462b52b7fdf" providerId="ADAL" clId="{3EE3ABB6-297B-4DB3-8C4F-AE5B9448866A}" dt="2023-11-01T17:02:01.305" v="443" actId="27636"/>
        <pc:sldMkLst>
          <pc:docMk/>
          <pc:sldMk cId="1712935087" sldId="379"/>
        </pc:sldMkLst>
        <pc:spChg chg="mod">
          <ac:chgData name="Rohit J Kate" userId="6acfeb0a-1742-4fee-9ad0-3462b52b7fdf" providerId="ADAL" clId="{3EE3ABB6-297B-4DB3-8C4F-AE5B9448866A}" dt="2023-11-01T17:02:01.305" v="443" actId="27636"/>
          <ac:spMkLst>
            <pc:docMk/>
            <pc:sldMk cId="1712935087" sldId="379"/>
            <ac:spMk id="3" creationId="{ED6E7095-5192-4F25-AD04-73C0CDE0D15E}"/>
          </ac:spMkLst>
        </pc:spChg>
      </pc:sldChg>
      <pc:sldChg chg="modSp add del mod">
        <pc:chgData name="Rohit J Kate" userId="6acfeb0a-1742-4fee-9ad0-3462b52b7fdf" providerId="ADAL" clId="{3EE3ABB6-297B-4DB3-8C4F-AE5B9448866A}" dt="2023-11-01T17:03:03.518" v="576" actId="20577"/>
        <pc:sldMkLst>
          <pc:docMk/>
          <pc:sldMk cId="689502587" sldId="381"/>
        </pc:sldMkLst>
        <pc:spChg chg="mod">
          <ac:chgData name="Rohit J Kate" userId="6acfeb0a-1742-4fee-9ad0-3462b52b7fdf" providerId="ADAL" clId="{3EE3ABB6-297B-4DB3-8C4F-AE5B9448866A}" dt="2023-11-01T17:03:03.518" v="576" actId="20577"/>
          <ac:spMkLst>
            <pc:docMk/>
            <pc:sldMk cId="689502587" sldId="381"/>
            <ac:spMk id="3" creationId="{738DF844-B40A-4984-9BB2-91F500E3C1DE}"/>
          </ac:spMkLst>
        </pc:spChg>
      </pc:sldChg>
      <pc:sldChg chg="add">
        <pc:chgData name="Rohit J Kate" userId="6acfeb0a-1742-4fee-9ad0-3462b52b7fdf" providerId="ADAL" clId="{3EE3ABB6-297B-4DB3-8C4F-AE5B9448866A}" dt="2023-10-18T06:25:00.890" v="48"/>
        <pc:sldMkLst>
          <pc:docMk/>
          <pc:sldMk cId="297668475" sldId="382"/>
        </pc:sldMkLst>
      </pc:sldChg>
      <pc:sldChg chg="add">
        <pc:chgData name="Rohit J Kate" userId="6acfeb0a-1742-4fee-9ad0-3462b52b7fdf" providerId="ADAL" clId="{3EE3ABB6-297B-4DB3-8C4F-AE5B9448866A}" dt="2023-11-01T17:27:25.737" v="2586"/>
        <pc:sldMkLst>
          <pc:docMk/>
          <pc:sldMk cId="338270906" sldId="389"/>
        </pc:sldMkLst>
      </pc:sldChg>
      <pc:sldChg chg="addSp modSp add mod">
        <pc:chgData name="Rohit J Kate" userId="6acfeb0a-1742-4fee-9ad0-3462b52b7fdf" providerId="ADAL" clId="{3EE3ABB6-297B-4DB3-8C4F-AE5B9448866A}" dt="2023-11-01T17:54:05.900" v="4294" actId="1076"/>
        <pc:sldMkLst>
          <pc:docMk/>
          <pc:sldMk cId="3132302651" sldId="393"/>
        </pc:sldMkLst>
        <pc:spChg chg="mod">
          <ac:chgData name="Rohit J Kate" userId="6acfeb0a-1742-4fee-9ad0-3462b52b7fdf" providerId="ADAL" clId="{3EE3ABB6-297B-4DB3-8C4F-AE5B9448866A}" dt="2023-11-01T17:51:56.385" v="4191" actId="20577"/>
          <ac:spMkLst>
            <pc:docMk/>
            <pc:sldMk cId="3132302651" sldId="393"/>
            <ac:spMk id="3" creationId="{1267B597-A1DD-444F-9BD6-8EE79CB59C36}"/>
          </ac:spMkLst>
        </pc:spChg>
        <pc:spChg chg="add mod">
          <ac:chgData name="Rohit J Kate" userId="6acfeb0a-1742-4fee-9ad0-3462b52b7fdf" providerId="ADAL" clId="{3EE3ABB6-297B-4DB3-8C4F-AE5B9448866A}" dt="2023-11-01T17:54:05.900" v="4294" actId="1076"/>
          <ac:spMkLst>
            <pc:docMk/>
            <pc:sldMk cId="3132302651" sldId="393"/>
            <ac:spMk id="7" creationId="{164C18AA-4B31-C9A2-185C-A74448CB4323}"/>
          </ac:spMkLst>
        </pc:spChg>
        <pc:spChg chg="mod">
          <ac:chgData name="Rohit J Kate" userId="6acfeb0a-1742-4fee-9ad0-3462b52b7fdf" providerId="ADAL" clId="{3EE3ABB6-297B-4DB3-8C4F-AE5B9448866A}" dt="2023-11-01T17:51:06.441" v="4183" actId="1037"/>
          <ac:spMkLst>
            <pc:docMk/>
            <pc:sldMk cId="3132302651" sldId="393"/>
            <ac:spMk id="15" creationId="{AFB0BF0F-F441-47EE-9FA9-488CA0A18BD3}"/>
          </ac:spMkLst>
        </pc:spChg>
        <pc:spChg chg="mod">
          <ac:chgData name="Rohit J Kate" userId="6acfeb0a-1742-4fee-9ad0-3462b52b7fdf" providerId="ADAL" clId="{3EE3ABB6-297B-4DB3-8C4F-AE5B9448866A}" dt="2023-11-01T17:51:17.069" v="4185" actId="20577"/>
          <ac:spMkLst>
            <pc:docMk/>
            <pc:sldMk cId="3132302651" sldId="393"/>
            <ac:spMk id="17" creationId="{630D733E-AEC4-422C-AF33-D28118E213ED}"/>
          </ac:spMkLst>
        </pc:spChg>
        <pc:spChg chg="mod">
          <ac:chgData name="Rohit J Kate" userId="6acfeb0a-1742-4fee-9ad0-3462b52b7fdf" providerId="ADAL" clId="{3EE3ABB6-297B-4DB3-8C4F-AE5B9448866A}" dt="2023-11-01T17:51:28.857" v="4187" actId="1076"/>
          <ac:spMkLst>
            <pc:docMk/>
            <pc:sldMk cId="3132302651" sldId="393"/>
            <ac:spMk id="18" creationId="{D775130A-E9B6-4890-A380-D6888F3AEFAA}"/>
          </ac:spMkLst>
        </pc:spChg>
        <pc:cxnChg chg="mod">
          <ac:chgData name="Rohit J Kate" userId="6acfeb0a-1742-4fee-9ad0-3462b52b7fdf" providerId="ADAL" clId="{3EE3ABB6-297B-4DB3-8C4F-AE5B9448866A}" dt="2023-11-01T17:51:06.441" v="4183" actId="1037"/>
          <ac:cxnSpMkLst>
            <pc:docMk/>
            <pc:sldMk cId="3132302651" sldId="393"/>
            <ac:cxnSpMk id="8" creationId="{72BF8A21-111C-4FF6-9D99-9DE259B9985D}"/>
          </ac:cxnSpMkLst>
        </pc:cxnChg>
      </pc:sldChg>
      <pc:sldChg chg="addSp delSp modSp add mod">
        <pc:chgData name="Rohit J Kate" userId="6acfeb0a-1742-4fee-9ad0-3462b52b7fdf" providerId="ADAL" clId="{3EE3ABB6-297B-4DB3-8C4F-AE5B9448866A}" dt="2023-11-01T17:54:19.349" v="4296" actId="14100"/>
        <pc:sldMkLst>
          <pc:docMk/>
          <pc:sldMk cId="517252516" sldId="394"/>
        </pc:sldMkLst>
        <pc:spChg chg="mod">
          <ac:chgData name="Rohit J Kate" userId="6acfeb0a-1742-4fee-9ad0-3462b52b7fdf" providerId="ADAL" clId="{3EE3ABB6-297B-4DB3-8C4F-AE5B9448866A}" dt="2023-11-01T17:52:35.865" v="4240"/>
          <ac:spMkLst>
            <pc:docMk/>
            <pc:sldMk cId="517252516" sldId="394"/>
            <ac:spMk id="3" creationId="{B87C9B1F-1FC6-4B9A-B815-077E7FD4EC85}"/>
          </ac:spMkLst>
        </pc:spChg>
        <pc:spChg chg="mod">
          <ac:chgData name="Rohit J Kate" userId="6acfeb0a-1742-4fee-9ad0-3462b52b7fdf" providerId="ADAL" clId="{3EE3ABB6-297B-4DB3-8C4F-AE5B9448866A}" dt="2023-11-01T17:52:48.349" v="4265" actId="1037"/>
          <ac:spMkLst>
            <pc:docMk/>
            <pc:sldMk cId="517252516" sldId="394"/>
            <ac:spMk id="9" creationId="{20D85A50-C1F1-4D18-91ED-29BAB5BDB36C}"/>
          </ac:spMkLst>
        </pc:spChg>
        <pc:spChg chg="mod">
          <ac:chgData name="Rohit J Kate" userId="6acfeb0a-1742-4fee-9ad0-3462b52b7fdf" providerId="ADAL" clId="{3EE3ABB6-297B-4DB3-8C4F-AE5B9448866A}" dt="2023-11-01T17:53:15.456" v="4286" actId="1076"/>
          <ac:spMkLst>
            <pc:docMk/>
            <pc:sldMk cId="517252516" sldId="394"/>
            <ac:spMk id="19" creationId="{092A4873-6DF6-46E5-AAD4-B916A7200AA8}"/>
          </ac:spMkLst>
        </pc:spChg>
        <pc:spChg chg="del">
          <ac:chgData name="Rohit J Kate" userId="6acfeb0a-1742-4fee-9ad0-3462b52b7fdf" providerId="ADAL" clId="{3EE3ABB6-297B-4DB3-8C4F-AE5B9448866A}" dt="2023-11-01T17:53:07.868" v="4285" actId="478"/>
          <ac:spMkLst>
            <pc:docMk/>
            <pc:sldMk cId="517252516" sldId="394"/>
            <ac:spMk id="22" creationId="{3765594A-8132-448E-BABC-FF3C0AA2A92F}"/>
          </ac:spMkLst>
        </pc:spChg>
        <pc:cxnChg chg="mod">
          <ac:chgData name="Rohit J Kate" userId="6acfeb0a-1742-4fee-9ad0-3462b52b7fdf" providerId="ADAL" clId="{3EE3ABB6-297B-4DB3-8C4F-AE5B9448866A}" dt="2023-11-01T17:52:48.349" v="4265" actId="1037"/>
          <ac:cxnSpMkLst>
            <pc:docMk/>
            <pc:sldMk cId="517252516" sldId="394"/>
            <ac:cxnSpMk id="8" creationId="{8842AE87-2444-4BE4-9090-C93E42EFE6F1}"/>
          </ac:cxnSpMkLst>
        </pc:cxnChg>
        <pc:cxnChg chg="mod">
          <ac:chgData name="Rohit J Kate" userId="6acfeb0a-1742-4fee-9ad0-3462b52b7fdf" providerId="ADAL" clId="{3EE3ABB6-297B-4DB3-8C4F-AE5B9448866A}" dt="2023-11-01T17:53:01.159" v="4284" actId="1037"/>
          <ac:cxnSpMkLst>
            <pc:docMk/>
            <pc:sldMk cId="517252516" sldId="394"/>
            <ac:cxnSpMk id="11" creationId="{57E64019-FCB8-41E9-A928-1862EBE1DEEF}"/>
          </ac:cxnSpMkLst>
        </pc:cxnChg>
        <pc:cxnChg chg="add mod">
          <ac:chgData name="Rohit J Kate" userId="6acfeb0a-1742-4fee-9ad0-3462b52b7fdf" providerId="ADAL" clId="{3EE3ABB6-297B-4DB3-8C4F-AE5B9448866A}" dt="2023-11-01T17:54:19.349" v="4296" actId="14100"/>
          <ac:cxnSpMkLst>
            <pc:docMk/>
            <pc:sldMk cId="517252516" sldId="394"/>
            <ac:cxnSpMk id="13" creationId="{A48129E9-1C7C-762B-4824-63044F1E186E}"/>
          </ac:cxnSpMkLst>
        </pc:cxnChg>
        <pc:cxnChg chg="mod">
          <ac:chgData name="Rohit J Kate" userId="6acfeb0a-1742-4fee-9ad0-3462b52b7fdf" providerId="ADAL" clId="{3EE3ABB6-297B-4DB3-8C4F-AE5B9448866A}" dt="2023-11-01T17:53:01.159" v="4284" actId="1037"/>
          <ac:cxnSpMkLst>
            <pc:docMk/>
            <pc:sldMk cId="517252516" sldId="394"/>
            <ac:cxnSpMk id="14" creationId="{AAD1617E-8EBD-4C45-9A42-014E03CAA37E}"/>
          </ac:cxnSpMkLst>
        </pc:cxnChg>
        <pc:cxnChg chg="mod">
          <ac:chgData name="Rohit J Kate" userId="6acfeb0a-1742-4fee-9ad0-3462b52b7fdf" providerId="ADAL" clId="{3EE3ABB6-297B-4DB3-8C4F-AE5B9448866A}" dt="2023-11-01T17:53:23.321" v="4289" actId="14100"/>
          <ac:cxnSpMkLst>
            <pc:docMk/>
            <pc:sldMk cId="517252516" sldId="394"/>
            <ac:cxnSpMk id="18" creationId="{68F1ADE1-8579-4B07-8DDB-8494A4137F56}"/>
          </ac:cxnSpMkLst>
        </pc:cxnChg>
        <pc:cxnChg chg="del">
          <ac:chgData name="Rohit J Kate" userId="6acfeb0a-1742-4fee-9ad0-3462b52b7fdf" providerId="ADAL" clId="{3EE3ABB6-297B-4DB3-8C4F-AE5B9448866A}" dt="2023-11-01T17:53:07.868" v="4285" actId="478"/>
          <ac:cxnSpMkLst>
            <pc:docMk/>
            <pc:sldMk cId="517252516" sldId="394"/>
            <ac:cxnSpMk id="21" creationId="{5F3E5B9D-BBA7-4399-91E4-46A3FA198CBC}"/>
          </ac:cxnSpMkLst>
        </pc:cxnChg>
      </pc:sldChg>
      <pc:sldChg chg="modSp add mod">
        <pc:chgData name="Rohit J Kate" userId="6acfeb0a-1742-4fee-9ad0-3462b52b7fdf" providerId="ADAL" clId="{3EE3ABB6-297B-4DB3-8C4F-AE5B9448866A}" dt="2023-11-01T17:03:32.901" v="578" actId="27636"/>
        <pc:sldMkLst>
          <pc:docMk/>
          <pc:sldMk cId="634124781" sldId="417"/>
        </pc:sldMkLst>
        <pc:spChg chg="mod">
          <ac:chgData name="Rohit J Kate" userId="6acfeb0a-1742-4fee-9ad0-3462b52b7fdf" providerId="ADAL" clId="{3EE3ABB6-297B-4DB3-8C4F-AE5B9448866A}" dt="2023-11-01T17:03:32.901" v="578" actId="27636"/>
          <ac:spMkLst>
            <pc:docMk/>
            <pc:sldMk cId="634124781" sldId="417"/>
            <ac:spMk id="3" creationId="{0FB4E0E7-A6B5-4537-ADD4-26B01C311037}"/>
          </ac:spMkLst>
        </pc:spChg>
      </pc:sldChg>
      <pc:sldChg chg="addSp delSp modSp new mod ord">
        <pc:chgData name="Rohit J Kate" userId="6acfeb0a-1742-4fee-9ad0-3462b52b7fdf" providerId="ADAL" clId="{3EE3ABB6-297B-4DB3-8C4F-AE5B9448866A}" dt="2023-11-01T17:04:07.137" v="580"/>
        <pc:sldMkLst>
          <pc:docMk/>
          <pc:sldMk cId="105739716" sldId="418"/>
        </pc:sldMkLst>
        <pc:spChg chg="mod">
          <ac:chgData name="Rohit J Kate" userId="6acfeb0a-1742-4fee-9ad0-3462b52b7fdf" providerId="ADAL" clId="{3EE3ABB6-297B-4DB3-8C4F-AE5B9448866A}" dt="2023-10-18T06:27:19.124" v="75" actId="20577"/>
          <ac:spMkLst>
            <pc:docMk/>
            <pc:sldMk cId="105739716" sldId="418"/>
            <ac:spMk id="2" creationId="{E4D923A8-6552-C2E3-A596-DDF9555B0891}"/>
          </ac:spMkLst>
        </pc:spChg>
        <pc:spChg chg="mod">
          <ac:chgData name="Rohit J Kate" userId="6acfeb0a-1742-4fee-9ad0-3462b52b7fdf" providerId="ADAL" clId="{3EE3ABB6-297B-4DB3-8C4F-AE5B9448866A}" dt="2023-11-01T17:01:37.573" v="441" actId="20577"/>
          <ac:spMkLst>
            <pc:docMk/>
            <pc:sldMk cId="105739716" sldId="418"/>
            <ac:spMk id="3" creationId="{8F3CB671-68AB-0C0E-E26E-32444083F729}"/>
          </ac:spMkLst>
        </pc:spChg>
        <pc:spChg chg="add del">
          <ac:chgData name="Rohit J Kate" userId="6acfeb0a-1742-4fee-9ad0-3462b52b7fdf" providerId="ADAL" clId="{3EE3ABB6-297B-4DB3-8C4F-AE5B9448866A}" dt="2023-11-01T16:59:50.476" v="289"/>
          <ac:spMkLst>
            <pc:docMk/>
            <pc:sldMk cId="105739716" sldId="418"/>
            <ac:spMk id="5" creationId="{4D6EC012-A69A-74A6-A78D-1EF50E320958}"/>
          </ac:spMkLst>
        </pc:spChg>
      </pc:sldChg>
      <pc:sldChg chg="addSp delSp modSp new mod ord">
        <pc:chgData name="Rohit J Kate" userId="6acfeb0a-1742-4fee-9ad0-3462b52b7fdf" providerId="ADAL" clId="{3EE3ABB6-297B-4DB3-8C4F-AE5B9448866A}" dt="2023-11-01T17:04:07.137" v="580"/>
        <pc:sldMkLst>
          <pc:docMk/>
          <pc:sldMk cId="2247903682" sldId="419"/>
        </pc:sldMkLst>
        <pc:spChg chg="mod">
          <ac:chgData name="Rohit J Kate" userId="6acfeb0a-1742-4fee-9ad0-3462b52b7fdf" providerId="ADAL" clId="{3EE3ABB6-297B-4DB3-8C4F-AE5B9448866A}" dt="2023-11-01T17:00:41.740" v="403" actId="20577"/>
          <ac:spMkLst>
            <pc:docMk/>
            <pc:sldMk cId="2247903682" sldId="419"/>
            <ac:spMk id="2" creationId="{3456496D-FE05-9C21-943F-7A319B032571}"/>
          </ac:spMkLst>
        </pc:spChg>
        <pc:spChg chg="add del mod">
          <ac:chgData name="Rohit J Kate" userId="6acfeb0a-1742-4fee-9ad0-3462b52b7fdf" providerId="ADAL" clId="{3EE3ABB6-297B-4DB3-8C4F-AE5B9448866A}" dt="2023-11-01T17:00:26.357" v="369"/>
          <ac:spMkLst>
            <pc:docMk/>
            <pc:sldMk cId="2247903682" sldId="419"/>
            <ac:spMk id="3" creationId="{1EE92427-16DC-12A2-B313-97479552326F}"/>
          </ac:spMkLst>
        </pc:spChg>
        <pc:spChg chg="add del mod">
          <ac:chgData name="Rohit J Kate" userId="6acfeb0a-1742-4fee-9ad0-3462b52b7fdf" providerId="ADAL" clId="{3EE3ABB6-297B-4DB3-8C4F-AE5B9448866A}" dt="2023-11-01T17:00:26.335" v="367"/>
          <ac:spMkLst>
            <pc:docMk/>
            <pc:sldMk cId="2247903682" sldId="419"/>
            <ac:spMk id="5" creationId="{9A29BC9F-9882-32F3-DAE9-C8A52C8E01BD}"/>
          </ac:spMkLst>
        </pc:spChg>
      </pc:sldChg>
      <pc:sldChg chg="modSp new mod">
        <pc:chgData name="Rohit J Kate" userId="6acfeb0a-1742-4fee-9ad0-3462b52b7fdf" providerId="ADAL" clId="{3EE3ABB6-297B-4DB3-8C4F-AE5B9448866A}" dt="2023-11-01T17:18:46.304" v="1837" actId="20577"/>
        <pc:sldMkLst>
          <pc:docMk/>
          <pc:sldMk cId="695625996" sldId="420"/>
        </pc:sldMkLst>
        <pc:spChg chg="mod">
          <ac:chgData name="Rohit J Kate" userId="6acfeb0a-1742-4fee-9ad0-3462b52b7fdf" providerId="ADAL" clId="{3EE3ABB6-297B-4DB3-8C4F-AE5B9448866A}" dt="2023-11-01T17:04:18.470" v="600" actId="20577"/>
          <ac:spMkLst>
            <pc:docMk/>
            <pc:sldMk cId="695625996" sldId="420"/>
            <ac:spMk id="2" creationId="{27B298F6-3036-F145-331B-6565A8B46324}"/>
          </ac:spMkLst>
        </pc:spChg>
        <pc:spChg chg="mod">
          <ac:chgData name="Rohit J Kate" userId="6acfeb0a-1742-4fee-9ad0-3462b52b7fdf" providerId="ADAL" clId="{3EE3ABB6-297B-4DB3-8C4F-AE5B9448866A}" dt="2023-11-01T17:18:46.304" v="1837" actId="20577"/>
          <ac:spMkLst>
            <pc:docMk/>
            <pc:sldMk cId="695625996" sldId="420"/>
            <ac:spMk id="3" creationId="{3E429FF0-9908-4FA5-11A6-274034D3FCE5}"/>
          </ac:spMkLst>
        </pc:spChg>
      </pc:sldChg>
      <pc:sldChg chg="modSp new mod">
        <pc:chgData name="Rohit J Kate" userId="6acfeb0a-1742-4fee-9ad0-3462b52b7fdf" providerId="ADAL" clId="{3EE3ABB6-297B-4DB3-8C4F-AE5B9448866A}" dt="2023-11-01T17:13:02.485" v="1167" actId="20577"/>
        <pc:sldMkLst>
          <pc:docMk/>
          <pc:sldMk cId="993086252" sldId="421"/>
        </pc:sldMkLst>
        <pc:spChg chg="mod">
          <ac:chgData name="Rohit J Kate" userId="6acfeb0a-1742-4fee-9ad0-3462b52b7fdf" providerId="ADAL" clId="{3EE3ABB6-297B-4DB3-8C4F-AE5B9448866A}" dt="2023-11-01T17:11:27.261" v="1014" actId="20577"/>
          <ac:spMkLst>
            <pc:docMk/>
            <pc:sldMk cId="993086252" sldId="421"/>
            <ac:spMk id="2" creationId="{9C3C63F6-8872-5353-AC63-4C7744F0B852}"/>
          </ac:spMkLst>
        </pc:spChg>
        <pc:spChg chg="mod">
          <ac:chgData name="Rohit J Kate" userId="6acfeb0a-1742-4fee-9ad0-3462b52b7fdf" providerId="ADAL" clId="{3EE3ABB6-297B-4DB3-8C4F-AE5B9448866A}" dt="2023-11-01T17:13:02.485" v="1167" actId="20577"/>
          <ac:spMkLst>
            <pc:docMk/>
            <pc:sldMk cId="993086252" sldId="421"/>
            <ac:spMk id="3" creationId="{D8741106-1800-8D77-3875-53668F2A857A}"/>
          </ac:spMkLst>
        </pc:spChg>
      </pc:sldChg>
      <pc:sldChg chg="modSp new mod">
        <pc:chgData name="Rohit J Kate" userId="6acfeb0a-1742-4fee-9ad0-3462b52b7fdf" providerId="ADAL" clId="{3EE3ABB6-297B-4DB3-8C4F-AE5B9448866A}" dt="2023-11-01T17:35:24.835" v="3046" actId="27636"/>
        <pc:sldMkLst>
          <pc:docMk/>
          <pc:sldMk cId="2453951543" sldId="422"/>
        </pc:sldMkLst>
        <pc:spChg chg="mod">
          <ac:chgData name="Rohit J Kate" userId="6acfeb0a-1742-4fee-9ad0-3462b52b7fdf" providerId="ADAL" clId="{3EE3ABB6-297B-4DB3-8C4F-AE5B9448866A}" dt="2023-11-01T17:13:37.128" v="1188" actId="20577"/>
          <ac:spMkLst>
            <pc:docMk/>
            <pc:sldMk cId="2453951543" sldId="422"/>
            <ac:spMk id="2" creationId="{08D7CC69-5F29-283C-7EEF-921C9B455377}"/>
          </ac:spMkLst>
        </pc:spChg>
        <pc:spChg chg="mod">
          <ac:chgData name="Rohit J Kate" userId="6acfeb0a-1742-4fee-9ad0-3462b52b7fdf" providerId="ADAL" clId="{3EE3ABB6-297B-4DB3-8C4F-AE5B9448866A}" dt="2023-11-01T17:35:24.835" v="3046" actId="27636"/>
          <ac:spMkLst>
            <pc:docMk/>
            <pc:sldMk cId="2453951543" sldId="422"/>
            <ac:spMk id="3" creationId="{A24E925F-F7E6-0BBD-0C13-52E0FBD0EF53}"/>
          </ac:spMkLst>
        </pc:spChg>
      </pc:sldChg>
      <pc:sldChg chg="modSp new mod ord">
        <pc:chgData name="Rohit J Kate" userId="6acfeb0a-1742-4fee-9ad0-3462b52b7fdf" providerId="ADAL" clId="{3EE3ABB6-297B-4DB3-8C4F-AE5B9448866A}" dt="2023-11-01T17:49:57.446" v="4116" actId="20577"/>
        <pc:sldMkLst>
          <pc:docMk/>
          <pc:sldMk cId="2543316201" sldId="423"/>
        </pc:sldMkLst>
        <pc:spChg chg="mod">
          <ac:chgData name="Rohit J Kate" userId="6acfeb0a-1742-4fee-9ad0-3462b52b7fdf" providerId="ADAL" clId="{3EE3ABB6-297B-4DB3-8C4F-AE5B9448866A}" dt="2023-11-01T17:19:07.320" v="1861" actId="20577"/>
          <ac:spMkLst>
            <pc:docMk/>
            <pc:sldMk cId="2543316201" sldId="423"/>
            <ac:spMk id="2" creationId="{9107BBC5-2B66-1A00-B557-69AC8B2E4476}"/>
          </ac:spMkLst>
        </pc:spChg>
        <pc:spChg chg="mod">
          <ac:chgData name="Rohit J Kate" userId="6acfeb0a-1742-4fee-9ad0-3462b52b7fdf" providerId="ADAL" clId="{3EE3ABB6-297B-4DB3-8C4F-AE5B9448866A}" dt="2023-11-01T17:49:57.446" v="4116" actId="20577"/>
          <ac:spMkLst>
            <pc:docMk/>
            <pc:sldMk cId="2543316201" sldId="423"/>
            <ac:spMk id="3" creationId="{C951AE7F-4F97-D550-92E7-C3B3FEDD2E54}"/>
          </ac:spMkLst>
        </pc:spChg>
      </pc:sldChg>
      <pc:sldChg chg="modSp new mod">
        <pc:chgData name="Rohit J Kate" userId="6acfeb0a-1742-4fee-9ad0-3462b52b7fdf" providerId="ADAL" clId="{3EE3ABB6-297B-4DB3-8C4F-AE5B9448866A}" dt="2023-11-01T17:32:11.957" v="2795" actId="5793"/>
        <pc:sldMkLst>
          <pc:docMk/>
          <pc:sldMk cId="1386978800" sldId="424"/>
        </pc:sldMkLst>
        <pc:spChg chg="mod">
          <ac:chgData name="Rohit J Kate" userId="6acfeb0a-1742-4fee-9ad0-3462b52b7fdf" providerId="ADAL" clId="{3EE3ABB6-297B-4DB3-8C4F-AE5B9448866A}" dt="2023-11-01T17:23:42.911" v="2398" actId="20577"/>
          <ac:spMkLst>
            <pc:docMk/>
            <pc:sldMk cId="1386978800" sldId="424"/>
            <ac:spMk id="2" creationId="{567793F4-2B9C-2FB1-C70E-431EFD4EDCFD}"/>
          </ac:spMkLst>
        </pc:spChg>
        <pc:spChg chg="mod">
          <ac:chgData name="Rohit J Kate" userId="6acfeb0a-1742-4fee-9ad0-3462b52b7fdf" providerId="ADAL" clId="{3EE3ABB6-297B-4DB3-8C4F-AE5B9448866A}" dt="2023-11-01T17:32:11.957" v="2795" actId="5793"/>
          <ac:spMkLst>
            <pc:docMk/>
            <pc:sldMk cId="1386978800" sldId="424"/>
            <ac:spMk id="3" creationId="{D90F1B58-057C-8872-01B8-3EAB35049E24}"/>
          </ac:spMkLst>
        </pc:spChg>
      </pc:sldChg>
      <pc:sldChg chg="modSp new del mod">
        <pc:chgData name="Rohit J Kate" userId="6acfeb0a-1742-4fee-9ad0-3462b52b7fdf" providerId="ADAL" clId="{3EE3ABB6-297B-4DB3-8C4F-AE5B9448866A}" dt="2023-11-01T17:28:51.159" v="2637" actId="47"/>
        <pc:sldMkLst>
          <pc:docMk/>
          <pc:sldMk cId="1413381494" sldId="425"/>
        </pc:sldMkLst>
        <pc:spChg chg="mod">
          <ac:chgData name="Rohit J Kate" userId="6acfeb0a-1742-4fee-9ad0-3462b52b7fdf" providerId="ADAL" clId="{3EE3ABB6-297B-4DB3-8C4F-AE5B9448866A}" dt="2023-11-01T17:25:55.216" v="2585" actId="20577"/>
          <ac:spMkLst>
            <pc:docMk/>
            <pc:sldMk cId="1413381494" sldId="425"/>
            <ac:spMk id="2" creationId="{E925D72C-E261-149A-3149-33585C6D9131}"/>
          </ac:spMkLst>
        </pc:spChg>
      </pc:sldChg>
      <pc:sldChg chg="modSp new mod">
        <pc:chgData name="Rohit J Kate" userId="6acfeb0a-1742-4fee-9ad0-3462b52b7fdf" providerId="ADAL" clId="{3EE3ABB6-297B-4DB3-8C4F-AE5B9448866A}" dt="2023-11-01T17:31:20.696" v="2787" actId="20577"/>
        <pc:sldMkLst>
          <pc:docMk/>
          <pc:sldMk cId="1991672717" sldId="426"/>
        </pc:sldMkLst>
        <pc:spChg chg="mod">
          <ac:chgData name="Rohit J Kate" userId="6acfeb0a-1742-4fee-9ad0-3462b52b7fdf" providerId="ADAL" clId="{3EE3ABB6-297B-4DB3-8C4F-AE5B9448866A}" dt="2023-11-01T17:31:20.696" v="2787" actId="20577"/>
          <ac:spMkLst>
            <pc:docMk/>
            <pc:sldMk cId="1991672717" sldId="426"/>
            <ac:spMk id="2" creationId="{5782A81A-33B7-DC1B-EB60-36E0F1675EEF}"/>
          </ac:spMkLst>
        </pc:spChg>
        <pc:spChg chg="mod">
          <ac:chgData name="Rohit J Kate" userId="6acfeb0a-1742-4fee-9ad0-3462b52b7fdf" providerId="ADAL" clId="{3EE3ABB6-297B-4DB3-8C4F-AE5B9448866A}" dt="2023-11-01T17:30:55.594" v="2774" actId="27636"/>
          <ac:spMkLst>
            <pc:docMk/>
            <pc:sldMk cId="1991672717" sldId="426"/>
            <ac:spMk id="3" creationId="{5972B555-3C63-6A12-6836-AFB37755C1EC}"/>
          </ac:spMkLst>
        </pc:spChg>
      </pc:sldChg>
      <pc:sldChg chg="addSp modSp new mod">
        <pc:chgData name="Rohit J Kate" userId="6acfeb0a-1742-4fee-9ad0-3462b52b7fdf" providerId="ADAL" clId="{3EE3ABB6-297B-4DB3-8C4F-AE5B9448866A}" dt="2023-11-01T17:33:06.736" v="2851" actId="20577"/>
        <pc:sldMkLst>
          <pc:docMk/>
          <pc:sldMk cId="1243637719" sldId="427"/>
        </pc:sldMkLst>
        <pc:spChg chg="mod">
          <ac:chgData name="Rohit J Kate" userId="6acfeb0a-1742-4fee-9ad0-3462b52b7fdf" providerId="ADAL" clId="{3EE3ABB6-297B-4DB3-8C4F-AE5B9448866A}" dt="2023-11-01T17:29:01.916" v="2668" actId="20577"/>
          <ac:spMkLst>
            <pc:docMk/>
            <pc:sldMk cId="1243637719" sldId="427"/>
            <ac:spMk id="2" creationId="{38638886-C163-A565-BFCE-DEBEFA441C2B}"/>
          </ac:spMkLst>
        </pc:spChg>
        <pc:spChg chg="mod">
          <ac:chgData name="Rohit J Kate" userId="6acfeb0a-1742-4fee-9ad0-3462b52b7fdf" providerId="ADAL" clId="{3EE3ABB6-297B-4DB3-8C4F-AE5B9448866A}" dt="2023-11-01T17:33:06.736" v="2851" actId="20577"/>
          <ac:spMkLst>
            <pc:docMk/>
            <pc:sldMk cId="1243637719" sldId="427"/>
            <ac:spMk id="3" creationId="{48BFCD8C-4D55-3014-CB3C-046E2E9B83D9}"/>
          </ac:spMkLst>
        </pc:spChg>
        <pc:spChg chg="add mod">
          <ac:chgData name="Rohit J Kate" userId="6acfeb0a-1742-4fee-9ad0-3462b52b7fdf" providerId="ADAL" clId="{3EE3ABB6-297B-4DB3-8C4F-AE5B9448866A}" dt="2023-11-01T17:29:38.046" v="2674" actId="1076"/>
          <ac:spMkLst>
            <pc:docMk/>
            <pc:sldMk cId="1243637719" sldId="427"/>
            <ac:spMk id="6" creationId="{43AD3D6B-5A50-40B6-0E83-38FB04D31E8F}"/>
          </ac:spMkLst>
        </pc:spChg>
        <pc:cxnChg chg="add mod">
          <ac:chgData name="Rohit J Kate" userId="6acfeb0a-1742-4fee-9ad0-3462b52b7fdf" providerId="ADAL" clId="{3EE3ABB6-297B-4DB3-8C4F-AE5B9448866A}" dt="2023-11-01T17:29:38.046" v="2674" actId="1076"/>
          <ac:cxnSpMkLst>
            <pc:docMk/>
            <pc:sldMk cId="1243637719" sldId="427"/>
            <ac:cxnSpMk id="5" creationId="{B3C33542-5DD1-BB65-78FB-A085BB72A19F}"/>
          </ac:cxnSpMkLst>
        </pc:cxnChg>
      </pc:sldChg>
      <pc:sldChg chg="modSp new mod">
        <pc:chgData name="Rohit J Kate" userId="6acfeb0a-1742-4fee-9ad0-3462b52b7fdf" providerId="ADAL" clId="{3EE3ABB6-297B-4DB3-8C4F-AE5B9448866A}" dt="2023-11-01T17:34:28.391" v="3024" actId="20577"/>
        <pc:sldMkLst>
          <pc:docMk/>
          <pc:sldMk cId="1878721217" sldId="428"/>
        </pc:sldMkLst>
        <pc:spChg chg="mod">
          <ac:chgData name="Rohit J Kate" userId="6acfeb0a-1742-4fee-9ad0-3462b52b7fdf" providerId="ADAL" clId="{3EE3ABB6-297B-4DB3-8C4F-AE5B9448866A}" dt="2023-11-01T17:32:44.592" v="2847" actId="20577"/>
          <ac:spMkLst>
            <pc:docMk/>
            <pc:sldMk cId="1878721217" sldId="428"/>
            <ac:spMk id="2" creationId="{5C7984A8-E4A6-1E89-7655-9F54DC3AE4C0}"/>
          </ac:spMkLst>
        </pc:spChg>
        <pc:spChg chg="mod">
          <ac:chgData name="Rohit J Kate" userId="6acfeb0a-1742-4fee-9ad0-3462b52b7fdf" providerId="ADAL" clId="{3EE3ABB6-297B-4DB3-8C4F-AE5B9448866A}" dt="2023-11-01T17:34:28.391" v="3024" actId="20577"/>
          <ac:spMkLst>
            <pc:docMk/>
            <pc:sldMk cId="1878721217" sldId="428"/>
            <ac:spMk id="3" creationId="{68FDA993-C162-ADE2-48E5-3BDB228C28CC}"/>
          </ac:spMkLst>
        </pc:spChg>
      </pc:sldChg>
      <pc:sldChg chg="modSp new mod">
        <pc:chgData name="Rohit J Kate" userId="6acfeb0a-1742-4fee-9ad0-3462b52b7fdf" providerId="ADAL" clId="{3EE3ABB6-297B-4DB3-8C4F-AE5B9448866A}" dt="2023-11-01T17:40:25.297" v="3539" actId="20577"/>
        <pc:sldMkLst>
          <pc:docMk/>
          <pc:sldMk cId="2945071873" sldId="429"/>
        </pc:sldMkLst>
        <pc:spChg chg="mod">
          <ac:chgData name="Rohit J Kate" userId="6acfeb0a-1742-4fee-9ad0-3462b52b7fdf" providerId="ADAL" clId="{3EE3ABB6-297B-4DB3-8C4F-AE5B9448866A}" dt="2023-11-01T17:37:30.339" v="3060" actId="20577"/>
          <ac:spMkLst>
            <pc:docMk/>
            <pc:sldMk cId="2945071873" sldId="429"/>
            <ac:spMk id="2" creationId="{F5C1CBE7-2A64-968E-AAA0-8553B69B9923}"/>
          </ac:spMkLst>
        </pc:spChg>
        <pc:spChg chg="mod">
          <ac:chgData name="Rohit J Kate" userId="6acfeb0a-1742-4fee-9ad0-3462b52b7fdf" providerId="ADAL" clId="{3EE3ABB6-297B-4DB3-8C4F-AE5B9448866A}" dt="2023-11-01T17:40:25.297" v="3539" actId="20577"/>
          <ac:spMkLst>
            <pc:docMk/>
            <pc:sldMk cId="2945071873" sldId="429"/>
            <ac:spMk id="3" creationId="{0C549D5D-9E0A-2A4E-3022-08B23CD375BD}"/>
          </ac:spMkLst>
        </pc:spChg>
      </pc:sldChg>
      <pc:sldChg chg="modSp new mod">
        <pc:chgData name="Rohit J Kate" userId="6acfeb0a-1742-4fee-9ad0-3462b52b7fdf" providerId="ADAL" clId="{3EE3ABB6-297B-4DB3-8C4F-AE5B9448866A}" dt="2023-11-01T17:41:27.679" v="3647" actId="20577"/>
        <pc:sldMkLst>
          <pc:docMk/>
          <pc:sldMk cId="626071486" sldId="430"/>
        </pc:sldMkLst>
        <pc:spChg chg="mod">
          <ac:chgData name="Rohit J Kate" userId="6acfeb0a-1742-4fee-9ad0-3462b52b7fdf" providerId="ADAL" clId="{3EE3ABB6-297B-4DB3-8C4F-AE5B9448866A}" dt="2023-11-01T17:40:38.138" v="3555" actId="20577"/>
          <ac:spMkLst>
            <pc:docMk/>
            <pc:sldMk cId="626071486" sldId="430"/>
            <ac:spMk id="2" creationId="{9AEDDD72-0CF9-BD7A-EC64-EB3562C0B33D}"/>
          </ac:spMkLst>
        </pc:spChg>
        <pc:spChg chg="mod">
          <ac:chgData name="Rohit J Kate" userId="6acfeb0a-1742-4fee-9ad0-3462b52b7fdf" providerId="ADAL" clId="{3EE3ABB6-297B-4DB3-8C4F-AE5B9448866A}" dt="2023-11-01T17:41:27.679" v="3647" actId="20577"/>
          <ac:spMkLst>
            <pc:docMk/>
            <pc:sldMk cId="626071486" sldId="430"/>
            <ac:spMk id="3" creationId="{DCED657C-B6B4-3931-3B80-B466D706AAA5}"/>
          </ac:spMkLst>
        </pc:spChg>
      </pc:sldChg>
      <pc:sldChg chg="modSp new mod">
        <pc:chgData name="Rohit J Kate" userId="6acfeb0a-1742-4fee-9ad0-3462b52b7fdf" providerId="ADAL" clId="{3EE3ABB6-297B-4DB3-8C4F-AE5B9448866A}" dt="2023-11-01T17:45:00.393" v="3884" actId="21"/>
        <pc:sldMkLst>
          <pc:docMk/>
          <pc:sldMk cId="3738182428" sldId="431"/>
        </pc:sldMkLst>
        <pc:spChg chg="mod">
          <ac:chgData name="Rohit J Kate" userId="6acfeb0a-1742-4fee-9ad0-3462b52b7fdf" providerId="ADAL" clId="{3EE3ABB6-297B-4DB3-8C4F-AE5B9448866A}" dt="2023-11-01T17:41:51.419" v="3670" actId="20577"/>
          <ac:spMkLst>
            <pc:docMk/>
            <pc:sldMk cId="3738182428" sldId="431"/>
            <ac:spMk id="2" creationId="{5EFF5205-C66B-9678-8E13-08C62D90EB52}"/>
          </ac:spMkLst>
        </pc:spChg>
        <pc:spChg chg="mod">
          <ac:chgData name="Rohit J Kate" userId="6acfeb0a-1742-4fee-9ad0-3462b52b7fdf" providerId="ADAL" clId="{3EE3ABB6-297B-4DB3-8C4F-AE5B9448866A}" dt="2023-11-01T17:45:00.393" v="3884" actId="21"/>
          <ac:spMkLst>
            <pc:docMk/>
            <pc:sldMk cId="3738182428" sldId="431"/>
            <ac:spMk id="3" creationId="{337B4112-039B-6262-37CE-04AD0D08928B}"/>
          </ac:spMkLst>
        </pc:spChg>
      </pc:sldChg>
      <pc:sldChg chg="modSp new mod">
        <pc:chgData name="Rohit J Kate" userId="6acfeb0a-1742-4fee-9ad0-3462b52b7fdf" providerId="ADAL" clId="{3EE3ABB6-297B-4DB3-8C4F-AE5B9448866A}" dt="2023-11-01T17:46:11.870" v="3982" actId="5793"/>
        <pc:sldMkLst>
          <pc:docMk/>
          <pc:sldMk cId="3784707436" sldId="432"/>
        </pc:sldMkLst>
        <pc:spChg chg="mod">
          <ac:chgData name="Rohit J Kate" userId="6acfeb0a-1742-4fee-9ad0-3462b52b7fdf" providerId="ADAL" clId="{3EE3ABB6-297B-4DB3-8C4F-AE5B9448866A}" dt="2023-11-01T17:45:06.627" v="3899" actId="20577"/>
          <ac:spMkLst>
            <pc:docMk/>
            <pc:sldMk cId="3784707436" sldId="432"/>
            <ac:spMk id="2" creationId="{8727F46E-6F02-1D43-AF10-1990B83D925A}"/>
          </ac:spMkLst>
        </pc:spChg>
        <pc:spChg chg="mod">
          <ac:chgData name="Rohit J Kate" userId="6acfeb0a-1742-4fee-9ad0-3462b52b7fdf" providerId="ADAL" clId="{3EE3ABB6-297B-4DB3-8C4F-AE5B9448866A}" dt="2023-11-01T17:46:11.870" v="3982" actId="5793"/>
          <ac:spMkLst>
            <pc:docMk/>
            <pc:sldMk cId="3784707436" sldId="432"/>
            <ac:spMk id="3" creationId="{09E0A20B-FBE3-44BB-90FA-0A91EC891F0E}"/>
          </ac:spMkLst>
        </pc:spChg>
      </pc:sldChg>
      <pc:sldChg chg="new del">
        <pc:chgData name="Rohit J Kate" userId="6acfeb0a-1742-4fee-9ad0-3462b52b7fdf" providerId="ADAL" clId="{3EE3ABB6-297B-4DB3-8C4F-AE5B9448866A}" dt="2023-11-01T17:46:58.750" v="3984" actId="47"/>
        <pc:sldMkLst>
          <pc:docMk/>
          <pc:sldMk cId="1846383399" sldId="433"/>
        </pc:sldMkLst>
      </pc:sldChg>
      <pc:sldChg chg="modSp new mod">
        <pc:chgData name="Rohit J Kate" userId="6acfeb0a-1742-4fee-9ad0-3462b52b7fdf" providerId="ADAL" clId="{3EE3ABB6-297B-4DB3-8C4F-AE5B9448866A}" dt="2023-11-01T17:49:28.460" v="4104" actId="20577"/>
        <pc:sldMkLst>
          <pc:docMk/>
          <pc:sldMk cId="3782904043" sldId="433"/>
        </pc:sldMkLst>
        <pc:spChg chg="mod">
          <ac:chgData name="Rohit J Kate" userId="6acfeb0a-1742-4fee-9ad0-3462b52b7fdf" providerId="ADAL" clId="{3EE3ABB6-297B-4DB3-8C4F-AE5B9448866A}" dt="2023-11-01T17:47:39.418" v="4080" actId="20577"/>
          <ac:spMkLst>
            <pc:docMk/>
            <pc:sldMk cId="3782904043" sldId="433"/>
            <ac:spMk id="2" creationId="{CE81FB5D-0434-F606-6CD2-4F6739132DF5}"/>
          </ac:spMkLst>
        </pc:spChg>
        <pc:spChg chg="mod">
          <ac:chgData name="Rohit J Kate" userId="6acfeb0a-1742-4fee-9ad0-3462b52b7fdf" providerId="ADAL" clId="{3EE3ABB6-297B-4DB3-8C4F-AE5B9448866A}" dt="2023-11-01T17:49:28.460" v="4104" actId="20577"/>
          <ac:spMkLst>
            <pc:docMk/>
            <pc:sldMk cId="3782904043" sldId="433"/>
            <ac:spMk id="3" creationId="{8FB48234-2522-A595-23C8-E5A2383D57C9}"/>
          </ac:spMkLst>
        </pc:spChg>
      </pc:sldChg>
      <pc:sldChg chg="modSp new mod">
        <pc:chgData name="Rohit J Kate" userId="6acfeb0a-1742-4fee-9ad0-3462b52b7fdf" providerId="ADAL" clId="{3EE3ABB6-297B-4DB3-8C4F-AE5B9448866A}" dt="2023-11-01T17:57:21.378" v="4696" actId="20577"/>
        <pc:sldMkLst>
          <pc:docMk/>
          <pc:sldMk cId="848931046" sldId="434"/>
        </pc:sldMkLst>
        <pc:spChg chg="mod">
          <ac:chgData name="Rohit J Kate" userId="6acfeb0a-1742-4fee-9ad0-3462b52b7fdf" providerId="ADAL" clId="{3EE3ABB6-297B-4DB3-8C4F-AE5B9448866A}" dt="2023-11-01T17:54:44.873" v="4325" actId="20577"/>
          <ac:spMkLst>
            <pc:docMk/>
            <pc:sldMk cId="848931046" sldId="434"/>
            <ac:spMk id="2" creationId="{EFC01AE0-4C37-CED5-12FB-36CBF9E834E6}"/>
          </ac:spMkLst>
        </pc:spChg>
        <pc:spChg chg="mod">
          <ac:chgData name="Rohit J Kate" userId="6acfeb0a-1742-4fee-9ad0-3462b52b7fdf" providerId="ADAL" clId="{3EE3ABB6-297B-4DB3-8C4F-AE5B9448866A}" dt="2023-11-01T17:57:21.378" v="4696" actId="20577"/>
          <ac:spMkLst>
            <pc:docMk/>
            <pc:sldMk cId="848931046" sldId="434"/>
            <ac:spMk id="3" creationId="{21BEBCE6-8B40-170C-D5ED-0D8357A937FE}"/>
          </ac:spMkLst>
        </pc:spChg>
      </pc:sldChg>
      <pc:sldChg chg="modSp new mod">
        <pc:chgData name="Rohit J Kate" userId="6acfeb0a-1742-4fee-9ad0-3462b52b7fdf" providerId="ADAL" clId="{3EE3ABB6-297B-4DB3-8C4F-AE5B9448866A}" dt="2023-11-01T18:00:00.001" v="5013" actId="20577"/>
        <pc:sldMkLst>
          <pc:docMk/>
          <pc:sldMk cId="3859980865" sldId="435"/>
        </pc:sldMkLst>
        <pc:spChg chg="mod">
          <ac:chgData name="Rohit J Kate" userId="6acfeb0a-1742-4fee-9ad0-3462b52b7fdf" providerId="ADAL" clId="{3EE3ABB6-297B-4DB3-8C4F-AE5B9448866A}" dt="2023-11-01T17:57:32.438" v="4707" actId="20577"/>
          <ac:spMkLst>
            <pc:docMk/>
            <pc:sldMk cId="3859980865" sldId="435"/>
            <ac:spMk id="2" creationId="{28DDF6CB-6F20-4FAE-9A1D-C6B1B27E8E8A}"/>
          </ac:spMkLst>
        </pc:spChg>
        <pc:spChg chg="mod">
          <ac:chgData name="Rohit J Kate" userId="6acfeb0a-1742-4fee-9ad0-3462b52b7fdf" providerId="ADAL" clId="{3EE3ABB6-297B-4DB3-8C4F-AE5B9448866A}" dt="2023-11-01T18:00:00.001" v="5013" actId="20577"/>
          <ac:spMkLst>
            <pc:docMk/>
            <pc:sldMk cId="3859980865" sldId="435"/>
            <ac:spMk id="3" creationId="{B42E4D49-BCED-4C9D-FC3C-B521A8688AC5}"/>
          </ac:spMkLst>
        </pc:spChg>
      </pc:sldChg>
      <pc:sldChg chg="modSp new mod">
        <pc:chgData name="Rohit J Kate" userId="6acfeb0a-1742-4fee-9ad0-3462b52b7fdf" providerId="ADAL" clId="{3EE3ABB6-297B-4DB3-8C4F-AE5B9448866A}" dt="2023-11-01T18:02:42.490" v="5297" actId="20577"/>
        <pc:sldMkLst>
          <pc:docMk/>
          <pc:sldMk cId="3306580205" sldId="436"/>
        </pc:sldMkLst>
        <pc:spChg chg="mod">
          <ac:chgData name="Rohit J Kate" userId="6acfeb0a-1742-4fee-9ad0-3462b52b7fdf" providerId="ADAL" clId="{3EE3ABB6-297B-4DB3-8C4F-AE5B9448866A}" dt="2023-11-01T18:00:08.325" v="5027" actId="20577"/>
          <ac:spMkLst>
            <pc:docMk/>
            <pc:sldMk cId="3306580205" sldId="436"/>
            <ac:spMk id="2" creationId="{E49E6354-13A6-BE25-3954-7CDE4A7D2D89}"/>
          </ac:spMkLst>
        </pc:spChg>
        <pc:spChg chg="mod">
          <ac:chgData name="Rohit J Kate" userId="6acfeb0a-1742-4fee-9ad0-3462b52b7fdf" providerId="ADAL" clId="{3EE3ABB6-297B-4DB3-8C4F-AE5B9448866A}" dt="2023-11-01T18:02:42.490" v="5297" actId="20577"/>
          <ac:spMkLst>
            <pc:docMk/>
            <pc:sldMk cId="3306580205" sldId="436"/>
            <ac:spMk id="3" creationId="{7833ACF0-97B7-1CF4-1095-C2A54D1CFA63}"/>
          </ac:spMkLst>
        </pc:spChg>
      </pc:sldChg>
      <pc:sldChg chg="modSp new mod">
        <pc:chgData name="Rohit J Kate" userId="6acfeb0a-1742-4fee-9ad0-3462b52b7fdf" providerId="ADAL" clId="{3EE3ABB6-297B-4DB3-8C4F-AE5B9448866A}" dt="2023-11-01T18:02:29.819" v="5286" actId="20577"/>
        <pc:sldMkLst>
          <pc:docMk/>
          <pc:sldMk cId="2214869019" sldId="437"/>
        </pc:sldMkLst>
        <pc:spChg chg="mod">
          <ac:chgData name="Rohit J Kate" userId="6acfeb0a-1742-4fee-9ad0-3462b52b7fdf" providerId="ADAL" clId="{3EE3ABB6-297B-4DB3-8C4F-AE5B9448866A}" dt="2023-11-01T18:02:11.559" v="5276" actId="20577"/>
          <ac:spMkLst>
            <pc:docMk/>
            <pc:sldMk cId="2214869019" sldId="437"/>
            <ac:spMk id="2" creationId="{E38F19A6-9ED3-D88B-604E-0563B1F3787B}"/>
          </ac:spMkLst>
        </pc:spChg>
        <pc:spChg chg="mod">
          <ac:chgData name="Rohit J Kate" userId="6acfeb0a-1742-4fee-9ad0-3462b52b7fdf" providerId="ADAL" clId="{3EE3ABB6-297B-4DB3-8C4F-AE5B9448866A}" dt="2023-11-01T18:02:29.819" v="5286" actId="20577"/>
          <ac:spMkLst>
            <pc:docMk/>
            <pc:sldMk cId="2214869019" sldId="437"/>
            <ac:spMk id="3" creationId="{80AA82CB-4C03-BC49-6A59-9A8802B9D857}"/>
          </ac:spMkLst>
        </pc:spChg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348535765" sldId="437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587549720" sldId="438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4243558956" sldId="439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245536713" sldId="440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152345905" sldId="441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041626645" sldId="442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53485688" sldId="448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797401596" sldId="449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2685389803" sldId="450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756874804" sldId="451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070178432" sldId="452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811438213" sldId="453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3646866875" sldId="454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1924588936" sldId="455"/>
        </pc:sldMkLst>
      </pc:sldChg>
      <pc:sldChg chg="del">
        <pc:chgData name="Rohit J Kate" userId="6acfeb0a-1742-4fee-9ad0-3462b52b7fdf" providerId="ADAL" clId="{3EE3ABB6-297B-4DB3-8C4F-AE5B9448866A}" dt="2023-10-18T06:21:54.451" v="46" actId="47"/>
        <pc:sldMkLst>
          <pc:docMk/>
          <pc:sldMk cId="4183937806" sldId="456"/>
        </pc:sldMkLst>
      </pc:sldChg>
    </pc:docChg>
  </pc:docChgLst>
  <pc:docChgLst>
    <pc:chgData name="Rohit J Kate" userId="6acfeb0a-1742-4fee-9ad0-3462b52b7fdf" providerId="ADAL" clId="{050EB53C-F650-4C9C-9902-9315D66E2EA1}"/>
    <pc:docChg chg="modSld">
      <pc:chgData name="Rohit J Kate" userId="6acfeb0a-1742-4fee-9ad0-3462b52b7fdf" providerId="ADAL" clId="{050EB53C-F650-4C9C-9902-9315D66E2EA1}" dt="2023-10-09T16:36:46.524" v="3" actId="20577"/>
      <pc:docMkLst>
        <pc:docMk/>
      </pc:docMkLst>
      <pc:sldChg chg="modSp mod">
        <pc:chgData name="Rohit J Kate" userId="6acfeb0a-1742-4fee-9ad0-3462b52b7fdf" providerId="ADAL" clId="{050EB53C-F650-4C9C-9902-9315D66E2EA1}" dt="2023-10-04T17:38:00.776" v="1" actId="20577"/>
        <pc:sldMkLst>
          <pc:docMk/>
          <pc:sldMk cId="0" sldId="377"/>
        </pc:sldMkLst>
        <pc:spChg chg="mod">
          <ac:chgData name="Rohit J Kate" userId="6acfeb0a-1742-4fee-9ad0-3462b52b7fdf" providerId="ADAL" clId="{050EB53C-F650-4C9C-9902-9315D66E2EA1}" dt="2023-10-04T17:38:00.776" v="1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050EB53C-F650-4C9C-9902-9315D66E2EA1}" dt="2023-10-09T16:36:46.524" v="3" actId="20577"/>
        <pc:sldMkLst>
          <pc:docMk/>
          <pc:sldMk cId="3587549720" sldId="438"/>
        </pc:sldMkLst>
        <pc:spChg chg="mod">
          <ac:chgData name="Rohit J Kate" userId="6acfeb0a-1742-4fee-9ad0-3462b52b7fdf" providerId="ADAL" clId="{050EB53C-F650-4C9C-9902-9315D66E2EA1}" dt="2023-10-09T16:36:46.524" v="3" actId="20577"/>
          <ac:spMkLst>
            <pc:docMk/>
            <pc:sldMk cId="3587549720" sldId="438"/>
            <ac:spMk id="3" creationId="{7A4DAFB2-763E-4A38-963B-04AD0705F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utils/to_categoric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uides/sequential_mod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core_layers/embedd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recurrent_laye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recurrent_layers/time_distribute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models/model_training_api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rjac/kaggle-entity-annotated-corpus-ner-dataset" TargetMode="External"/><Relationship Id="rId2" Type="http://schemas.openxmlformats.org/officeDocument/2006/relationships/hyperlink" Target="http://www.realworldnlpbook.com/ch5.html#ner-data-s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8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2: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Named Entity Recognition Using RNNs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63F6-8872-5353-AC63-4C7744F0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1106-1800-8D77-3875-53668F2A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division of training and test sets</a:t>
            </a:r>
          </a:p>
          <a:p>
            <a:r>
              <a:rPr lang="en-US" dirty="0"/>
              <a:t>We will use first 40,000 sentences for training and the rest for testing</a:t>
            </a:r>
          </a:p>
          <a:p>
            <a:pPr lvl="1"/>
            <a:r>
              <a:rPr lang="en-US" dirty="0"/>
              <a:t>In the code:</a:t>
            </a:r>
          </a:p>
          <a:p>
            <a:pPr marL="457200" lvl="1" indent="0">
              <a:buNone/>
            </a:pPr>
            <a:r>
              <a:rPr lang="sv-SE" dirty="0"/>
              <a:t>    tr_sent = sent[:40000]</a:t>
            </a:r>
          </a:p>
          <a:p>
            <a:pPr marL="457200" lvl="1" indent="0">
              <a:buNone/>
            </a:pPr>
            <a:r>
              <a:rPr lang="sv-SE" dirty="0"/>
              <a:t>    tr_tag = ner[:40000]</a:t>
            </a:r>
          </a:p>
          <a:p>
            <a:pPr marL="457200" lvl="1" indent="0">
              <a:buNone/>
            </a:pPr>
            <a:r>
              <a:rPr lang="sv-SE" dirty="0"/>
              <a:t>    te_sent = sent[40000:]</a:t>
            </a:r>
          </a:p>
          <a:p>
            <a:pPr marL="457200" lvl="1" indent="0">
              <a:buNone/>
            </a:pPr>
            <a:r>
              <a:rPr lang="sv-SE" dirty="0"/>
              <a:t>    te_tag = ner[40000:]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2FB5-5635-26F6-0A40-A0D76E1C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08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BBC5-2B66-1A00-B557-69AC8B2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AE7F-4F97-D550-92E7-C3B3FEDD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Keras</a:t>
            </a:r>
            <a:r>
              <a:rPr lang="en-US" dirty="0"/>
              <a:t> takes </a:t>
            </a:r>
            <a:r>
              <a:rPr lang="en-US" dirty="0" err="1"/>
              <a:t>numpy</a:t>
            </a:r>
            <a:r>
              <a:rPr lang="en-US" dirty="0"/>
              <a:t> arrays (multi-dimensional) as inputs</a:t>
            </a:r>
          </a:p>
          <a:p>
            <a:r>
              <a:rPr lang="en-US" dirty="0"/>
              <a:t>We need to convert training data into such an array</a:t>
            </a:r>
          </a:p>
          <a:p>
            <a:r>
              <a:rPr lang="en-US" dirty="0"/>
              <a:t>The arrays cannot be of varying lengths in any dimension, so we fix maximum length of sequences to be </a:t>
            </a:r>
            <a:r>
              <a:rPr lang="en-US" dirty="0" err="1"/>
              <a:t>maxlen</a:t>
            </a:r>
            <a:r>
              <a:rPr lang="en-US" dirty="0"/>
              <a:t> (a parameter in the program) </a:t>
            </a:r>
          </a:p>
          <a:p>
            <a:pPr lvl="1"/>
            <a:r>
              <a:rPr lang="en-US" dirty="0"/>
              <a:t>If shorter, they will be padded with _PAD_</a:t>
            </a:r>
          </a:p>
          <a:p>
            <a:pPr lvl="1"/>
            <a:r>
              <a:rPr lang="en-US" dirty="0"/>
              <a:t>If longer, they will be truncated</a:t>
            </a:r>
          </a:p>
          <a:p>
            <a:r>
              <a:rPr lang="en-US" dirty="0" err="1"/>
              <a:t>vectorize_sent</a:t>
            </a:r>
            <a:r>
              <a:rPr lang="en-US" dirty="0"/>
              <a:t>() function in the program converts the lists of words (strings) into lists of </a:t>
            </a:r>
            <a:r>
              <a:rPr lang="en-US" dirty="0" err="1"/>
              <a:t>wordmap</a:t>
            </a:r>
            <a:r>
              <a:rPr lang="en-US" dirty="0"/>
              <a:t>/</a:t>
            </a:r>
            <a:r>
              <a:rPr lang="en-US" dirty="0" err="1"/>
              <a:t>tagmap</a:t>
            </a:r>
            <a:r>
              <a:rPr lang="en-US" dirty="0"/>
              <a:t> numbers</a:t>
            </a:r>
          </a:p>
          <a:p>
            <a:pPr marL="457200" lvl="1" indent="0">
              <a:buNone/>
            </a:pPr>
            <a:r>
              <a:rPr lang="en-US" dirty="0" err="1"/>
              <a:t>v_tr_sent</a:t>
            </a:r>
            <a:r>
              <a:rPr lang="en-US" dirty="0"/>
              <a:t> = </a:t>
            </a:r>
            <a:r>
              <a:rPr lang="en-US" dirty="0" err="1"/>
              <a:t>vectorize_sent</a:t>
            </a:r>
            <a:r>
              <a:rPr lang="en-US" dirty="0"/>
              <a:t>(</a:t>
            </a:r>
            <a:r>
              <a:rPr lang="en-US" dirty="0" err="1"/>
              <a:t>tr_sent,wordmap,maxlen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v_tr_target</a:t>
            </a:r>
            <a:r>
              <a:rPr lang="en-US" dirty="0"/>
              <a:t> = </a:t>
            </a:r>
            <a:r>
              <a:rPr lang="en-US" dirty="0" err="1"/>
              <a:t>vectorize_sent</a:t>
            </a:r>
            <a:r>
              <a:rPr lang="en-US" dirty="0"/>
              <a:t>(</a:t>
            </a:r>
            <a:r>
              <a:rPr lang="en-US" dirty="0" err="1"/>
              <a:t>tr_tag,tagmap,maxlen</a:t>
            </a:r>
            <a:r>
              <a:rPr lang="en-US" dirty="0"/>
              <a:t>)</a:t>
            </a:r>
          </a:p>
          <a:p>
            <a:r>
              <a:rPr lang="en-US" dirty="0"/>
              <a:t>Run it separately and see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826B2-42C7-2428-44C2-2133BDFC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31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FB5D-0434-F606-6CD2-4F673913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8234-2522-A595-23C8-E5A2383D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convert the target tags to their one-hot encodings</a:t>
            </a:r>
          </a:p>
          <a:p>
            <a:pPr marL="457200" lvl="1" indent="0">
              <a:buNone/>
            </a:pPr>
            <a:r>
              <a:rPr lang="en-US" dirty="0" err="1"/>
              <a:t>v_tr_target</a:t>
            </a:r>
            <a:r>
              <a:rPr lang="en-US" dirty="0"/>
              <a:t> = </a:t>
            </a:r>
            <a:r>
              <a:rPr lang="en-US" dirty="0" err="1"/>
              <a:t>to_categorical</a:t>
            </a:r>
            <a:r>
              <a:rPr lang="en-US" dirty="0"/>
              <a:t>(</a:t>
            </a:r>
            <a:r>
              <a:rPr lang="en-US" dirty="0" err="1"/>
              <a:t>v_tr_target,num_classes</a:t>
            </a:r>
            <a:r>
              <a:rPr lang="en-US" dirty="0"/>
              <a:t>=</a:t>
            </a:r>
            <a:r>
              <a:rPr lang="en-US" dirty="0" err="1"/>
              <a:t>tag_len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https://www.tensorflow.org/api_docs/python/tf/keras/utils/to_categorical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30E2E-3552-A499-EB9A-91E5B7E6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90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3F4-2B9C-2FB1-C70E-431EFD4E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1B58-057C-8872-01B8-3EAB3504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get_embedding_matrix</a:t>
            </a:r>
            <a:r>
              <a:rPr lang="en-US" dirty="0"/>
              <a:t>(</a:t>
            </a:r>
            <a:r>
              <a:rPr lang="en-US" dirty="0" err="1"/>
              <a:t>wordmap</a:t>
            </a:r>
            <a:r>
              <a:rPr lang="en-US" dirty="0"/>
              <a:t>) will read pre-trained Google News embeddings from genism and return it as a matrix, one row for each word (based on its </a:t>
            </a:r>
            <a:r>
              <a:rPr lang="en-US" dirty="0" err="1"/>
              <a:t>wordmap</a:t>
            </a:r>
            <a:r>
              <a:rPr lang="en-US" dirty="0"/>
              <a:t> index)</a:t>
            </a:r>
          </a:p>
          <a:p>
            <a:pPr lvl="1"/>
            <a:r>
              <a:rPr lang="en-US" dirty="0"/>
              <a:t> Embeddings for unknown words and padding will be zeros</a:t>
            </a:r>
          </a:p>
          <a:p>
            <a:pPr marL="457200" lvl="1" indent="0">
              <a:buNone/>
            </a:pPr>
            <a:r>
              <a:rPr lang="en-US" dirty="0" err="1"/>
              <a:t>embedding_matrix</a:t>
            </a:r>
            <a:r>
              <a:rPr lang="en-US" dirty="0"/>
              <a:t> = </a:t>
            </a:r>
            <a:r>
              <a:rPr lang="en-US" dirty="0" err="1"/>
              <a:t>get_embedding_matrix</a:t>
            </a:r>
            <a:r>
              <a:rPr lang="en-US" dirty="0"/>
              <a:t>(</a:t>
            </a:r>
            <a:r>
              <a:rPr lang="en-US" dirty="0" err="1"/>
              <a:t>wordmap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C8C-1463-D531-CF78-5B6D498C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7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421B-D7C0-4EE4-BD37-CDF2A0C9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Keras</a:t>
            </a:r>
            <a:r>
              <a:rPr lang="en-US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59A4-7939-433B-B901-C9269E3A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has a “models” class defined for training and testing neural network models</a:t>
            </a:r>
          </a:p>
          <a:p>
            <a:r>
              <a:rPr lang="en-US" dirty="0"/>
              <a:t>The “sequential” model is a neural network stack of layers</a:t>
            </a:r>
          </a:p>
          <a:p>
            <a:r>
              <a:rPr lang="en-US" dirty="0"/>
              <a:t>You create a sequential model object and then add layers to it as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(Guide: </a:t>
            </a:r>
            <a:r>
              <a:rPr lang="en-US" sz="2400" dirty="0">
                <a:hlinkClick r:id="rId2"/>
              </a:rPr>
              <a:t>https://keras.io/guides/sequential_model/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E13F-FC8F-4019-A760-4CF0D442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7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81A-33B7-DC1B-EB60-36E0F167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Importing </a:t>
            </a:r>
            <a:r>
              <a:rPr lang="en-US" sz="4000" dirty="0" err="1"/>
              <a:t>Keras</a:t>
            </a:r>
            <a:r>
              <a:rPr lang="en-US" sz="4000" dirty="0"/>
              <a:t> Model, Layers, etc.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B555-3C63-6A12-6836-AFB37755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tensorflow.keras.models</a:t>
            </a:r>
            <a:r>
              <a:rPr lang="en-US" dirty="0"/>
              <a:t> import Sequential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tensorflow.keras.layers</a:t>
            </a:r>
            <a:r>
              <a:rPr lang="en-US" dirty="0"/>
              <a:t> import Embedding, </a:t>
            </a:r>
            <a:r>
              <a:rPr lang="en-US" dirty="0" err="1"/>
              <a:t>SimpleRNN</a:t>
            </a:r>
            <a:r>
              <a:rPr lang="en-US" dirty="0"/>
              <a:t>, LSTM, GRU, Bidirectional, Dense, </a:t>
            </a:r>
            <a:r>
              <a:rPr lang="en-US" dirty="0" err="1"/>
              <a:t>TimeDistributed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tensorflow.keras.initializers</a:t>
            </a:r>
            <a:r>
              <a:rPr lang="en-US" dirty="0"/>
              <a:t> import Constant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tensorflow.keras.utils</a:t>
            </a:r>
            <a:r>
              <a:rPr lang="en-US" dirty="0"/>
              <a:t> import </a:t>
            </a:r>
            <a:r>
              <a:rPr lang="en-US" dirty="0" err="1"/>
              <a:t>to_categorical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09903-337B-E8CA-4626-58150EC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67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886-C163-A565-BFCE-DEBEFA4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D8C-4D55-3014-CB3C-046E2E9B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8610600" cy="5181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 = Sequential()</a:t>
            </a:r>
          </a:p>
          <a:p>
            <a:endParaRPr lang="en-US" dirty="0"/>
          </a:p>
          <a:p>
            <a:r>
              <a:rPr lang="en-US" dirty="0"/>
              <a:t>Add embedding layer for pre-trained word embeddings:</a:t>
            </a:r>
          </a:p>
          <a:p>
            <a:pPr marL="457200" lvl="1" indent="0">
              <a:buNone/>
            </a:pPr>
            <a:r>
              <a:rPr lang="en-US" dirty="0" err="1"/>
              <a:t>m.add</a:t>
            </a:r>
            <a:r>
              <a:rPr lang="en-US" dirty="0"/>
              <a:t>(Embedding(</a:t>
            </a:r>
            <a:r>
              <a:rPr lang="en-US" dirty="0" err="1"/>
              <a:t>vocab_len</a:t>
            </a:r>
            <a:r>
              <a:rPr lang="en-US" dirty="0"/>
              <a:t>, </a:t>
            </a:r>
            <a:r>
              <a:rPr lang="en-US" dirty="0" err="1"/>
              <a:t>embed_len</a:t>
            </a:r>
            <a:r>
              <a:rPr lang="en-US" dirty="0"/>
              <a:t>,                </a:t>
            </a:r>
            <a:r>
              <a:rPr lang="en-US" dirty="0" err="1"/>
              <a:t>embeddings_initializer</a:t>
            </a:r>
            <a:r>
              <a:rPr lang="en-US" dirty="0"/>
              <a:t>=Constant(</a:t>
            </a:r>
            <a:r>
              <a:rPr lang="en-US" dirty="0" err="1"/>
              <a:t>embedding_matrix</a:t>
            </a:r>
            <a:r>
              <a:rPr lang="en-US" dirty="0"/>
              <a:t>)))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https://keras.io/api/layers/core_layers/embedding/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692B2-0588-7A89-FEC5-B895AA1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C33542-5DD1-BB65-78FB-A085BB72A19F}"/>
              </a:ext>
            </a:extLst>
          </p:cNvPr>
          <p:cNvCxnSpPr>
            <a:cxnSpLocks/>
          </p:cNvCxnSpPr>
          <p:nvPr/>
        </p:nvCxnSpPr>
        <p:spPr>
          <a:xfrm flipH="1">
            <a:off x="1069731" y="1817132"/>
            <a:ext cx="533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AD3D6B-5A50-40B6-0E83-38FB04D31E8F}"/>
              </a:ext>
            </a:extLst>
          </p:cNvPr>
          <p:cNvSpPr txBox="1"/>
          <p:nvPr/>
        </p:nvSpPr>
        <p:spPr>
          <a:xfrm>
            <a:off x="1600200" y="160020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24363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84A8-E4A6-1E89-7655-9F54DC3A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A993-C162-ADE2-48E5-3BDB228C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to using pre-trained embeddings, </a:t>
            </a:r>
            <a:r>
              <a:rPr lang="en-US" dirty="0" err="1"/>
              <a:t>Keras</a:t>
            </a:r>
            <a:r>
              <a:rPr lang="en-US" dirty="0"/>
              <a:t> models can also learn embeddings from scratch for the specific task: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m.add</a:t>
            </a:r>
            <a:r>
              <a:rPr lang="en-US" dirty="0"/>
              <a:t>(Embedding(</a:t>
            </a:r>
            <a:r>
              <a:rPr lang="en-US" dirty="0" err="1"/>
              <a:t>vocab_len</a:t>
            </a:r>
            <a:r>
              <a:rPr lang="en-US" dirty="0"/>
              <a:t>, </a:t>
            </a:r>
            <a:r>
              <a:rPr lang="en-US" dirty="0" err="1"/>
              <a:t>embed_len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8968-D7DD-A874-43CE-40BD4845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2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CBE7-2A64-968E-AAA0-8553B69B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RNN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D5D-9E0A-2A4E-3022-08B23CD3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includes </a:t>
            </a:r>
            <a:r>
              <a:rPr lang="en-US" dirty="0" err="1"/>
              <a:t>SimpleRNN</a:t>
            </a:r>
            <a:r>
              <a:rPr lang="en-US" dirty="0"/>
              <a:t>, GRU and LSTM layers</a:t>
            </a:r>
          </a:p>
          <a:p>
            <a:pPr lvl="1"/>
            <a:r>
              <a:rPr lang="en-US" dirty="0">
                <a:hlinkClick r:id="rId2"/>
              </a:rPr>
              <a:t>https://keras.io/api/layers/recurrent_layers/</a:t>
            </a:r>
            <a:endParaRPr lang="en-US" dirty="0"/>
          </a:p>
          <a:p>
            <a:r>
              <a:rPr lang="en-US" dirty="0"/>
              <a:t>Add one as:</a:t>
            </a:r>
          </a:p>
          <a:p>
            <a:pPr marL="457200" lvl="1" indent="0">
              <a:buNone/>
            </a:pPr>
            <a:r>
              <a:rPr lang="en-US" dirty="0" err="1"/>
              <a:t>m.add</a:t>
            </a:r>
            <a:r>
              <a:rPr lang="en-US" dirty="0"/>
              <a:t>(Bidirectional(</a:t>
            </a:r>
            <a:r>
              <a:rPr lang="en-US" dirty="0" err="1"/>
              <a:t>SimpleRNN</a:t>
            </a:r>
            <a:r>
              <a:rPr lang="en-US" dirty="0"/>
              <a:t>(10, </a:t>
            </a:r>
            <a:r>
              <a:rPr lang="en-US" dirty="0" err="1"/>
              <a:t>return_sequences</a:t>
            </a:r>
            <a:r>
              <a:rPr lang="en-US" dirty="0"/>
              <a:t>=True, activation="</a:t>
            </a:r>
            <a:r>
              <a:rPr lang="en-US" dirty="0" err="1"/>
              <a:t>relu</a:t>
            </a:r>
            <a:r>
              <a:rPr lang="en-US" dirty="0"/>
              <a:t>")))</a:t>
            </a:r>
          </a:p>
          <a:p>
            <a:r>
              <a:rPr lang="en-US" dirty="0"/>
              <a:t>All inside Bidirectional makes it bidirectional layer</a:t>
            </a:r>
          </a:p>
          <a:p>
            <a:r>
              <a:rPr lang="en-US" dirty="0"/>
              <a:t>10 is the number of units </a:t>
            </a:r>
          </a:p>
          <a:p>
            <a:r>
              <a:rPr lang="en-US" dirty="0"/>
              <a:t>You need </a:t>
            </a:r>
            <a:r>
              <a:rPr lang="en-US" dirty="0" err="1"/>
              <a:t>return_sequences</a:t>
            </a:r>
            <a:r>
              <a:rPr lang="en-US" dirty="0"/>
              <a:t>=True if output for each element of the sequence is needed (sequence labeling as opposed to classification in which you need only one last output for the sequence)</a:t>
            </a:r>
          </a:p>
          <a:p>
            <a:r>
              <a:rPr lang="en-US" dirty="0"/>
              <a:t>Specify the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CDF4D-F828-2327-0918-7D6047EC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07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D72-0CF9-BD7A-EC64-EB3562C0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RNN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657C-B6B4-3931-3B80-B466D706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more layers like this, also of other types:</a:t>
            </a:r>
          </a:p>
          <a:p>
            <a:pPr marL="457200" lvl="1" indent="0">
              <a:buNone/>
            </a:pPr>
            <a:r>
              <a:rPr lang="en-US" dirty="0" err="1"/>
              <a:t>m.add</a:t>
            </a:r>
            <a:r>
              <a:rPr lang="en-US" dirty="0"/>
              <a:t>(Bidirectional(LSTM(100, </a:t>
            </a:r>
            <a:r>
              <a:rPr lang="en-US" dirty="0" err="1"/>
              <a:t>return_sequences</a:t>
            </a:r>
            <a:r>
              <a:rPr lang="en-US" dirty="0"/>
              <a:t>=True, activation="</a:t>
            </a:r>
            <a:r>
              <a:rPr lang="en-US" dirty="0" err="1"/>
              <a:t>relu</a:t>
            </a:r>
            <a:r>
              <a:rPr lang="en-US" dirty="0"/>
              <a:t>")))</a:t>
            </a:r>
          </a:p>
          <a:p>
            <a:pPr marL="457200" lvl="1" indent="0">
              <a:buNone/>
            </a:pPr>
            <a:r>
              <a:rPr lang="en-US" dirty="0" err="1"/>
              <a:t>m.add</a:t>
            </a:r>
            <a:r>
              <a:rPr lang="en-US" dirty="0"/>
              <a:t>(Bidirectional(LSTM(100, </a:t>
            </a:r>
            <a:r>
              <a:rPr lang="en-US" dirty="0" err="1"/>
              <a:t>return_sequences</a:t>
            </a:r>
            <a:r>
              <a:rPr lang="en-US" dirty="0"/>
              <a:t>=True, activation="</a:t>
            </a:r>
            <a:r>
              <a:rPr lang="en-US" dirty="0" err="1"/>
              <a:t>relu</a:t>
            </a:r>
            <a:r>
              <a:rPr lang="en-US" dirty="0"/>
              <a:t>")))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1625-731B-B079-B520-A2EC3B2B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F479-3CD4-4CC0-BCF0-D8088E61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7095-5192-4F25-AD04-73C0CDE0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several software that implement neural networks</a:t>
            </a:r>
          </a:p>
          <a:p>
            <a:r>
              <a:rPr lang="en-US" dirty="0" err="1"/>
              <a:t>Keras</a:t>
            </a:r>
            <a:r>
              <a:rPr lang="en-US" dirty="0"/>
              <a:t> is a library in Python for neural networks and deep learning</a:t>
            </a:r>
          </a:p>
          <a:p>
            <a:pPr lvl="1"/>
            <a:r>
              <a:rPr lang="en-US" dirty="0"/>
              <a:t>Can be used to create network architectures very easily and rapidly</a:t>
            </a:r>
          </a:p>
          <a:p>
            <a:pPr lvl="1"/>
            <a:r>
              <a:rPr lang="en-US" dirty="0"/>
              <a:t>Very high-level (a few statements can accomplish a lot)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Tensorflow</a:t>
            </a:r>
            <a:r>
              <a:rPr lang="en-US" dirty="0"/>
              <a:t>, a bigger but lower-level library (gives more control but harder to learn and use)  </a:t>
            </a:r>
          </a:p>
          <a:p>
            <a:pPr lvl="1"/>
            <a:r>
              <a:rPr lang="en-US" dirty="0"/>
              <a:t>Supports building deep learning architectures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71CA-A65D-42F9-A57C-2E7A723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935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5205-C66B-9678-8E13-08C62D90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Distributed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4112-039B-6262-37CE-04AD0D08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needed to connect a temporal (sequential) layer to normal layers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https://keras.io/api/layers/recurrent_layers/time_distributed/</a:t>
            </a:r>
            <a:r>
              <a:rPr lang="en-US" dirty="0"/>
              <a:t> </a:t>
            </a:r>
          </a:p>
          <a:p>
            <a:r>
              <a:rPr lang="en-US" dirty="0" err="1"/>
              <a:t>m.add</a:t>
            </a:r>
            <a:r>
              <a:rPr lang="en-US" dirty="0"/>
              <a:t>(</a:t>
            </a:r>
            <a:r>
              <a:rPr lang="en-US" dirty="0" err="1"/>
              <a:t>TimeDistributed</a:t>
            </a:r>
            <a:r>
              <a:rPr lang="en-US" dirty="0"/>
              <a:t>(Dense(50,activation="</a:t>
            </a:r>
            <a:r>
              <a:rPr lang="en-US" dirty="0" err="1"/>
              <a:t>relu</a:t>
            </a:r>
            <a:r>
              <a:rPr lang="en-US" dirty="0"/>
              <a:t>")))</a:t>
            </a:r>
          </a:p>
          <a:p>
            <a:pPr lvl="1"/>
            <a:r>
              <a:rPr lang="en-US" dirty="0"/>
              <a:t>We are specifying 50 units of Dense layer (usual neural network layer)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1D-2581-3A85-3BFC-AE37F72D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46E-6F02-1D43-AF10-1990B83D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A20B-FBE3-44BB-90FA-0A91EC89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specify it for </a:t>
            </a:r>
            <a:r>
              <a:rPr lang="en-US" dirty="0" err="1"/>
              <a:t>softmax</a:t>
            </a:r>
            <a:r>
              <a:rPr lang="en-US" dirty="0"/>
              <a:t> output (between all the NER tags)</a:t>
            </a:r>
          </a:p>
          <a:p>
            <a:pPr marL="457200" lvl="1" indent="0">
              <a:buNone/>
            </a:pPr>
            <a:r>
              <a:rPr lang="en-US" dirty="0" err="1"/>
              <a:t>m.add</a:t>
            </a:r>
            <a:r>
              <a:rPr lang="en-US" dirty="0"/>
              <a:t>(Dense(</a:t>
            </a:r>
            <a:r>
              <a:rPr lang="en-US" dirty="0" err="1"/>
              <a:t>tag_len,activation</a:t>
            </a:r>
            <a:r>
              <a:rPr lang="en-US" dirty="0"/>
              <a:t>="</a:t>
            </a:r>
            <a:r>
              <a:rPr lang="en-US" dirty="0" err="1"/>
              <a:t>softmax</a:t>
            </a:r>
            <a:r>
              <a:rPr lang="en-US" dirty="0"/>
              <a:t>"))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14-8553-1B81-B6B7-7D7103D5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0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7FC7-149A-4A8A-ACAA-8C3D921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B597-A1DD-444F-9BD6-8EE79CB5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nn.compile</a:t>
            </a:r>
            <a:r>
              <a:rPr lang="en-US" sz="2000" dirty="0"/>
              <a:t>("</a:t>
            </a:r>
            <a:r>
              <a:rPr lang="en-US" sz="2000" dirty="0" err="1"/>
              <a:t>adam</a:t>
            </a:r>
            <a:r>
              <a:rPr lang="en-US" sz="2000" dirty="0"/>
              <a:t>", "</a:t>
            </a:r>
            <a:r>
              <a:rPr lang="en-US" sz="2000" dirty="0" err="1"/>
              <a:t>categorical_crossentropy</a:t>
            </a:r>
            <a:r>
              <a:rPr lang="en-US" sz="2000" dirty="0"/>
              <a:t>", metrics=["accuracy"])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0CAD0-01B0-46CA-A64D-F95069BD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E26C73-CE8D-4467-99E6-8A403E958A77}"/>
              </a:ext>
            </a:extLst>
          </p:cNvPr>
          <p:cNvCxnSpPr/>
          <p:nvPr/>
        </p:nvCxnSpPr>
        <p:spPr>
          <a:xfrm flipH="1">
            <a:off x="1600200" y="2362200"/>
            <a:ext cx="228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BF8A21-111C-4FF6-9D99-9DE259B9985D}"/>
              </a:ext>
            </a:extLst>
          </p:cNvPr>
          <p:cNvCxnSpPr/>
          <p:nvPr/>
        </p:nvCxnSpPr>
        <p:spPr>
          <a:xfrm flipV="1">
            <a:off x="1710409" y="3387191"/>
            <a:ext cx="533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76E67-CEE8-4CDA-9127-7256D249121A}"/>
              </a:ext>
            </a:extLst>
          </p:cNvPr>
          <p:cNvCxnSpPr>
            <a:cxnSpLocks/>
          </p:cNvCxnSpPr>
          <p:nvPr/>
        </p:nvCxnSpPr>
        <p:spPr>
          <a:xfrm flipH="1">
            <a:off x="5029200" y="2539580"/>
            <a:ext cx="381000" cy="50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91E41D-7877-4988-8329-3003A02A67EE}"/>
              </a:ext>
            </a:extLst>
          </p:cNvPr>
          <p:cNvCxnSpPr/>
          <p:nvPr/>
        </p:nvCxnSpPr>
        <p:spPr>
          <a:xfrm flipV="1">
            <a:off x="6781800" y="3429000"/>
            <a:ext cx="304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1D51B8-82FB-4425-B4A4-9F58C6D27861}"/>
              </a:ext>
            </a:extLst>
          </p:cNvPr>
          <p:cNvSpPr txBox="1"/>
          <p:nvPr/>
        </p:nvSpPr>
        <p:spPr>
          <a:xfrm>
            <a:off x="609600" y="147775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Before training,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compile method is used to give </a:t>
            </a:r>
          </a:p>
          <a:p>
            <a:pPr algn="l"/>
            <a:r>
              <a:rPr lang="en-US">
                <a:solidFill>
                  <a:srgbClr val="0070C0"/>
                </a:solidFill>
              </a:rPr>
              <a:t>specifications about the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0BF0F-F441-47EE-9FA9-488CA0A18BD3}"/>
              </a:ext>
            </a:extLst>
          </p:cNvPr>
          <p:cNvSpPr txBox="1"/>
          <p:nvPr/>
        </p:nvSpPr>
        <p:spPr>
          <a:xfrm>
            <a:off x="457200" y="4419600"/>
            <a:ext cx="489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numerical optimization method to use;</a:t>
            </a:r>
          </a:p>
          <a:p>
            <a:pPr algn="l"/>
            <a:r>
              <a:rPr lang="en-US" dirty="0" err="1">
                <a:solidFill>
                  <a:srgbClr val="0070C0"/>
                </a:solidFill>
              </a:rPr>
              <a:t>sgd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adam</a:t>
            </a:r>
            <a:r>
              <a:rPr lang="en-US" dirty="0">
                <a:solidFill>
                  <a:srgbClr val="0070C0"/>
                </a:solidFill>
              </a:rPr>
              <a:t>, etc. are other options.</a:t>
            </a:r>
          </a:p>
          <a:p>
            <a:r>
              <a:rPr lang="en-US" dirty="0">
                <a:solidFill>
                  <a:srgbClr val="0070C0"/>
                </a:solidFill>
              </a:rPr>
              <a:t>See more: https://keras.io/optimizers/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D733E-AEC4-422C-AF33-D28118E213ED}"/>
              </a:ext>
            </a:extLst>
          </p:cNvPr>
          <p:cNvSpPr txBox="1"/>
          <p:nvPr/>
        </p:nvSpPr>
        <p:spPr>
          <a:xfrm>
            <a:off x="4450860" y="1339251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what error (loss) to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minimize over epochs.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See more: https://keras.io/losses/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5130A-E9B6-4890-A380-D6888F3AEFAA}"/>
              </a:ext>
            </a:extLst>
          </p:cNvPr>
          <p:cNvSpPr txBox="1"/>
          <p:nvPr/>
        </p:nvSpPr>
        <p:spPr>
          <a:xfrm>
            <a:off x="5762225" y="4412055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Specify the list of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metrics in which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evaluation needs to be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reported. See more: https://keras.io/metrics/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C18AA-4B31-C9A2-185C-A74448CB4323}"/>
              </a:ext>
            </a:extLst>
          </p:cNvPr>
          <p:cNvSpPr txBox="1"/>
          <p:nvPr/>
        </p:nvSpPr>
        <p:spPr>
          <a:xfrm>
            <a:off x="437584" y="6183868"/>
            <a:ext cx="5299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https://keras.io/api/models/model_training_apis/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0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44DE-72A6-4FB2-8ACA-0CBECC1A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9B1F-1FC6-4B9A-B815-077E7FD4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m.fit</a:t>
            </a:r>
            <a:r>
              <a:rPr lang="en-US" dirty="0"/>
              <a:t>(</a:t>
            </a:r>
            <a:r>
              <a:rPr lang="en-US" dirty="0" err="1"/>
              <a:t>v_tr_sent</a:t>
            </a:r>
            <a:r>
              <a:rPr lang="en-US" dirty="0"/>
              <a:t>, </a:t>
            </a:r>
            <a:r>
              <a:rPr lang="en-US" dirty="0" err="1"/>
              <a:t>v_tr_target</a:t>
            </a:r>
            <a:r>
              <a:rPr lang="en-US" dirty="0"/>
              <a:t>, </a:t>
            </a:r>
            <a:r>
              <a:rPr lang="en-US" dirty="0" err="1"/>
              <a:t>batch_size</a:t>
            </a:r>
            <a:r>
              <a:rPr lang="en-US" dirty="0"/>
              <a:t>=100, epochs=2, verbose=1)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1410-8FA1-426A-A628-3D38DE84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42AE87-2444-4BE4-9090-C93E42EFE6F1}"/>
              </a:ext>
            </a:extLst>
          </p:cNvPr>
          <p:cNvCxnSpPr/>
          <p:nvPr/>
        </p:nvCxnSpPr>
        <p:spPr>
          <a:xfrm>
            <a:off x="1219200" y="18288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D85A50-C1F1-4D18-91ED-29BAB5BDB36C}"/>
              </a:ext>
            </a:extLst>
          </p:cNvPr>
          <p:cNvSpPr txBox="1"/>
          <p:nvPr/>
        </p:nvSpPr>
        <p:spPr>
          <a:xfrm>
            <a:off x="76200" y="152400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To train the model, “fit” method is used.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E64019-FCB8-41E9-A928-1862EBE1DEE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3124200"/>
            <a:ext cx="18288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6E7063-EF9F-4E2E-8F65-2F23259741F7}"/>
              </a:ext>
            </a:extLst>
          </p:cNvPr>
          <p:cNvSpPr txBox="1"/>
          <p:nvPr/>
        </p:nvSpPr>
        <p:spPr>
          <a:xfrm>
            <a:off x="3581400" y="40386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Training examples: input and targets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D1617E-8EBD-4C45-9A42-014E03CAA37E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3048000"/>
            <a:ext cx="1676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F1ADE1-8579-4B07-8DDB-8494A4137F56}"/>
              </a:ext>
            </a:extLst>
          </p:cNvPr>
          <p:cNvCxnSpPr>
            <a:cxnSpLocks/>
          </p:cNvCxnSpPr>
          <p:nvPr/>
        </p:nvCxnSpPr>
        <p:spPr>
          <a:xfrm flipV="1">
            <a:off x="1219200" y="3581400"/>
            <a:ext cx="0" cy="82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2A4873-6DF6-46E5-AAD4-B916A7200AA8}"/>
              </a:ext>
            </a:extLst>
          </p:cNvPr>
          <p:cNvSpPr txBox="1"/>
          <p:nvPr/>
        </p:nvSpPr>
        <p:spPr>
          <a:xfrm>
            <a:off x="457200" y="460426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Number of epochs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for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E08E5-BAD3-40B5-9CC8-EA6634084752}"/>
              </a:ext>
            </a:extLst>
          </p:cNvPr>
          <p:cNvSpPr txBox="1"/>
          <p:nvPr/>
        </p:nvSpPr>
        <p:spPr>
          <a:xfrm>
            <a:off x="304800" y="5530334"/>
            <a:ext cx="750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Pass parameter verbose=0 to not display information after every epoch.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8129E9-1C7C-762B-4824-63044F1E186E}"/>
              </a:ext>
            </a:extLst>
          </p:cNvPr>
          <p:cNvCxnSpPr>
            <a:cxnSpLocks/>
          </p:cNvCxnSpPr>
          <p:nvPr/>
        </p:nvCxnSpPr>
        <p:spPr>
          <a:xfrm flipV="1">
            <a:off x="3048000" y="3581400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F5B838-FAA5-C70C-4C52-170D113B2718}"/>
              </a:ext>
            </a:extLst>
          </p:cNvPr>
          <p:cNvSpPr txBox="1"/>
          <p:nvPr/>
        </p:nvSpPr>
        <p:spPr>
          <a:xfrm>
            <a:off x="228600" y="6091535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/>
              <a:t>Note: </a:t>
            </a:r>
            <a:r>
              <a:rPr lang="en-US" dirty="0"/>
              <a:t>If IDLE slows down on running this, then run the code on the simple </a:t>
            </a:r>
          </a:p>
          <a:p>
            <a:pPr algn="l"/>
            <a:r>
              <a:rPr lang="en-US" dirty="0"/>
              <a:t>Python prompt.</a:t>
            </a:r>
          </a:p>
        </p:txBody>
      </p:sp>
    </p:spTree>
    <p:extLst>
      <p:ext uri="{BB962C8B-B14F-4D97-AF65-F5344CB8AC3E}">
        <p14:creationId xmlns:p14="http://schemas.microsoft.com/office/powerpoint/2010/main" val="51725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1AE0-4C37-CED5-12FB-36CBF9E8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BCE6-8B40-170C-D5ED-0D8357A9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</a:t>
            </a:r>
            <a:r>
              <a:rPr lang="en-US" dirty="0" err="1"/>
              <a:t>Keras</a:t>
            </a:r>
            <a:r>
              <a:rPr lang="en-US" dirty="0"/>
              <a:t> has an evaluate method, we do not want to evaluate on tag accuracy but on NER</a:t>
            </a:r>
          </a:p>
          <a:p>
            <a:r>
              <a:rPr lang="en-US" dirty="0"/>
              <a:t>A2.py has function </a:t>
            </a:r>
            <a:r>
              <a:rPr lang="en-US" dirty="0" err="1"/>
              <a:t>tag_sentences</a:t>
            </a:r>
            <a:r>
              <a:rPr lang="en-US" dirty="0"/>
              <a:t>() which takes a sentence as a list of words, a trained model, and returns the tags</a:t>
            </a:r>
          </a:p>
          <a:p>
            <a:pPr marL="457200" lvl="1" indent="0">
              <a:buNone/>
            </a:pPr>
            <a:r>
              <a:rPr lang="en-US" dirty="0" err="1"/>
              <a:t>te_predicted</a:t>
            </a:r>
            <a:r>
              <a:rPr lang="en-US" dirty="0"/>
              <a:t> = </a:t>
            </a:r>
            <a:r>
              <a:rPr lang="en-US" dirty="0" err="1"/>
              <a:t>tag_sentences</a:t>
            </a:r>
            <a:r>
              <a:rPr lang="en-US" dirty="0"/>
              <a:t>(</a:t>
            </a:r>
            <a:r>
              <a:rPr lang="en-US" dirty="0" err="1"/>
              <a:t>te_sent</a:t>
            </a:r>
            <a:r>
              <a:rPr lang="en-US" dirty="0"/>
              <a:t>, m, </a:t>
            </a:r>
            <a:r>
              <a:rPr lang="en-US" dirty="0" err="1"/>
              <a:t>wordmap</a:t>
            </a:r>
            <a:r>
              <a:rPr lang="en-US" dirty="0"/>
              <a:t>, </a:t>
            </a:r>
            <a:r>
              <a:rPr lang="en-US" dirty="0" err="1"/>
              <a:t>reverse_tagmap</a:t>
            </a:r>
            <a:r>
              <a:rPr lang="en-US" dirty="0"/>
              <a:t>, </a:t>
            </a:r>
            <a:r>
              <a:rPr lang="en-US" dirty="0" err="1"/>
              <a:t>maxlen</a:t>
            </a:r>
            <a:r>
              <a:rPr lang="en-US" dirty="0"/>
              <a:t>)</a:t>
            </a:r>
          </a:p>
          <a:p>
            <a:r>
              <a:rPr lang="en-US" dirty="0"/>
              <a:t>Understand the function</a:t>
            </a:r>
          </a:p>
          <a:p>
            <a:r>
              <a:rPr lang="en-US" dirty="0"/>
              <a:t>It calls </a:t>
            </a:r>
            <a:r>
              <a:rPr lang="en-US" dirty="0" err="1"/>
              <a:t>Keras</a:t>
            </a:r>
            <a:r>
              <a:rPr lang="en-US" dirty="0"/>
              <a:t> predict() function on the trained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9914-D351-D3B3-6B35-88177FE1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3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F6CB-6F20-4FAE-9A1D-C6B1B27E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4D49-BCED-4C9D-FC3C-B521A868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A2.py has evaluation functions already written to evaluate NER</a:t>
            </a:r>
          </a:p>
          <a:p>
            <a:pPr lvl="1"/>
            <a:r>
              <a:rPr lang="en-US" dirty="0" err="1"/>
              <a:t>give_entities</a:t>
            </a:r>
            <a:r>
              <a:rPr lang="en-US" dirty="0"/>
              <a:t>: makes entities from BIO tags</a:t>
            </a:r>
          </a:p>
          <a:p>
            <a:pPr lvl="1"/>
            <a:r>
              <a:rPr lang="en-US" dirty="0" err="1"/>
              <a:t>evaluate_sentence</a:t>
            </a:r>
            <a:r>
              <a:rPr lang="en-US" dirty="0"/>
              <a:t>: evaluates for ones sentence</a:t>
            </a:r>
          </a:p>
          <a:p>
            <a:pPr lvl="1"/>
            <a:r>
              <a:rPr lang="en-US" dirty="0" err="1"/>
              <a:t>evaluate_ie</a:t>
            </a:r>
            <a:r>
              <a:rPr lang="en-US" dirty="0"/>
              <a:t>: evaluates for all sentences, results are written in a user-specified file </a:t>
            </a:r>
          </a:p>
          <a:p>
            <a:pPr marL="0" indent="0">
              <a:buNone/>
            </a:pPr>
            <a:r>
              <a:rPr lang="nl-NL" dirty="0"/>
              <a:t> evaluate_ie(te_sent, te_tag, te_predicted, entity_types,"eval.txt")</a:t>
            </a:r>
            <a:endParaRPr lang="en-US" dirty="0"/>
          </a:p>
          <a:p>
            <a:r>
              <a:rPr lang="en-US" dirty="0"/>
              <a:t>Understand these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E92AA-C666-55E6-3567-BBD9D5A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98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6354-13A6-BE25-3954-7CDE4A7D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ACF0-97B7-1CF4-1095-C2A54D1C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go in the user-specified file, and include sentence-by-sentence evaluation followed </a:t>
            </a:r>
            <a:r>
              <a:rPr lang="en-US"/>
              <a:t>at the end by </a:t>
            </a:r>
            <a:r>
              <a:rPr lang="en-US" dirty="0"/>
              <a:t>precision, recall and F-measure for each entity and overall for all entities</a:t>
            </a:r>
          </a:p>
          <a:p>
            <a:pPr marL="0" indent="0">
              <a:buNone/>
            </a:pPr>
            <a:r>
              <a:rPr lang="en-US" sz="1200" dirty="0"/>
              <a:t>-------------------------</a:t>
            </a:r>
          </a:p>
          <a:p>
            <a:pPr marL="0" indent="0">
              <a:buNone/>
            </a:pPr>
            <a:r>
              <a:rPr lang="en-US" sz="1200" dirty="0"/>
              <a:t>Test example: 7946</a:t>
            </a:r>
          </a:p>
          <a:p>
            <a:pPr marL="0" indent="0">
              <a:buNone/>
            </a:pPr>
            <a:r>
              <a:rPr lang="en-US" sz="1200" dirty="0"/>
              <a:t>Sentence: ['The', 'former', 'prime', 'minister', 'was', 'replaced', 'October', '19', 'by', 'hardliner', 'Lieutenant', 'General', '</a:t>
            </a:r>
            <a:r>
              <a:rPr lang="en-US" sz="1200" dirty="0" err="1"/>
              <a:t>Soe</a:t>
            </a:r>
            <a:r>
              <a:rPr lang="en-US" sz="1200" dirty="0"/>
              <a:t>', 'Win', '.']</a:t>
            </a:r>
          </a:p>
          <a:p>
            <a:pPr marL="0" indent="0">
              <a:buNone/>
            </a:pPr>
            <a:r>
              <a:rPr lang="en-US" sz="1200" dirty="0"/>
              <a:t>Target: ['O', 'O', 'O', 'O', 'O', 'O', 'B-</a:t>
            </a:r>
            <a:r>
              <a:rPr lang="en-US" sz="1200" dirty="0" err="1"/>
              <a:t>tim</a:t>
            </a:r>
            <a:r>
              <a:rPr lang="en-US" sz="1200" dirty="0"/>
              <a:t>', 'I-</a:t>
            </a:r>
            <a:r>
              <a:rPr lang="en-US" sz="1200" dirty="0" err="1"/>
              <a:t>tim</a:t>
            </a:r>
            <a:r>
              <a:rPr lang="en-US" sz="1200" dirty="0"/>
              <a:t>', 'O', 'O', 'O', 'B-org', 'I-org', 'I-org', 'O']</a:t>
            </a:r>
          </a:p>
          <a:p>
            <a:pPr marL="0" indent="0">
              <a:buNone/>
            </a:pPr>
            <a:r>
              <a:rPr lang="en-US" sz="1200" dirty="0"/>
              <a:t>Predicted: ['O', 'O', 'O', 'O', 'O', 'O', 'B-</a:t>
            </a:r>
            <a:r>
              <a:rPr lang="en-US" sz="1200" dirty="0" err="1"/>
              <a:t>tim</a:t>
            </a:r>
            <a:r>
              <a:rPr lang="en-US" sz="1200" dirty="0"/>
              <a:t>', 'I-</a:t>
            </a:r>
            <a:r>
              <a:rPr lang="en-US" sz="1200" dirty="0" err="1"/>
              <a:t>tim</a:t>
            </a:r>
            <a:r>
              <a:rPr lang="en-US" sz="1200" dirty="0"/>
              <a:t>', 'O', 'B-org', 'I-org', 'I-org', 'I-per', 'I-per', 'O']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At 6 ('</a:t>
            </a:r>
            <a:r>
              <a:rPr lang="en-US" sz="1200" dirty="0" err="1"/>
              <a:t>tim</a:t>
            </a:r>
            <a:r>
              <a:rPr lang="en-US" sz="1200" dirty="0"/>
              <a:t>', 'October 19') Extracted.</a:t>
            </a:r>
          </a:p>
          <a:p>
            <a:pPr marL="0" indent="0">
              <a:buNone/>
            </a:pPr>
            <a:r>
              <a:rPr lang="en-US" sz="1200" dirty="0"/>
              <a:t>At 11 ('org', 'General </a:t>
            </a:r>
            <a:r>
              <a:rPr lang="en-US" sz="1200" dirty="0" err="1"/>
              <a:t>Soe</a:t>
            </a:r>
            <a:r>
              <a:rPr lang="en-US" sz="1200" dirty="0"/>
              <a:t> Win') Missed.</a:t>
            </a:r>
          </a:p>
          <a:p>
            <a:pPr marL="0" indent="0">
              <a:buNone/>
            </a:pPr>
            <a:r>
              <a:rPr lang="en-US" sz="1200" dirty="0"/>
              <a:t>At 9 ('org', 'hardliner Lieutenant General') Incorrectly extracted.</a:t>
            </a:r>
          </a:p>
          <a:p>
            <a:pPr marL="0" indent="0">
              <a:buNone/>
            </a:pPr>
            <a:r>
              <a:rPr lang="en-US" sz="1200" dirty="0"/>
              <a:t>-------------------------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D2C04-0D46-5EAB-FFEB-EF2B5C0D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58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19A6-9ED3-D88B-604E-0563B1F3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82CB-4C03-BC49-6A59-9A8802B9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Evaluation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Entity type: geo</a:t>
            </a:r>
          </a:p>
          <a:p>
            <a:pPr marL="0" indent="0">
              <a:buNone/>
            </a:pPr>
            <a:r>
              <a:rPr lang="en-US" dirty="0"/>
              <a:t>Total entities: 6194</a:t>
            </a:r>
          </a:p>
          <a:p>
            <a:pPr marL="0" indent="0">
              <a:buNone/>
            </a:pPr>
            <a:r>
              <a:rPr lang="en-US" dirty="0"/>
              <a:t>Total predicted: 6199</a:t>
            </a:r>
          </a:p>
          <a:p>
            <a:pPr marL="0" indent="0">
              <a:buNone/>
            </a:pPr>
            <a:r>
              <a:rPr lang="en-US" dirty="0"/>
              <a:t>Correctly extracted: 4920</a:t>
            </a:r>
          </a:p>
          <a:p>
            <a:pPr marL="0" indent="0">
              <a:buNone/>
            </a:pPr>
            <a:r>
              <a:rPr lang="en-US" dirty="0"/>
              <a:t>Precision: 79.37 %</a:t>
            </a:r>
          </a:p>
          <a:p>
            <a:pPr marL="0" indent="0">
              <a:buNone/>
            </a:pPr>
            <a:r>
              <a:rPr lang="en-US" dirty="0"/>
              <a:t>Recall: 79.43 %</a:t>
            </a:r>
          </a:p>
          <a:p>
            <a:pPr marL="0" indent="0">
              <a:buNone/>
            </a:pPr>
            <a:r>
              <a:rPr lang="en-US" dirty="0"/>
              <a:t>F-measure: 79.4 %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Entity type: </a:t>
            </a:r>
            <a:r>
              <a:rPr lang="en-US" dirty="0" err="1"/>
              <a:t>gpe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entities: 2757</a:t>
            </a:r>
          </a:p>
          <a:p>
            <a:pPr marL="0" indent="0">
              <a:buNone/>
            </a:pPr>
            <a:r>
              <a:rPr lang="en-US" dirty="0"/>
              <a:t>Total predicted: 2654</a:t>
            </a:r>
          </a:p>
          <a:p>
            <a:pPr marL="0" indent="0">
              <a:buNone/>
            </a:pPr>
            <a:r>
              <a:rPr lang="en-US" dirty="0"/>
              <a:t>Correctly extracted: 2481</a:t>
            </a:r>
          </a:p>
          <a:p>
            <a:pPr marL="0" indent="0">
              <a:buNone/>
            </a:pPr>
            <a:r>
              <a:rPr lang="en-US" dirty="0"/>
              <a:t>Precision: 93.48 %</a:t>
            </a:r>
          </a:p>
          <a:p>
            <a:pPr marL="0" indent="0">
              <a:buNone/>
            </a:pPr>
            <a:r>
              <a:rPr lang="en-US" dirty="0"/>
              <a:t>Recall: 89.99 %</a:t>
            </a:r>
          </a:p>
          <a:p>
            <a:pPr marL="0" indent="0">
              <a:buNone/>
            </a:pPr>
            <a:r>
              <a:rPr lang="en-US" dirty="0"/>
              <a:t>F-measure: 91.7 %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9A35B-3B43-D809-618D-68EC6F9E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8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7A68-A0F9-4858-A0D1-A63C247E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</a:t>
            </a:r>
            <a:r>
              <a:rPr lang="en-US" err="1"/>
              <a:t>Keras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38C8-62C3-4302-875F-E845B679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Originally developed on top of Theano, a platform for machine learning, to make its neural network models more user-friendly </a:t>
            </a:r>
          </a:p>
          <a:p>
            <a:r>
              <a:rPr lang="en-US" sz="2800"/>
              <a:t>Theano has been practically replaced by </a:t>
            </a:r>
            <a:r>
              <a:rPr lang="en-US" sz="2800" err="1"/>
              <a:t>Tensorflow</a:t>
            </a:r>
            <a:r>
              <a:rPr lang="en-US" sz="2800"/>
              <a:t>, </a:t>
            </a:r>
            <a:r>
              <a:rPr lang="en-US" sz="2800" err="1"/>
              <a:t>Keras</a:t>
            </a:r>
            <a:r>
              <a:rPr lang="en-US" sz="2800"/>
              <a:t> then worked on top of </a:t>
            </a:r>
            <a:r>
              <a:rPr lang="en-US" sz="2800" err="1"/>
              <a:t>Tensorflow</a:t>
            </a:r>
            <a:endParaRPr lang="en-US" sz="2800"/>
          </a:p>
          <a:p>
            <a:r>
              <a:rPr lang="en-US" sz="2800"/>
              <a:t>Lately it has been directly incorporated in </a:t>
            </a:r>
            <a:r>
              <a:rPr lang="en-US" sz="2800" err="1"/>
              <a:t>Tensorflow</a:t>
            </a:r>
            <a:r>
              <a:rPr lang="en-US" sz="2800"/>
              <a:t> as its submodule (</a:t>
            </a:r>
            <a:r>
              <a:rPr lang="en-US" sz="2800" err="1"/>
              <a:t>tensorflow.keras</a:t>
            </a:r>
            <a:r>
              <a:rPr lang="en-US" sz="2800"/>
              <a:t>) </a:t>
            </a:r>
          </a:p>
          <a:p>
            <a:pPr lvl="1"/>
            <a:r>
              <a:rPr lang="en-US"/>
              <a:t>It has been now recommended by </a:t>
            </a:r>
            <a:r>
              <a:rPr lang="en-US" err="1"/>
              <a:t>Keras</a:t>
            </a:r>
            <a:r>
              <a:rPr lang="en-US"/>
              <a:t> developers to use  </a:t>
            </a:r>
            <a:r>
              <a:rPr lang="en-US" err="1"/>
              <a:t>tensorflow.keras</a:t>
            </a:r>
            <a:r>
              <a:rPr lang="en-US"/>
              <a:t> instead of </a:t>
            </a:r>
            <a:r>
              <a:rPr lang="en-US" err="1"/>
              <a:t>keras</a:t>
            </a:r>
            <a:r>
              <a:rPr lang="en-US"/>
              <a:t> on its own</a:t>
            </a:r>
          </a:p>
          <a:p>
            <a:pPr lvl="1"/>
            <a:r>
              <a:rPr lang="en-US"/>
              <a:t>Hence we will be using </a:t>
            </a:r>
            <a:r>
              <a:rPr lang="en-US" err="1"/>
              <a:t>tensorflow.keras</a:t>
            </a:r>
            <a:endParaRPr lang="en-US"/>
          </a:p>
          <a:p>
            <a:pPr marL="457200" lvl="1" indent="0">
              <a:buNone/>
            </a:pPr>
            <a:endParaRPr lang="en-US" sz="2400"/>
          </a:p>
          <a:p>
            <a:r>
              <a:rPr lang="en-US" sz="2800"/>
              <a:t>Website: </a:t>
            </a:r>
            <a:r>
              <a:rPr lang="en-US" sz="2800">
                <a:hlinkClick r:id="rId2"/>
              </a:rPr>
              <a:t>https://keras.io/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2C83-2468-466D-8D02-BE93DC4E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CB0B-E734-4AAE-860F-B84B3D7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F844-B40A-4984-9BB2-91F500E3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install </a:t>
            </a:r>
            <a:r>
              <a:rPr lang="en-US" dirty="0" err="1"/>
              <a:t>tensorflow</a:t>
            </a:r>
            <a:r>
              <a:rPr lang="en-US" dirty="0"/>
              <a:t> (that will automatically install </a:t>
            </a:r>
            <a:r>
              <a:rPr lang="en-US" dirty="0" err="1"/>
              <a:t>tensorflow.keras</a:t>
            </a:r>
            <a:r>
              <a:rPr lang="en-US" dirty="0"/>
              <a:t>) (</a:t>
            </a:r>
            <a:r>
              <a:rPr lang="en-US" dirty="0">
                <a:hlinkClick r:id="rId2"/>
              </a:rPr>
              <a:t>https://www.tensorflow.org/install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3.8 - 3.11</a:t>
            </a:r>
          </a:p>
          <a:p>
            <a:r>
              <a:rPr lang="en-US" dirty="0"/>
              <a:t>Install in the version for which you also have genism installed (we will use it for pre-trained word embeddings)</a:t>
            </a:r>
          </a:p>
          <a:p>
            <a:r>
              <a:rPr lang="en-US" dirty="0"/>
              <a:t>From the command prompt of the computer you need to do: 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You may need to also upgrade pip:</a:t>
            </a:r>
          </a:p>
          <a:p>
            <a:pPr marL="0" indent="0">
              <a:buNone/>
            </a:pPr>
            <a:r>
              <a:rPr lang="en-US" dirty="0"/>
              <a:t>	pip install --upgrade pip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6C8A-92F2-41B0-9123-DBA1CBA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5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C7C6-1589-4B8D-95F5-969E9173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E0E7-A6B5-4537-ADD4-26B01C31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Note: In case your computer does not recognize pip, you may need to go to Python’s installation folder/Scripts and use ./pip 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76B25-906D-42CA-BEE3-9FE76DA0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E749A-F83F-4F50-B645-532B2D2D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0" y="2422281"/>
            <a:ext cx="8181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23A8-6552-C2E3-A596-DDF9555B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B671-68AB-0C0E-E26E-32444083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NER dataset linked from the Textbook 1: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http://www.realworldnlpbook.com/ch5.html#ner-data-s3</a:t>
            </a:r>
            <a:r>
              <a:rPr lang="en-US" dirty="0"/>
              <a:t> </a:t>
            </a:r>
          </a:p>
          <a:p>
            <a:r>
              <a:rPr lang="en-US" dirty="0"/>
              <a:t>A few details about the dataset can be found from: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https://huggingface.co/datasets/rjac/kaggle-entity-annotated-corpus-ner-dataset</a:t>
            </a:r>
            <a:r>
              <a:rPr lang="en-US" dirty="0"/>
              <a:t>	</a:t>
            </a:r>
          </a:p>
          <a:p>
            <a:r>
              <a:rPr lang="en-US" dirty="0"/>
              <a:t>It has BIO NER and POS tags, we will use only BIO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3F89-B78E-8ED6-9EE8-925AFFD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3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496D-FE05-9C21-943F-7A319B03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2427-16DC-12A2-B313-97479552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= Geographical Entity</a:t>
            </a:r>
          </a:p>
          <a:p>
            <a:r>
              <a:rPr lang="en-US" dirty="0"/>
              <a:t>org = Organization</a:t>
            </a:r>
          </a:p>
          <a:p>
            <a:r>
              <a:rPr lang="en-US" dirty="0"/>
              <a:t>per = Person</a:t>
            </a:r>
          </a:p>
          <a:p>
            <a:r>
              <a:rPr lang="en-US" dirty="0" err="1"/>
              <a:t>gpe</a:t>
            </a:r>
            <a:r>
              <a:rPr lang="en-US" dirty="0"/>
              <a:t> = Geopolitical Entity</a:t>
            </a:r>
          </a:p>
          <a:p>
            <a:r>
              <a:rPr lang="en-US" dirty="0" err="1"/>
              <a:t>tim</a:t>
            </a:r>
            <a:r>
              <a:rPr lang="en-US" dirty="0"/>
              <a:t> = Time indicator</a:t>
            </a:r>
          </a:p>
          <a:p>
            <a:r>
              <a:rPr lang="en-US" dirty="0"/>
              <a:t>art = Artifact</a:t>
            </a:r>
          </a:p>
          <a:p>
            <a:r>
              <a:rPr lang="en-US" dirty="0"/>
              <a:t>eve = Event</a:t>
            </a:r>
          </a:p>
          <a:p>
            <a:r>
              <a:rPr lang="en-US" dirty="0" err="1"/>
              <a:t>nat</a:t>
            </a:r>
            <a:r>
              <a:rPr lang="en-US" dirty="0"/>
              <a:t> = Natural Phenomenon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1800-FB27-26FA-D1CA-30EF5D4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90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8F6-3036-F145-331B-6565A8B4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FF0-9908-4FA5-11A6-274034D3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dataset is in csv format</a:t>
            </a:r>
          </a:p>
          <a:p>
            <a:pPr lvl="1"/>
            <a:r>
              <a:rPr lang="en-US" dirty="0"/>
              <a:t>Not a standard format for NER</a:t>
            </a:r>
          </a:p>
          <a:p>
            <a:r>
              <a:rPr lang="en-US" dirty="0"/>
              <a:t>Sentences are already tokenized</a:t>
            </a:r>
          </a:p>
          <a:p>
            <a:r>
              <a:rPr lang="en-US" dirty="0"/>
              <a:t>I have provided a function </a:t>
            </a:r>
            <a:r>
              <a:rPr lang="en-US" dirty="0" err="1"/>
              <a:t>read_data</a:t>
            </a:r>
            <a:r>
              <a:rPr lang="en-US" dirty="0"/>
              <a:t>() in A2.py which reads it and returns three lists </a:t>
            </a:r>
          </a:p>
          <a:p>
            <a:pPr lvl="1"/>
            <a:r>
              <a:rPr lang="en-US" dirty="0"/>
              <a:t>List of list of tokens</a:t>
            </a:r>
          </a:p>
          <a:p>
            <a:pPr lvl="1"/>
            <a:r>
              <a:rPr lang="en-US" dirty="0"/>
              <a:t>List of list of POS tags</a:t>
            </a:r>
          </a:p>
          <a:p>
            <a:pPr lvl="1"/>
            <a:r>
              <a:rPr lang="en-US" dirty="0"/>
              <a:t>List of list of NER tags    </a:t>
            </a:r>
          </a:p>
          <a:p>
            <a:r>
              <a:rPr lang="en-US" dirty="0"/>
              <a:t>One list element for each sentence</a:t>
            </a:r>
          </a:p>
          <a:p>
            <a:pPr lvl="1"/>
            <a:r>
              <a:rPr lang="en-US" dirty="0"/>
              <a:t>Total 47,959 sentences</a:t>
            </a:r>
          </a:p>
          <a:p>
            <a:r>
              <a:rPr lang="en-US" dirty="0"/>
              <a:t>Run the function separately and look at the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13EF-3162-C15A-5015-9F1580D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6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C69-5F29-283C-7EEF-921C9B45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Wordmap</a:t>
            </a:r>
            <a:r>
              <a:rPr lang="en-US" dirty="0"/>
              <a:t> and </a:t>
            </a:r>
            <a:r>
              <a:rPr lang="en-US" dirty="0" err="1"/>
              <a:t>Tagmap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925F-F7E6-0BBD-0C13-52E0FBD0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need to assign a unique number to each word</a:t>
            </a:r>
          </a:p>
          <a:p>
            <a:pPr lvl="1"/>
            <a:r>
              <a:rPr lang="en-US" dirty="0"/>
              <a:t>Useful to assign and access word embedding for each word</a:t>
            </a:r>
          </a:p>
          <a:p>
            <a:r>
              <a:rPr lang="en-US" dirty="0"/>
              <a:t>We also need to assign a unique number to each </a:t>
            </a:r>
            <a:r>
              <a:rPr lang="en-US" dirty="0" err="1"/>
              <a:t>ner</a:t>
            </a:r>
            <a:r>
              <a:rPr lang="en-US" dirty="0"/>
              <a:t> tag</a:t>
            </a:r>
          </a:p>
          <a:p>
            <a:pPr lvl="1"/>
            <a:r>
              <a:rPr lang="en-US" dirty="0"/>
              <a:t>Helps with </a:t>
            </a:r>
            <a:r>
              <a:rPr lang="en-US" dirty="0" err="1"/>
              <a:t>softmax</a:t>
            </a:r>
            <a:r>
              <a:rPr lang="en-US" dirty="0"/>
              <a:t> classification</a:t>
            </a:r>
          </a:p>
          <a:p>
            <a:r>
              <a:rPr lang="en-US" dirty="0" err="1"/>
              <a:t>make_map</a:t>
            </a:r>
            <a:r>
              <a:rPr lang="en-US" dirty="0"/>
              <a:t>() function in the code creates </a:t>
            </a:r>
            <a:r>
              <a:rPr lang="en-US" dirty="0" err="1"/>
              <a:t>wordmap</a:t>
            </a:r>
            <a:r>
              <a:rPr lang="en-US" dirty="0"/>
              <a:t> and </a:t>
            </a:r>
            <a:r>
              <a:rPr lang="en-US" dirty="0" err="1"/>
              <a:t>tagmap</a:t>
            </a:r>
            <a:r>
              <a:rPr lang="en-US" dirty="0"/>
              <a:t> and their reverse indices</a:t>
            </a:r>
          </a:p>
          <a:p>
            <a:pPr lvl="1"/>
            <a:r>
              <a:rPr lang="en-US" dirty="0"/>
              <a:t>Padding (_PAD_) and Unknown (_UNK_) are included in this mapping</a:t>
            </a:r>
          </a:p>
          <a:p>
            <a:pPr lvl="1"/>
            <a:endParaRPr lang="en-US" dirty="0"/>
          </a:p>
          <a:p>
            <a:r>
              <a:rPr lang="en-US" dirty="0" err="1"/>
              <a:t>wordmap</a:t>
            </a:r>
            <a:r>
              <a:rPr lang="en-US" dirty="0"/>
              <a:t>, </a:t>
            </a:r>
            <a:r>
              <a:rPr lang="en-US" dirty="0" err="1"/>
              <a:t>reverse_wordmap</a:t>
            </a:r>
            <a:r>
              <a:rPr lang="en-US" dirty="0"/>
              <a:t> = </a:t>
            </a:r>
            <a:r>
              <a:rPr lang="en-US" dirty="0" err="1"/>
              <a:t>make_map</a:t>
            </a:r>
            <a:r>
              <a:rPr lang="en-US" dirty="0"/>
              <a:t>(sent)</a:t>
            </a:r>
          </a:p>
          <a:p>
            <a:r>
              <a:rPr lang="en-US" dirty="0" err="1"/>
              <a:t>vocab_len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wordmap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tagmap</a:t>
            </a:r>
            <a:r>
              <a:rPr lang="en-US" dirty="0"/>
              <a:t>, </a:t>
            </a:r>
            <a:r>
              <a:rPr lang="en-US" dirty="0" err="1"/>
              <a:t>reverse_tagmap</a:t>
            </a:r>
            <a:r>
              <a:rPr lang="en-US" dirty="0"/>
              <a:t> = </a:t>
            </a:r>
            <a:r>
              <a:rPr lang="en-US" dirty="0" err="1"/>
              <a:t>make_map</a:t>
            </a:r>
            <a:r>
              <a:rPr lang="en-US" dirty="0"/>
              <a:t>(</a:t>
            </a:r>
            <a:r>
              <a:rPr lang="en-US" dirty="0" err="1"/>
              <a:t>ner</a:t>
            </a:r>
            <a:r>
              <a:rPr lang="en-US" dirty="0"/>
              <a:t>)</a:t>
            </a:r>
          </a:p>
          <a:p>
            <a:r>
              <a:rPr lang="en-US" dirty="0" err="1"/>
              <a:t>tag_len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tagmap</a:t>
            </a:r>
            <a:r>
              <a:rPr lang="en-US" dirty="0"/>
              <a:t>)	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5430-BEC1-8316-7117-8A5F2FE8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9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1954</Words>
  <Application>Microsoft Office PowerPoint</Application>
  <PresentationFormat>On-screen Show (4:3)</PresentationFormat>
  <Paragraphs>260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Natural Language Processing</vt:lpstr>
      <vt:lpstr>Neural Network Software</vt:lpstr>
      <vt:lpstr>About Keras</vt:lpstr>
      <vt:lpstr>Installation</vt:lpstr>
      <vt:lpstr>Installation</vt:lpstr>
      <vt:lpstr>Dataset</vt:lpstr>
      <vt:lpstr>Named Entity Types</vt:lpstr>
      <vt:lpstr>Dataset Format</vt:lpstr>
      <vt:lpstr>Wordmap and Tagmap</vt:lpstr>
      <vt:lpstr>Training and test sets</vt:lpstr>
      <vt:lpstr>Preparing Training Data</vt:lpstr>
      <vt:lpstr>One-Hot Targets</vt:lpstr>
      <vt:lpstr>Embeddings</vt:lpstr>
      <vt:lpstr>Keras Models</vt:lpstr>
      <vt:lpstr>Importing Keras Model, Layers, etc. </vt:lpstr>
      <vt:lpstr>Building RNN Model</vt:lpstr>
      <vt:lpstr>Learning Embeddings</vt:lpstr>
      <vt:lpstr>Add RNN Layer</vt:lpstr>
      <vt:lpstr>Add RNN Layer</vt:lpstr>
      <vt:lpstr>Time Distributed Layer</vt:lpstr>
      <vt:lpstr>Output Layer</vt:lpstr>
      <vt:lpstr>Training the Model</vt:lpstr>
      <vt:lpstr>Training the Model</vt:lpstr>
      <vt:lpstr>Making Predictions</vt:lpstr>
      <vt:lpstr>Evaluation</vt:lpstr>
      <vt:lpstr>Results</vt:lpstr>
      <vt:lpstr>Results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1754</cp:revision>
  <dcterms:created xsi:type="dcterms:W3CDTF">2010-08-30T20:07:57Z</dcterms:created>
  <dcterms:modified xsi:type="dcterms:W3CDTF">2023-11-01T20:59:54Z</dcterms:modified>
</cp:coreProperties>
</file>