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61" r:id="rId11"/>
    <p:sldId id="462" r:id="rId12"/>
    <p:sldId id="457" r:id="rId13"/>
    <p:sldId id="472" r:id="rId14"/>
    <p:sldId id="473" r:id="rId15"/>
    <p:sldId id="474" r:id="rId16"/>
    <p:sldId id="475" r:id="rId17"/>
    <p:sldId id="456" r:id="rId18"/>
    <p:sldId id="476" r:id="rId19"/>
    <p:sldId id="464" r:id="rId20"/>
    <p:sldId id="463" r:id="rId21"/>
    <p:sldId id="469" r:id="rId22"/>
    <p:sldId id="466" r:id="rId23"/>
    <p:sldId id="467" r:id="rId24"/>
    <p:sldId id="468" r:id="rId25"/>
    <p:sldId id="470" r:id="rId26"/>
    <p:sldId id="477" r:id="rId27"/>
    <p:sldId id="478" r:id="rId28"/>
    <p:sldId id="47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000"/>
    <a:srgbClr val="00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5F390-1A4C-4FB1-884A-FF832DD1D514}" v="326" dt="2023-12-04T18:30:0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95" d="100"/>
          <a:sy n="95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" userId="6acfeb0a-1742-4fee-9ad0-3462b52b7fdf" providerId="ADAL" clId="{99AB910F-5748-421F-91FC-621FEAD33CD0}"/>
    <pc:docChg chg="custSel modSld">
      <pc:chgData name="Rohit" userId="6acfeb0a-1742-4fee-9ad0-3462b52b7fdf" providerId="ADAL" clId="{99AB910F-5748-421F-91FC-621FEAD33CD0}" dt="2021-11-23T18:45:21.526" v="75" actId="1036"/>
      <pc:docMkLst>
        <pc:docMk/>
      </pc:docMkLst>
      <pc:sldChg chg="modSp mod">
        <pc:chgData name="Rohit" userId="6acfeb0a-1742-4fee-9ad0-3462b52b7fdf" providerId="ADAL" clId="{99AB910F-5748-421F-91FC-621FEAD33CD0}" dt="2021-11-23T18:43:50.602" v="46" actId="27636"/>
        <pc:sldMkLst>
          <pc:docMk/>
          <pc:sldMk cId="711309292" sldId="449"/>
        </pc:sldMkLst>
        <pc:spChg chg="mod">
          <ac:chgData name="Rohit" userId="6acfeb0a-1742-4fee-9ad0-3462b52b7fdf" providerId="ADAL" clId="{99AB910F-5748-421F-91FC-621FEAD33CD0}" dt="2021-11-23T18:43:50.602" v="46" actId="27636"/>
          <ac:spMkLst>
            <pc:docMk/>
            <pc:sldMk cId="711309292" sldId="449"/>
            <ac:spMk id="3" creationId="{CAD6081A-9258-43BF-A7BF-A85B3C466D44}"/>
          </ac:spMkLst>
        </pc:spChg>
      </pc:sldChg>
      <pc:sldChg chg="addSp modSp mod">
        <pc:chgData name="Rohit" userId="6acfeb0a-1742-4fee-9ad0-3462b52b7fdf" providerId="ADAL" clId="{99AB910F-5748-421F-91FC-621FEAD33CD0}" dt="2021-11-23T15:17:46.972" v="35" actId="11529"/>
        <pc:sldMkLst>
          <pc:docMk/>
          <pc:sldMk cId="381774126" sldId="459"/>
        </pc:sldMkLst>
        <pc:spChg chg="add mod">
          <ac:chgData name="Rohit" userId="6acfeb0a-1742-4fee-9ad0-3462b52b7fdf" providerId="ADAL" clId="{99AB910F-5748-421F-91FC-621FEAD33CD0}" dt="2021-11-23T15:17:41.370" v="34" actId="1076"/>
          <ac:spMkLst>
            <pc:docMk/>
            <pc:sldMk cId="381774126" sldId="459"/>
            <ac:spMk id="12" creationId="{D0347C10-DD15-4378-9149-0E6E1C46335C}"/>
          </ac:spMkLst>
        </pc:spChg>
        <pc:cxnChg chg="add">
          <ac:chgData name="Rohit" userId="6acfeb0a-1742-4fee-9ad0-3462b52b7fdf" providerId="ADAL" clId="{99AB910F-5748-421F-91FC-621FEAD33CD0}" dt="2021-11-23T15:17:46.972" v="35" actId="11529"/>
          <ac:cxnSpMkLst>
            <pc:docMk/>
            <pc:sldMk cId="381774126" sldId="459"/>
            <ac:cxnSpMk id="8" creationId="{E28543CB-7768-4CBD-8B9A-53FEA301E09D}"/>
          </ac:cxnSpMkLst>
        </pc:cxnChg>
        <pc:cxnChg chg="add mod">
          <ac:chgData name="Rohit" userId="6acfeb0a-1742-4fee-9ad0-3462b52b7fdf" providerId="ADAL" clId="{99AB910F-5748-421F-91FC-621FEAD33CD0}" dt="2021-11-23T15:17:41.370" v="34" actId="1076"/>
          <ac:cxnSpMkLst>
            <pc:docMk/>
            <pc:sldMk cId="381774126" sldId="459"/>
            <ac:cxnSpMk id="13" creationId="{878852B2-E33B-49B9-9663-7FF09FBEAFCA}"/>
          </ac:cxnSpMkLst>
        </pc:cxnChg>
      </pc:sldChg>
      <pc:sldChg chg="addSp modSp mod">
        <pc:chgData name="Rohit" userId="6acfeb0a-1742-4fee-9ad0-3462b52b7fdf" providerId="ADAL" clId="{99AB910F-5748-421F-91FC-621FEAD33CD0}" dt="2021-11-23T18:44:17.589" v="55" actId="1035"/>
        <pc:sldMkLst>
          <pc:docMk/>
          <pc:sldMk cId="4259988121" sldId="464"/>
        </pc:sldMkLst>
        <pc:spChg chg="mod">
          <ac:chgData name="Rohit" userId="6acfeb0a-1742-4fee-9ad0-3462b52b7fdf" providerId="ADAL" clId="{99AB910F-5748-421F-91FC-621FEAD33CD0}" dt="2021-11-23T15:17:26.116" v="32" actId="20577"/>
          <ac:spMkLst>
            <pc:docMk/>
            <pc:sldMk cId="4259988121" sldId="464"/>
            <ac:spMk id="3" creationId="{E479AAE5-1B8D-434F-9A65-C9FB1869A425}"/>
          </ac:spMkLst>
        </pc:spChg>
        <pc:spChg chg="add mod">
          <ac:chgData name="Rohit" userId="6acfeb0a-1742-4fee-9ad0-3462b52b7fdf" providerId="ADAL" clId="{99AB910F-5748-421F-91FC-621FEAD33CD0}" dt="2021-11-23T15:17:08.902" v="29" actId="20577"/>
          <ac:spMkLst>
            <pc:docMk/>
            <pc:sldMk cId="4259988121" sldId="464"/>
            <ac:spMk id="5" creationId="{0463DD3B-027D-46B4-8238-ABFB3248E94B}"/>
          </ac:spMkLst>
        </pc:spChg>
        <pc:spChg chg="mod">
          <ac:chgData name="Rohit" userId="6acfeb0a-1742-4fee-9ad0-3462b52b7fdf" providerId="ADAL" clId="{99AB910F-5748-421F-91FC-621FEAD33CD0}" dt="2021-11-23T18:44:09.188" v="47" actId="1076"/>
          <ac:spMkLst>
            <pc:docMk/>
            <pc:sldMk cId="4259988121" sldId="464"/>
            <ac:spMk id="7" creationId="{D1D0A7EA-7384-4938-8C20-ED1922E1E351}"/>
          </ac:spMkLst>
        </pc:spChg>
        <pc:spChg chg="mod">
          <ac:chgData name="Rohit" userId="6acfeb0a-1742-4fee-9ad0-3462b52b7fdf" providerId="ADAL" clId="{99AB910F-5748-421F-91FC-621FEAD33CD0}" dt="2021-11-23T18:44:17.589" v="55" actId="1035"/>
          <ac:spMkLst>
            <pc:docMk/>
            <pc:sldMk cId="4259988121" sldId="464"/>
            <ac:spMk id="17" creationId="{47C4B13E-2E5A-4D0D-B342-E323DC9A19AB}"/>
          </ac:spMkLst>
        </pc:spChg>
        <pc:cxnChg chg="mod">
          <ac:chgData name="Rohit" userId="6acfeb0a-1742-4fee-9ad0-3462b52b7fdf" providerId="ADAL" clId="{99AB910F-5748-421F-91FC-621FEAD33CD0}" dt="2021-11-23T18:44:12.257" v="48" actId="1076"/>
          <ac:cxnSpMkLst>
            <pc:docMk/>
            <pc:sldMk cId="4259988121" sldId="464"/>
            <ac:cxnSpMk id="6" creationId="{D90765AB-6D1F-4AE8-AF7B-3A33414E303C}"/>
          </ac:cxnSpMkLst>
        </pc:cxnChg>
        <pc:cxnChg chg="mod">
          <ac:chgData name="Rohit" userId="6acfeb0a-1742-4fee-9ad0-3462b52b7fdf" providerId="ADAL" clId="{99AB910F-5748-421F-91FC-621FEAD33CD0}" dt="2021-11-23T18:44:17.589" v="55" actId="1035"/>
          <ac:cxnSpMkLst>
            <pc:docMk/>
            <pc:sldMk cId="4259988121" sldId="464"/>
            <ac:cxnSpMk id="9" creationId="{564F8A3E-24C0-4116-BACB-B1BE44F6A226}"/>
          </ac:cxnSpMkLst>
        </pc:cxnChg>
        <pc:cxnChg chg="add">
          <ac:chgData name="Rohit" userId="6acfeb0a-1742-4fee-9ad0-3462b52b7fdf" providerId="ADAL" clId="{99AB910F-5748-421F-91FC-621FEAD33CD0}" dt="2021-11-23T15:17:16.301" v="30" actId="11529"/>
          <ac:cxnSpMkLst>
            <pc:docMk/>
            <pc:sldMk cId="4259988121" sldId="464"/>
            <ac:cxnSpMk id="10" creationId="{E6B011C8-3A3A-442E-B077-CC7C5AAB3DC4}"/>
          </ac:cxnSpMkLst>
        </pc:cxnChg>
        <pc:cxnChg chg="mod">
          <ac:chgData name="Rohit" userId="6acfeb0a-1742-4fee-9ad0-3462b52b7fdf" providerId="ADAL" clId="{99AB910F-5748-421F-91FC-621FEAD33CD0}" dt="2021-11-23T18:44:17.589" v="55" actId="1035"/>
          <ac:cxnSpMkLst>
            <pc:docMk/>
            <pc:sldMk cId="4259988121" sldId="464"/>
            <ac:cxnSpMk id="11" creationId="{2DE1D706-2591-458E-B1F3-9576272BABB8}"/>
          </ac:cxnSpMkLst>
        </pc:cxnChg>
      </pc:sldChg>
      <pc:sldChg chg="modSp mod">
        <pc:chgData name="Rohit" userId="6acfeb0a-1742-4fee-9ad0-3462b52b7fdf" providerId="ADAL" clId="{99AB910F-5748-421F-91FC-621FEAD33CD0}" dt="2021-11-23T18:44:57.129" v="62" actId="20577"/>
        <pc:sldMkLst>
          <pc:docMk/>
          <pc:sldMk cId="1498501295" sldId="467"/>
        </pc:sldMkLst>
        <pc:spChg chg="mod">
          <ac:chgData name="Rohit" userId="6acfeb0a-1742-4fee-9ad0-3462b52b7fdf" providerId="ADAL" clId="{99AB910F-5748-421F-91FC-621FEAD33CD0}" dt="2021-11-23T18:44:57.129" v="62" actId="20577"/>
          <ac:spMkLst>
            <pc:docMk/>
            <pc:sldMk cId="1498501295" sldId="467"/>
            <ac:spMk id="21" creationId="{30C33532-43EC-41E4-BACD-43E23B1DC57B}"/>
          </ac:spMkLst>
        </pc:spChg>
      </pc:sldChg>
      <pc:sldChg chg="modSp mod">
        <pc:chgData name="Rohit" userId="6acfeb0a-1742-4fee-9ad0-3462b52b7fdf" providerId="ADAL" clId="{99AB910F-5748-421F-91FC-621FEAD33CD0}" dt="2021-11-23T18:45:21.526" v="75" actId="1036"/>
        <pc:sldMkLst>
          <pc:docMk/>
          <pc:sldMk cId="1846563271" sldId="470"/>
        </pc:sldMkLst>
        <pc:spChg chg="mod">
          <ac:chgData name="Rohit" userId="6acfeb0a-1742-4fee-9ad0-3462b52b7fdf" providerId="ADAL" clId="{99AB910F-5748-421F-91FC-621FEAD33CD0}" dt="2021-11-23T18:45:21.526" v="75" actId="1036"/>
          <ac:spMkLst>
            <pc:docMk/>
            <pc:sldMk cId="1846563271" sldId="470"/>
            <ac:spMk id="7" creationId="{2AFDE8AA-EB5D-4CCD-9EA7-F9581045EA08}"/>
          </ac:spMkLst>
        </pc:spChg>
        <pc:spChg chg="mod">
          <ac:chgData name="Rohit" userId="6acfeb0a-1742-4fee-9ad0-3462b52b7fdf" providerId="ADAL" clId="{99AB910F-5748-421F-91FC-621FEAD33CD0}" dt="2021-11-23T18:45:21.526" v="75" actId="1036"/>
          <ac:spMkLst>
            <pc:docMk/>
            <pc:sldMk cId="1846563271" sldId="470"/>
            <ac:spMk id="9" creationId="{D24768A4-F50B-4DA0-A04A-5E533131BC04}"/>
          </ac:spMkLst>
        </pc:spChg>
        <pc:cxnChg chg="mod">
          <ac:chgData name="Rohit" userId="6acfeb0a-1742-4fee-9ad0-3462b52b7fdf" providerId="ADAL" clId="{99AB910F-5748-421F-91FC-621FEAD33CD0}" dt="2021-11-23T18:45:21.526" v="75" actId="1036"/>
          <ac:cxnSpMkLst>
            <pc:docMk/>
            <pc:sldMk cId="1846563271" sldId="470"/>
            <ac:cxnSpMk id="6" creationId="{F6E8D352-4220-4AD0-8DB8-E20AE525EE83}"/>
          </ac:cxnSpMkLst>
        </pc:cxnChg>
        <pc:cxnChg chg="mod">
          <ac:chgData name="Rohit" userId="6acfeb0a-1742-4fee-9ad0-3462b52b7fdf" providerId="ADAL" clId="{99AB910F-5748-421F-91FC-621FEAD33CD0}" dt="2021-11-23T18:45:21.526" v="75" actId="1036"/>
          <ac:cxnSpMkLst>
            <pc:docMk/>
            <pc:sldMk cId="1846563271" sldId="470"/>
            <ac:cxnSpMk id="8" creationId="{6DD6B868-88AC-49B7-8E7B-2D1246517E14}"/>
          </ac:cxnSpMkLst>
        </pc:cxnChg>
      </pc:sldChg>
    </pc:docChg>
  </pc:docChgLst>
  <pc:docChgLst>
    <pc:chgData name="Rohit J Kate" userId="6acfeb0a-1742-4fee-9ad0-3462b52b7fdf" providerId="ADAL" clId="{2823FFE9-51EE-46D7-8BE8-EFE26C69CE8E}"/>
    <pc:docChg chg="modSld">
      <pc:chgData name="Rohit J Kate" userId="6acfeb0a-1742-4fee-9ad0-3462b52b7fdf" providerId="ADAL" clId="{2823FFE9-51EE-46D7-8BE8-EFE26C69CE8E}" dt="2023-12-04T06:55:27.728" v="1" actId="20577"/>
      <pc:docMkLst>
        <pc:docMk/>
      </pc:docMkLst>
      <pc:sldChg chg="modSp mod">
        <pc:chgData name="Rohit J Kate" userId="6acfeb0a-1742-4fee-9ad0-3462b52b7fdf" providerId="ADAL" clId="{2823FFE9-51EE-46D7-8BE8-EFE26C69CE8E}" dt="2023-12-04T06:55:27.728" v="1" actId="20577"/>
        <pc:sldMkLst>
          <pc:docMk/>
          <pc:sldMk cId="0" sldId="377"/>
        </pc:sldMkLst>
        <pc:spChg chg="mod">
          <ac:chgData name="Rohit J Kate" userId="6acfeb0a-1742-4fee-9ad0-3462b52b7fdf" providerId="ADAL" clId="{2823FFE9-51EE-46D7-8BE8-EFE26C69CE8E}" dt="2023-12-04T06:55:27.728" v="1" actId="20577"/>
          <ac:spMkLst>
            <pc:docMk/>
            <pc:sldMk cId="0" sldId="377"/>
            <ac:spMk id="5" creationId="{00000000-0000-0000-0000-000000000000}"/>
          </ac:spMkLst>
        </pc:spChg>
      </pc:sldChg>
    </pc:docChg>
  </pc:docChgLst>
  <pc:docChgLst>
    <pc:chgData name="Rohit J Kate" userId="6acfeb0a-1742-4fee-9ad0-3462b52b7fdf" providerId="ADAL" clId="{3AAF30CB-C98B-42DA-94C2-B9677AEEB29A}"/>
    <pc:docChg chg="modSld">
      <pc:chgData name="Rohit J Kate" userId="6acfeb0a-1742-4fee-9ad0-3462b52b7fdf" providerId="ADAL" clId="{3AAF30CB-C98B-42DA-94C2-B9677AEEB29A}" dt="2021-10-28T17:27:36.173" v="44" actId="12"/>
      <pc:docMkLst>
        <pc:docMk/>
      </pc:docMkLst>
      <pc:sldChg chg="modSp mod">
        <pc:chgData name="Rohit J Kate" userId="6acfeb0a-1742-4fee-9ad0-3462b52b7fdf" providerId="ADAL" clId="{3AAF30CB-C98B-42DA-94C2-B9677AEEB29A}" dt="2021-10-28T17:27:36.173" v="44" actId="12"/>
        <pc:sldMkLst>
          <pc:docMk/>
          <pc:sldMk cId="3587549720" sldId="438"/>
        </pc:sldMkLst>
        <pc:spChg chg="mod">
          <ac:chgData name="Rohit J Kate" userId="6acfeb0a-1742-4fee-9ad0-3462b52b7fdf" providerId="ADAL" clId="{3AAF30CB-C98B-42DA-94C2-B9677AEEB29A}" dt="2021-10-28T17:27:36.173" v="44" actId="12"/>
          <ac:spMkLst>
            <pc:docMk/>
            <pc:sldMk cId="3587549720" sldId="438"/>
            <ac:spMk id="3" creationId="{7A4DAFB2-763E-4A38-963B-04AD0705F505}"/>
          </ac:spMkLst>
        </pc:spChg>
      </pc:sldChg>
      <pc:sldChg chg="modSp mod">
        <pc:chgData name="Rohit J Kate" userId="6acfeb0a-1742-4fee-9ad0-3462b52b7fdf" providerId="ADAL" clId="{3AAF30CB-C98B-42DA-94C2-B9677AEEB29A}" dt="2021-10-28T17:27:01.231" v="34"/>
        <pc:sldMkLst>
          <pc:docMk/>
          <pc:sldMk cId="2148774386" sldId="444"/>
        </pc:sldMkLst>
        <pc:spChg chg="mod">
          <ac:chgData name="Rohit J Kate" userId="6acfeb0a-1742-4fee-9ad0-3462b52b7fdf" providerId="ADAL" clId="{3AAF30CB-C98B-42DA-94C2-B9677AEEB29A}" dt="2021-10-28T17:27:01.231" v="34"/>
          <ac:spMkLst>
            <pc:docMk/>
            <pc:sldMk cId="2148774386" sldId="444"/>
            <ac:spMk id="3" creationId="{6235B13E-0272-46B1-8722-0F6064742B75}"/>
          </ac:spMkLst>
        </pc:spChg>
      </pc:sldChg>
    </pc:docChg>
  </pc:docChgLst>
  <pc:docChgLst>
    <pc:chgData name="Rohit J Kate" userId="6acfeb0a-1742-4fee-9ad0-3462b52b7fdf" providerId="ADAL" clId="{D7C5F390-1A4C-4FB1-884A-FF832DD1D514}"/>
    <pc:docChg chg="undo custSel addSld delSld modSld sldOrd">
      <pc:chgData name="Rohit J Kate" userId="6acfeb0a-1742-4fee-9ad0-3462b52b7fdf" providerId="ADAL" clId="{D7C5F390-1A4C-4FB1-884A-FF832DD1D514}" dt="2023-12-05T04:12:29.128" v="4563" actId="14100"/>
      <pc:docMkLst>
        <pc:docMk/>
      </pc:docMkLst>
      <pc:sldChg chg="modSp mod">
        <pc:chgData name="Rohit J Kate" userId="6acfeb0a-1742-4fee-9ad0-3462b52b7fdf" providerId="ADAL" clId="{D7C5F390-1A4C-4FB1-884A-FF832DD1D514}" dt="2023-12-04T16:35:57.623" v="9" actId="27636"/>
        <pc:sldMkLst>
          <pc:docMk/>
          <pc:sldMk cId="4112306790" sldId="448"/>
        </pc:sldMkLst>
        <pc:spChg chg="mod">
          <ac:chgData name="Rohit J Kate" userId="6acfeb0a-1742-4fee-9ad0-3462b52b7fdf" providerId="ADAL" clId="{D7C5F390-1A4C-4FB1-884A-FF832DD1D514}" dt="2023-12-04T16:35:57.623" v="9" actId="27636"/>
          <ac:spMkLst>
            <pc:docMk/>
            <pc:sldMk cId="4112306790" sldId="448"/>
            <ac:spMk id="3" creationId="{D1644782-2341-492D-81AB-685339DD9E78}"/>
          </ac:spMkLst>
        </pc:spChg>
      </pc:sldChg>
      <pc:sldChg chg="modSp mod">
        <pc:chgData name="Rohit J Kate" userId="6acfeb0a-1742-4fee-9ad0-3462b52b7fdf" providerId="ADAL" clId="{D7C5F390-1A4C-4FB1-884A-FF832DD1D514}" dt="2023-12-04T18:22:53.102" v="3553" actId="20577"/>
        <pc:sldMkLst>
          <pc:docMk/>
          <pc:sldMk cId="711309292" sldId="449"/>
        </pc:sldMkLst>
        <pc:spChg chg="mod">
          <ac:chgData name="Rohit J Kate" userId="6acfeb0a-1742-4fee-9ad0-3462b52b7fdf" providerId="ADAL" clId="{D7C5F390-1A4C-4FB1-884A-FF832DD1D514}" dt="2023-12-04T18:22:53.102" v="3553" actId="20577"/>
          <ac:spMkLst>
            <pc:docMk/>
            <pc:sldMk cId="711309292" sldId="449"/>
            <ac:spMk id="3" creationId="{CAD6081A-9258-43BF-A7BF-A85B3C466D44}"/>
          </ac:spMkLst>
        </pc:spChg>
      </pc:sldChg>
      <pc:sldChg chg="modSp mod">
        <pc:chgData name="Rohit J Kate" userId="6acfeb0a-1742-4fee-9ad0-3462b52b7fdf" providerId="ADAL" clId="{D7C5F390-1A4C-4FB1-884A-FF832DD1D514}" dt="2023-12-04T18:23:03.536" v="3561" actId="20577"/>
        <pc:sldMkLst>
          <pc:docMk/>
          <pc:sldMk cId="1768267010" sldId="450"/>
        </pc:sldMkLst>
        <pc:spChg chg="mod">
          <ac:chgData name="Rohit J Kate" userId="6acfeb0a-1742-4fee-9ad0-3462b52b7fdf" providerId="ADAL" clId="{D7C5F390-1A4C-4FB1-884A-FF832DD1D514}" dt="2023-12-04T18:23:03.536" v="3561" actId="20577"/>
          <ac:spMkLst>
            <pc:docMk/>
            <pc:sldMk cId="1768267010" sldId="450"/>
            <ac:spMk id="3" creationId="{22B6E0BA-5E92-47B3-8CA3-FDF284791FC3}"/>
          </ac:spMkLst>
        </pc:spChg>
      </pc:sldChg>
      <pc:sldChg chg="modSp">
        <pc:chgData name="Rohit J Kate" userId="6acfeb0a-1742-4fee-9ad0-3462b52b7fdf" providerId="ADAL" clId="{D7C5F390-1A4C-4FB1-884A-FF832DD1D514}" dt="2023-12-04T18:29:25.873" v="4012" actId="20577"/>
        <pc:sldMkLst>
          <pc:docMk/>
          <pc:sldMk cId="886153755" sldId="451"/>
        </pc:sldMkLst>
        <pc:spChg chg="mod">
          <ac:chgData name="Rohit J Kate" userId="6acfeb0a-1742-4fee-9ad0-3462b52b7fdf" providerId="ADAL" clId="{D7C5F390-1A4C-4FB1-884A-FF832DD1D514}" dt="2023-12-04T18:29:25.873" v="4012" actId="20577"/>
          <ac:spMkLst>
            <pc:docMk/>
            <pc:sldMk cId="886153755" sldId="451"/>
            <ac:spMk id="8" creationId="{112E2F81-4974-448C-97CC-72BDCE1DA563}"/>
          </ac:spMkLst>
        </pc:spChg>
      </pc:sldChg>
      <pc:sldChg chg="modSp mod">
        <pc:chgData name="Rohit J Kate" userId="6acfeb0a-1742-4fee-9ad0-3462b52b7fdf" providerId="ADAL" clId="{D7C5F390-1A4C-4FB1-884A-FF832DD1D514}" dt="2023-12-04T16:48:24.259" v="535" actId="20577"/>
        <pc:sldMkLst>
          <pc:docMk/>
          <pc:sldMk cId="1480051437" sldId="453"/>
        </pc:sldMkLst>
        <pc:spChg chg="mod">
          <ac:chgData name="Rohit J Kate" userId="6acfeb0a-1742-4fee-9ad0-3462b52b7fdf" providerId="ADAL" clId="{D7C5F390-1A4C-4FB1-884A-FF832DD1D514}" dt="2023-12-04T16:48:24.259" v="535" actId="20577"/>
          <ac:spMkLst>
            <pc:docMk/>
            <pc:sldMk cId="1480051437" sldId="453"/>
            <ac:spMk id="3" creationId="{3518FFEE-BF36-4EA1-A097-82154EBBB9F6}"/>
          </ac:spMkLst>
        </pc:spChg>
      </pc:sldChg>
      <pc:sldChg chg="modSp mod">
        <pc:chgData name="Rohit J Kate" userId="6acfeb0a-1742-4fee-9ad0-3462b52b7fdf" providerId="ADAL" clId="{D7C5F390-1A4C-4FB1-884A-FF832DD1D514}" dt="2023-12-04T17:58:29.881" v="2759" actId="15"/>
        <pc:sldMkLst>
          <pc:docMk/>
          <pc:sldMk cId="1879492384" sldId="456"/>
        </pc:sldMkLst>
        <pc:spChg chg="mod">
          <ac:chgData name="Rohit J Kate" userId="6acfeb0a-1742-4fee-9ad0-3462b52b7fdf" providerId="ADAL" clId="{D7C5F390-1A4C-4FB1-884A-FF832DD1D514}" dt="2023-12-04T17:58:29.881" v="2759" actId="15"/>
          <ac:spMkLst>
            <pc:docMk/>
            <pc:sldMk cId="1879492384" sldId="456"/>
            <ac:spMk id="3" creationId="{03E7B0AD-FCF4-49B5-85AA-374FFE0180F2}"/>
          </ac:spMkLst>
        </pc:spChg>
      </pc:sldChg>
      <pc:sldChg chg="modSp mod">
        <pc:chgData name="Rohit J Kate" userId="6acfeb0a-1742-4fee-9ad0-3462b52b7fdf" providerId="ADAL" clId="{D7C5F390-1A4C-4FB1-884A-FF832DD1D514}" dt="2023-12-04T17:33:42.984" v="1323" actId="20577"/>
        <pc:sldMkLst>
          <pc:docMk/>
          <pc:sldMk cId="2026648813" sldId="457"/>
        </pc:sldMkLst>
        <pc:spChg chg="mod">
          <ac:chgData name="Rohit J Kate" userId="6acfeb0a-1742-4fee-9ad0-3462b52b7fdf" providerId="ADAL" clId="{D7C5F390-1A4C-4FB1-884A-FF832DD1D514}" dt="2023-12-04T17:28:20.348" v="718" actId="20577"/>
          <ac:spMkLst>
            <pc:docMk/>
            <pc:sldMk cId="2026648813" sldId="457"/>
            <ac:spMk id="2" creationId="{0FCEBB2A-A39B-4601-B8A5-751120417D98}"/>
          </ac:spMkLst>
        </pc:spChg>
        <pc:spChg chg="mod">
          <ac:chgData name="Rohit J Kate" userId="6acfeb0a-1742-4fee-9ad0-3462b52b7fdf" providerId="ADAL" clId="{D7C5F390-1A4C-4FB1-884A-FF832DD1D514}" dt="2023-12-04T17:33:42.984" v="1323" actId="20577"/>
          <ac:spMkLst>
            <pc:docMk/>
            <pc:sldMk cId="2026648813" sldId="457"/>
            <ac:spMk id="3" creationId="{70E70F49-0ABC-4130-ADB6-7F38CE3B8B56}"/>
          </ac:spMkLst>
        </pc:spChg>
      </pc:sldChg>
      <pc:sldChg chg="del">
        <pc:chgData name="Rohit J Kate" userId="6acfeb0a-1742-4fee-9ad0-3462b52b7fdf" providerId="ADAL" clId="{D7C5F390-1A4C-4FB1-884A-FF832DD1D514}" dt="2023-12-04T17:53:24.359" v="2598" actId="47"/>
        <pc:sldMkLst>
          <pc:docMk/>
          <pc:sldMk cId="3426634997" sldId="458"/>
        </pc:sldMkLst>
      </pc:sldChg>
      <pc:sldChg chg="del">
        <pc:chgData name="Rohit J Kate" userId="6acfeb0a-1742-4fee-9ad0-3462b52b7fdf" providerId="ADAL" clId="{D7C5F390-1A4C-4FB1-884A-FF832DD1D514}" dt="2023-12-04T18:11:40.827" v="3251" actId="47"/>
        <pc:sldMkLst>
          <pc:docMk/>
          <pc:sldMk cId="381774126" sldId="459"/>
        </pc:sldMkLst>
      </pc:sldChg>
      <pc:sldChg chg="del">
        <pc:chgData name="Rohit J Kate" userId="6acfeb0a-1742-4fee-9ad0-3462b52b7fdf" providerId="ADAL" clId="{D7C5F390-1A4C-4FB1-884A-FF832DD1D514}" dt="2023-12-04T17:53:26.372" v="2599" actId="47"/>
        <pc:sldMkLst>
          <pc:docMk/>
          <pc:sldMk cId="3716430682" sldId="460"/>
        </pc:sldMkLst>
      </pc:sldChg>
      <pc:sldChg chg="modSp mod">
        <pc:chgData name="Rohit J Kate" userId="6acfeb0a-1742-4fee-9ad0-3462b52b7fdf" providerId="ADAL" clId="{D7C5F390-1A4C-4FB1-884A-FF832DD1D514}" dt="2023-12-04T16:50:56.910" v="650" actId="27636"/>
        <pc:sldMkLst>
          <pc:docMk/>
          <pc:sldMk cId="1162083788" sldId="461"/>
        </pc:sldMkLst>
        <pc:spChg chg="mod">
          <ac:chgData name="Rohit J Kate" userId="6acfeb0a-1742-4fee-9ad0-3462b52b7fdf" providerId="ADAL" clId="{D7C5F390-1A4C-4FB1-884A-FF832DD1D514}" dt="2023-12-04T16:50:56.910" v="650" actId="27636"/>
          <ac:spMkLst>
            <pc:docMk/>
            <pc:sldMk cId="1162083788" sldId="461"/>
            <ac:spMk id="3" creationId="{C5769B66-1B76-4AC4-A475-EC41C440BCC7}"/>
          </ac:spMkLst>
        </pc:spChg>
      </pc:sldChg>
      <pc:sldChg chg="modSp mod">
        <pc:chgData name="Rohit J Kate" userId="6acfeb0a-1742-4fee-9ad0-3462b52b7fdf" providerId="ADAL" clId="{D7C5F390-1A4C-4FB1-884A-FF832DD1D514}" dt="2023-12-04T18:23:27.601" v="3566" actId="20577"/>
        <pc:sldMkLst>
          <pc:docMk/>
          <pc:sldMk cId="1830815993" sldId="462"/>
        </pc:sldMkLst>
        <pc:spChg chg="mod">
          <ac:chgData name="Rohit J Kate" userId="6acfeb0a-1742-4fee-9ad0-3462b52b7fdf" providerId="ADAL" clId="{D7C5F390-1A4C-4FB1-884A-FF832DD1D514}" dt="2023-12-04T18:23:27.601" v="3566" actId="20577"/>
          <ac:spMkLst>
            <pc:docMk/>
            <pc:sldMk cId="1830815993" sldId="462"/>
            <ac:spMk id="3" creationId="{6DBA6864-19E7-410E-A003-8242462DFB9B}"/>
          </ac:spMkLst>
        </pc:spChg>
      </pc:sldChg>
      <pc:sldChg chg="delSp mod ord">
        <pc:chgData name="Rohit J Kate" userId="6acfeb0a-1742-4fee-9ad0-3462b52b7fdf" providerId="ADAL" clId="{D7C5F390-1A4C-4FB1-884A-FF832DD1D514}" dt="2023-12-04T18:15:51.707" v="3312" actId="478"/>
        <pc:sldMkLst>
          <pc:docMk/>
          <pc:sldMk cId="150610314" sldId="463"/>
        </pc:sldMkLst>
        <pc:spChg chg="del">
          <ac:chgData name="Rohit J Kate" userId="6acfeb0a-1742-4fee-9ad0-3462b52b7fdf" providerId="ADAL" clId="{D7C5F390-1A4C-4FB1-884A-FF832DD1D514}" dt="2023-12-04T18:15:51.707" v="3312" actId="478"/>
          <ac:spMkLst>
            <pc:docMk/>
            <pc:sldMk cId="150610314" sldId="463"/>
            <ac:spMk id="7" creationId="{ABE9DBC5-CAD4-4003-A07A-4CA1C7692BA5}"/>
          </ac:spMkLst>
        </pc:spChg>
      </pc:sldChg>
      <pc:sldChg chg="addSp delSp modSp mod">
        <pc:chgData name="Rohit J Kate" userId="6acfeb0a-1742-4fee-9ad0-3462b52b7fdf" providerId="ADAL" clId="{D7C5F390-1A4C-4FB1-884A-FF832DD1D514}" dt="2023-12-04T18:15:19.804" v="3311" actId="14100"/>
        <pc:sldMkLst>
          <pc:docMk/>
          <pc:sldMk cId="4259988121" sldId="464"/>
        </pc:sldMkLst>
        <pc:spChg chg="mod">
          <ac:chgData name="Rohit J Kate" userId="6acfeb0a-1742-4fee-9ad0-3462b52b7fdf" providerId="ADAL" clId="{D7C5F390-1A4C-4FB1-884A-FF832DD1D514}" dt="2023-12-04T18:08:49.023" v="3173" actId="20577"/>
          <ac:spMkLst>
            <pc:docMk/>
            <pc:sldMk cId="4259988121" sldId="464"/>
            <ac:spMk id="3" creationId="{E479AAE5-1B8D-434F-9A65-C9FB1869A425}"/>
          </ac:spMkLst>
        </pc:spChg>
        <pc:spChg chg="mod">
          <ac:chgData name="Rohit J Kate" userId="6acfeb0a-1742-4fee-9ad0-3462b52b7fdf" providerId="ADAL" clId="{D7C5F390-1A4C-4FB1-884A-FF832DD1D514}" dt="2023-12-04T18:11:17.977" v="3248" actId="20577"/>
          <ac:spMkLst>
            <pc:docMk/>
            <pc:sldMk cId="4259988121" sldId="464"/>
            <ac:spMk id="5" creationId="{0463DD3B-027D-46B4-8238-ABFB3248E94B}"/>
          </ac:spMkLst>
        </pc:spChg>
        <pc:spChg chg="del">
          <ac:chgData name="Rohit J Kate" userId="6acfeb0a-1742-4fee-9ad0-3462b52b7fdf" providerId="ADAL" clId="{D7C5F390-1A4C-4FB1-884A-FF832DD1D514}" dt="2023-12-04T18:03:48.842" v="2976" actId="478"/>
          <ac:spMkLst>
            <pc:docMk/>
            <pc:sldMk cId="4259988121" sldId="464"/>
            <ac:spMk id="7" creationId="{D1D0A7EA-7384-4938-8C20-ED1922E1E351}"/>
          </ac:spMkLst>
        </pc:spChg>
        <pc:spChg chg="add mod">
          <ac:chgData name="Rohit J Kate" userId="6acfeb0a-1742-4fee-9ad0-3462b52b7fdf" providerId="ADAL" clId="{D7C5F390-1A4C-4FB1-884A-FF832DD1D514}" dt="2023-12-04T18:10:07.863" v="3223" actId="1076"/>
          <ac:spMkLst>
            <pc:docMk/>
            <pc:sldMk cId="4259988121" sldId="464"/>
            <ac:spMk id="12" creationId="{393B1F74-F473-4064-8E53-428D20807128}"/>
          </ac:spMkLst>
        </pc:spChg>
        <pc:spChg chg="del">
          <ac:chgData name="Rohit J Kate" userId="6acfeb0a-1742-4fee-9ad0-3462b52b7fdf" providerId="ADAL" clId="{D7C5F390-1A4C-4FB1-884A-FF832DD1D514}" dt="2023-12-04T18:05:33.569" v="3005" actId="478"/>
          <ac:spMkLst>
            <pc:docMk/>
            <pc:sldMk cId="4259988121" sldId="464"/>
            <ac:spMk id="17" creationId="{47C4B13E-2E5A-4D0D-B342-E323DC9A19AB}"/>
          </ac:spMkLst>
        </pc:spChg>
        <pc:spChg chg="add mod">
          <ac:chgData name="Rohit J Kate" userId="6acfeb0a-1742-4fee-9ad0-3462b52b7fdf" providerId="ADAL" clId="{D7C5F390-1A4C-4FB1-884A-FF832DD1D514}" dt="2023-12-04T18:12:09.369" v="3271" actId="1076"/>
          <ac:spMkLst>
            <pc:docMk/>
            <pc:sldMk cId="4259988121" sldId="464"/>
            <ac:spMk id="21" creationId="{EA16B332-A67C-9743-F770-8C2ADEF06A09}"/>
          </ac:spMkLst>
        </pc:spChg>
        <pc:spChg chg="add mod">
          <ac:chgData name="Rohit J Kate" userId="6acfeb0a-1742-4fee-9ad0-3462b52b7fdf" providerId="ADAL" clId="{D7C5F390-1A4C-4FB1-884A-FF832DD1D514}" dt="2023-12-04T18:14:58.999" v="3307" actId="1076"/>
          <ac:spMkLst>
            <pc:docMk/>
            <pc:sldMk cId="4259988121" sldId="464"/>
            <ac:spMk id="29" creationId="{B6BD22D4-C56E-1E6F-CA15-87B9C4D65399}"/>
          </ac:spMkLst>
        </pc:spChg>
        <pc:cxnChg chg="del">
          <ac:chgData name="Rohit J Kate" userId="6acfeb0a-1742-4fee-9ad0-3462b52b7fdf" providerId="ADAL" clId="{D7C5F390-1A4C-4FB1-884A-FF832DD1D514}" dt="2023-12-04T18:03:51.733" v="2977" actId="478"/>
          <ac:cxnSpMkLst>
            <pc:docMk/>
            <pc:sldMk cId="4259988121" sldId="464"/>
            <ac:cxnSpMk id="6" creationId="{D90765AB-6D1F-4AE8-AF7B-3A33414E303C}"/>
          </ac:cxnSpMkLst>
        </pc:cxnChg>
        <pc:cxnChg chg="del">
          <ac:chgData name="Rohit J Kate" userId="6acfeb0a-1742-4fee-9ad0-3462b52b7fdf" providerId="ADAL" clId="{D7C5F390-1A4C-4FB1-884A-FF832DD1D514}" dt="2023-12-04T18:05:33.569" v="3005" actId="478"/>
          <ac:cxnSpMkLst>
            <pc:docMk/>
            <pc:sldMk cId="4259988121" sldId="464"/>
            <ac:cxnSpMk id="9" creationId="{564F8A3E-24C0-4116-BACB-B1BE44F6A226}"/>
          </ac:cxnSpMkLst>
        </pc:cxnChg>
        <pc:cxnChg chg="mod">
          <ac:chgData name="Rohit J Kate" userId="6acfeb0a-1742-4fee-9ad0-3462b52b7fdf" providerId="ADAL" clId="{D7C5F390-1A4C-4FB1-884A-FF832DD1D514}" dt="2023-12-04T18:11:24.957" v="3249" actId="14100"/>
          <ac:cxnSpMkLst>
            <pc:docMk/>
            <pc:sldMk cId="4259988121" sldId="464"/>
            <ac:cxnSpMk id="10" creationId="{E6B011C8-3A3A-442E-B077-CC7C5AAB3DC4}"/>
          </ac:cxnSpMkLst>
        </pc:cxnChg>
        <pc:cxnChg chg="del">
          <ac:chgData name="Rohit J Kate" userId="6acfeb0a-1742-4fee-9ad0-3462b52b7fdf" providerId="ADAL" clId="{D7C5F390-1A4C-4FB1-884A-FF832DD1D514}" dt="2023-12-04T18:05:33.569" v="3005" actId="478"/>
          <ac:cxnSpMkLst>
            <pc:docMk/>
            <pc:sldMk cId="4259988121" sldId="464"/>
            <ac:cxnSpMk id="11" creationId="{2DE1D706-2591-458E-B1F3-9576272BABB8}"/>
          </ac:cxnSpMkLst>
        </pc:cxnChg>
        <pc:cxnChg chg="add mod">
          <ac:chgData name="Rohit J Kate" userId="6acfeb0a-1742-4fee-9ad0-3462b52b7fdf" providerId="ADAL" clId="{D7C5F390-1A4C-4FB1-884A-FF832DD1D514}" dt="2023-12-04T18:10:01.807" v="3222" actId="14100"/>
          <ac:cxnSpMkLst>
            <pc:docMk/>
            <pc:sldMk cId="4259988121" sldId="464"/>
            <ac:cxnSpMk id="13" creationId="{0EC34BC4-E145-B735-E941-1370D641E024}"/>
          </ac:cxnSpMkLst>
        </pc:cxnChg>
        <pc:cxnChg chg="add mod">
          <ac:chgData name="Rohit J Kate" userId="6acfeb0a-1742-4fee-9ad0-3462b52b7fdf" providerId="ADAL" clId="{D7C5F390-1A4C-4FB1-884A-FF832DD1D514}" dt="2023-12-04T18:12:00.577" v="3254" actId="14100"/>
          <ac:cxnSpMkLst>
            <pc:docMk/>
            <pc:sldMk cId="4259988121" sldId="464"/>
            <ac:cxnSpMk id="22" creationId="{BE5C839A-4A75-AA39-DB63-1DACA7872929}"/>
          </ac:cxnSpMkLst>
        </pc:cxnChg>
        <pc:cxnChg chg="add mod">
          <ac:chgData name="Rohit J Kate" userId="6acfeb0a-1742-4fee-9ad0-3462b52b7fdf" providerId="ADAL" clId="{D7C5F390-1A4C-4FB1-884A-FF832DD1D514}" dt="2023-12-04T18:15:07.300" v="3309" actId="14100"/>
          <ac:cxnSpMkLst>
            <pc:docMk/>
            <pc:sldMk cId="4259988121" sldId="464"/>
            <ac:cxnSpMk id="24" creationId="{CB26E6AF-2B2E-6972-958E-60D696375070}"/>
          </ac:cxnSpMkLst>
        </pc:cxnChg>
        <pc:cxnChg chg="add mod">
          <ac:chgData name="Rohit J Kate" userId="6acfeb0a-1742-4fee-9ad0-3462b52b7fdf" providerId="ADAL" clId="{D7C5F390-1A4C-4FB1-884A-FF832DD1D514}" dt="2023-12-04T18:15:19.804" v="3311" actId="14100"/>
          <ac:cxnSpMkLst>
            <pc:docMk/>
            <pc:sldMk cId="4259988121" sldId="464"/>
            <ac:cxnSpMk id="27" creationId="{D6A5155F-67CA-40EC-B4FD-A26DB29B8A54}"/>
          </ac:cxnSpMkLst>
        </pc:cxnChg>
      </pc:sldChg>
      <pc:sldChg chg="del">
        <pc:chgData name="Rohit J Kate" userId="6acfeb0a-1742-4fee-9ad0-3462b52b7fdf" providerId="ADAL" clId="{D7C5F390-1A4C-4FB1-884A-FF832DD1D514}" dt="2023-12-04T18:11:34.445" v="3250" actId="47"/>
        <pc:sldMkLst>
          <pc:docMk/>
          <pc:sldMk cId="3215197107" sldId="465"/>
        </pc:sldMkLst>
      </pc:sldChg>
      <pc:sldChg chg="modSp mod">
        <pc:chgData name="Rohit J Kate" userId="6acfeb0a-1742-4fee-9ad0-3462b52b7fdf" providerId="ADAL" clId="{D7C5F390-1A4C-4FB1-884A-FF832DD1D514}" dt="2023-12-04T18:17:30.476" v="3367" actId="20577"/>
        <pc:sldMkLst>
          <pc:docMk/>
          <pc:sldMk cId="3555096586" sldId="466"/>
        </pc:sldMkLst>
        <pc:spChg chg="mod">
          <ac:chgData name="Rohit J Kate" userId="6acfeb0a-1742-4fee-9ad0-3462b52b7fdf" providerId="ADAL" clId="{D7C5F390-1A4C-4FB1-884A-FF832DD1D514}" dt="2023-12-04T18:17:30.476" v="3367" actId="20577"/>
          <ac:spMkLst>
            <pc:docMk/>
            <pc:sldMk cId="3555096586" sldId="466"/>
            <ac:spMk id="12" creationId="{E8A5DD5A-78F3-461B-96F8-646B3590947E}"/>
          </ac:spMkLst>
        </pc:spChg>
        <pc:spChg chg="mod">
          <ac:chgData name="Rohit J Kate" userId="6acfeb0a-1742-4fee-9ad0-3462b52b7fdf" providerId="ADAL" clId="{D7C5F390-1A4C-4FB1-884A-FF832DD1D514}" dt="2023-12-04T18:17:13.870" v="3365" actId="1076"/>
          <ac:spMkLst>
            <pc:docMk/>
            <pc:sldMk cId="3555096586" sldId="466"/>
            <ac:spMk id="13" creationId="{0821A3F8-72ED-4BFD-AFE9-24C20BC39B4C}"/>
          </ac:spMkLst>
        </pc:spChg>
        <pc:cxnChg chg="mod">
          <ac:chgData name="Rohit J Kate" userId="6acfeb0a-1742-4fee-9ad0-3462b52b7fdf" providerId="ADAL" clId="{D7C5F390-1A4C-4FB1-884A-FF832DD1D514}" dt="2023-12-04T18:17:22.942" v="3366" actId="14100"/>
          <ac:cxnSpMkLst>
            <pc:docMk/>
            <pc:sldMk cId="3555096586" sldId="466"/>
            <ac:cxnSpMk id="9" creationId="{43EBA73F-CEFB-4A27-917B-5F8B32D45A6B}"/>
          </ac:cxnSpMkLst>
        </pc:cxnChg>
      </pc:sldChg>
      <pc:sldChg chg="modSp mod">
        <pc:chgData name="Rohit J Kate" userId="6acfeb0a-1742-4fee-9ad0-3462b52b7fdf" providerId="ADAL" clId="{D7C5F390-1A4C-4FB1-884A-FF832DD1D514}" dt="2023-12-04T18:18:02.475" v="3385" actId="20577"/>
        <pc:sldMkLst>
          <pc:docMk/>
          <pc:sldMk cId="1498501295" sldId="467"/>
        </pc:sldMkLst>
        <pc:spChg chg="mod">
          <ac:chgData name="Rohit J Kate" userId="6acfeb0a-1742-4fee-9ad0-3462b52b7fdf" providerId="ADAL" clId="{D7C5F390-1A4C-4FB1-884A-FF832DD1D514}" dt="2023-12-04T18:18:02.475" v="3385" actId="20577"/>
          <ac:spMkLst>
            <pc:docMk/>
            <pc:sldMk cId="1498501295" sldId="467"/>
            <ac:spMk id="13" creationId="{87009E2B-97AA-4C4D-A9E4-8EB851F79BFD}"/>
          </ac:spMkLst>
        </pc:spChg>
      </pc:sldChg>
      <pc:sldChg chg="modSp mod">
        <pc:chgData name="Rohit J Kate" userId="6acfeb0a-1742-4fee-9ad0-3462b52b7fdf" providerId="ADAL" clId="{D7C5F390-1A4C-4FB1-884A-FF832DD1D514}" dt="2023-12-04T18:20:17.105" v="3490" actId="20577"/>
        <pc:sldMkLst>
          <pc:docMk/>
          <pc:sldMk cId="2053327502" sldId="468"/>
        </pc:sldMkLst>
        <pc:spChg chg="mod">
          <ac:chgData name="Rohit J Kate" userId="6acfeb0a-1742-4fee-9ad0-3462b52b7fdf" providerId="ADAL" clId="{D7C5F390-1A4C-4FB1-884A-FF832DD1D514}" dt="2023-12-04T18:20:17.105" v="3490" actId="20577"/>
          <ac:spMkLst>
            <pc:docMk/>
            <pc:sldMk cId="2053327502" sldId="468"/>
            <ac:spMk id="3" creationId="{69F95017-989C-4F92-8E24-A2F825B716DC}"/>
          </ac:spMkLst>
        </pc:spChg>
      </pc:sldChg>
      <pc:sldChg chg="modSp mod">
        <pc:chgData name="Rohit J Kate" userId="6acfeb0a-1742-4fee-9ad0-3462b52b7fdf" providerId="ADAL" clId="{D7C5F390-1A4C-4FB1-884A-FF832DD1D514}" dt="2023-12-04T18:21:19.874" v="3544" actId="1076"/>
        <pc:sldMkLst>
          <pc:docMk/>
          <pc:sldMk cId="1846563271" sldId="470"/>
        </pc:sldMkLst>
        <pc:spChg chg="mod">
          <ac:chgData name="Rohit J Kate" userId="6acfeb0a-1742-4fee-9ad0-3462b52b7fdf" providerId="ADAL" clId="{D7C5F390-1A4C-4FB1-884A-FF832DD1D514}" dt="2023-12-04T18:21:13.144" v="3543" actId="20577"/>
          <ac:spMkLst>
            <pc:docMk/>
            <pc:sldMk cId="1846563271" sldId="470"/>
            <ac:spMk id="7" creationId="{2AFDE8AA-EB5D-4CCD-9EA7-F9581045EA08}"/>
          </ac:spMkLst>
        </pc:spChg>
        <pc:spChg chg="mod">
          <ac:chgData name="Rohit J Kate" userId="6acfeb0a-1742-4fee-9ad0-3462b52b7fdf" providerId="ADAL" clId="{D7C5F390-1A4C-4FB1-884A-FF832DD1D514}" dt="2023-12-04T18:21:19.874" v="3544" actId="1076"/>
          <ac:spMkLst>
            <pc:docMk/>
            <pc:sldMk cId="1846563271" sldId="470"/>
            <ac:spMk id="9" creationId="{D24768A4-F50B-4DA0-A04A-5E533131BC04}"/>
          </ac:spMkLst>
        </pc:spChg>
      </pc:sldChg>
      <pc:sldChg chg="modSp del mod">
        <pc:chgData name="Rohit J Kate" userId="6acfeb0a-1742-4fee-9ad0-3462b52b7fdf" providerId="ADAL" clId="{D7C5F390-1A4C-4FB1-884A-FF832DD1D514}" dt="2023-12-04T17:55:57.240" v="2662" actId="47"/>
        <pc:sldMkLst>
          <pc:docMk/>
          <pc:sldMk cId="3354108288" sldId="471"/>
        </pc:sldMkLst>
        <pc:spChg chg="mod">
          <ac:chgData name="Rohit J Kate" userId="6acfeb0a-1742-4fee-9ad0-3462b52b7fdf" providerId="ADAL" clId="{D7C5F390-1A4C-4FB1-884A-FF832DD1D514}" dt="2023-12-04T17:55:02.135" v="2636" actId="21"/>
          <ac:spMkLst>
            <pc:docMk/>
            <pc:sldMk cId="3354108288" sldId="471"/>
            <ac:spMk id="3" creationId="{63A34768-B33A-4B50-B2AF-B3B065BFA82C}"/>
          </ac:spMkLst>
        </pc:spChg>
      </pc:sldChg>
      <pc:sldChg chg="modSp add mod">
        <pc:chgData name="Rohit J Kate" userId="6acfeb0a-1742-4fee-9ad0-3462b52b7fdf" providerId="ADAL" clId="{D7C5F390-1A4C-4FB1-884A-FF832DD1D514}" dt="2023-12-04T17:37:41.614" v="1476" actId="20577"/>
        <pc:sldMkLst>
          <pc:docMk/>
          <pc:sldMk cId="3387076573" sldId="472"/>
        </pc:sldMkLst>
        <pc:spChg chg="mod">
          <ac:chgData name="Rohit J Kate" userId="6acfeb0a-1742-4fee-9ad0-3462b52b7fdf" providerId="ADAL" clId="{D7C5F390-1A4C-4FB1-884A-FF832DD1D514}" dt="2023-12-04T17:37:41.614" v="1476" actId="20577"/>
          <ac:spMkLst>
            <pc:docMk/>
            <pc:sldMk cId="3387076573" sldId="472"/>
            <ac:spMk id="2" creationId="{0FCEBB2A-A39B-4601-B8A5-751120417D98}"/>
          </ac:spMkLst>
        </pc:spChg>
        <pc:spChg chg="mod">
          <ac:chgData name="Rohit J Kate" userId="6acfeb0a-1742-4fee-9ad0-3462b52b7fdf" providerId="ADAL" clId="{D7C5F390-1A4C-4FB1-884A-FF832DD1D514}" dt="2023-12-04T17:36:40.548" v="1445" actId="20577"/>
          <ac:spMkLst>
            <pc:docMk/>
            <pc:sldMk cId="3387076573" sldId="472"/>
            <ac:spMk id="3" creationId="{70E70F49-0ABC-4130-ADB6-7F38CE3B8B56}"/>
          </ac:spMkLst>
        </pc:spChg>
      </pc:sldChg>
      <pc:sldChg chg="modSp new mod ord">
        <pc:chgData name="Rohit J Kate" userId="6acfeb0a-1742-4fee-9ad0-3462b52b7fdf" providerId="ADAL" clId="{D7C5F390-1A4C-4FB1-884A-FF832DD1D514}" dt="2023-12-04T17:43:10.682" v="2093"/>
        <pc:sldMkLst>
          <pc:docMk/>
          <pc:sldMk cId="460527077" sldId="473"/>
        </pc:sldMkLst>
        <pc:spChg chg="mod">
          <ac:chgData name="Rohit J Kate" userId="6acfeb0a-1742-4fee-9ad0-3462b52b7fdf" providerId="ADAL" clId="{D7C5F390-1A4C-4FB1-884A-FF832DD1D514}" dt="2023-12-04T17:37:50.280" v="1478"/>
          <ac:spMkLst>
            <pc:docMk/>
            <pc:sldMk cId="460527077" sldId="473"/>
            <ac:spMk id="2" creationId="{816392AE-AC84-49FD-8B00-C9CBA8B2B241}"/>
          </ac:spMkLst>
        </pc:spChg>
        <pc:spChg chg="mod">
          <ac:chgData name="Rohit J Kate" userId="6acfeb0a-1742-4fee-9ad0-3462b52b7fdf" providerId="ADAL" clId="{D7C5F390-1A4C-4FB1-884A-FF832DD1D514}" dt="2023-12-04T17:40:25.520" v="1783" actId="20577"/>
          <ac:spMkLst>
            <pc:docMk/>
            <pc:sldMk cId="460527077" sldId="473"/>
            <ac:spMk id="3" creationId="{21540BD2-BE7C-0730-EA53-93395717D44B}"/>
          </ac:spMkLst>
        </pc:spChg>
      </pc:sldChg>
      <pc:sldChg chg="modSp new mod modAnim">
        <pc:chgData name="Rohit J Kate" userId="6acfeb0a-1742-4fee-9ad0-3462b52b7fdf" providerId="ADAL" clId="{D7C5F390-1A4C-4FB1-884A-FF832DD1D514}" dt="2023-12-04T17:55:49.570" v="2661"/>
        <pc:sldMkLst>
          <pc:docMk/>
          <pc:sldMk cId="438451924" sldId="474"/>
        </pc:sldMkLst>
        <pc:spChg chg="mod">
          <ac:chgData name="Rohit J Kate" userId="6acfeb0a-1742-4fee-9ad0-3462b52b7fdf" providerId="ADAL" clId="{D7C5F390-1A4C-4FB1-884A-FF832DD1D514}" dt="2023-12-04T17:40:32.948" v="1785"/>
          <ac:spMkLst>
            <pc:docMk/>
            <pc:sldMk cId="438451924" sldId="474"/>
            <ac:spMk id="2" creationId="{6A5EE246-3327-3D97-90A5-072371701FC7}"/>
          </ac:spMkLst>
        </pc:spChg>
        <pc:spChg chg="mod">
          <ac:chgData name="Rohit J Kate" userId="6acfeb0a-1742-4fee-9ad0-3462b52b7fdf" providerId="ADAL" clId="{D7C5F390-1A4C-4FB1-884A-FF832DD1D514}" dt="2023-12-04T17:55:49.570" v="2661"/>
          <ac:spMkLst>
            <pc:docMk/>
            <pc:sldMk cId="438451924" sldId="474"/>
            <ac:spMk id="3" creationId="{0FAD439E-D02C-A385-B88A-3AEE66FFBABC}"/>
          </ac:spMkLst>
        </pc:spChg>
      </pc:sldChg>
      <pc:sldChg chg="modSp new mod">
        <pc:chgData name="Rohit J Kate" userId="6acfeb0a-1742-4fee-9ad0-3462b52b7fdf" providerId="ADAL" clId="{D7C5F390-1A4C-4FB1-884A-FF832DD1D514}" dt="2023-12-04T17:56:15.914" v="2673" actId="114"/>
        <pc:sldMkLst>
          <pc:docMk/>
          <pc:sldMk cId="3936985351" sldId="475"/>
        </pc:sldMkLst>
        <pc:spChg chg="mod">
          <ac:chgData name="Rohit J Kate" userId="6acfeb0a-1742-4fee-9ad0-3462b52b7fdf" providerId="ADAL" clId="{D7C5F390-1A4C-4FB1-884A-FF832DD1D514}" dt="2023-12-04T17:48:52.389" v="2303"/>
          <ac:spMkLst>
            <pc:docMk/>
            <pc:sldMk cId="3936985351" sldId="475"/>
            <ac:spMk id="2" creationId="{18F8E3AB-EAA8-FA03-FC2A-23D1C48F65FF}"/>
          </ac:spMkLst>
        </pc:spChg>
        <pc:spChg chg="mod">
          <ac:chgData name="Rohit J Kate" userId="6acfeb0a-1742-4fee-9ad0-3462b52b7fdf" providerId="ADAL" clId="{D7C5F390-1A4C-4FB1-884A-FF832DD1D514}" dt="2023-12-04T17:56:15.914" v="2673" actId="114"/>
          <ac:spMkLst>
            <pc:docMk/>
            <pc:sldMk cId="3936985351" sldId="475"/>
            <ac:spMk id="3" creationId="{9C8EBE3B-63D1-2A00-7F0A-E42AC6D283DD}"/>
          </ac:spMkLst>
        </pc:spChg>
      </pc:sldChg>
      <pc:sldChg chg="addSp delSp modSp add mod ord">
        <pc:chgData name="Rohit J Kate" userId="6acfeb0a-1742-4fee-9ad0-3462b52b7fdf" providerId="ADAL" clId="{D7C5F390-1A4C-4FB1-884A-FF832DD1D514}" dt="2023-12-05T04:12:29.128" v="4563" actId="14100"/>
        <pc:sldMkLst>
          <pc:docMk/>
          <pc:sldMk cId="113562715" sldId="476"/>
        </pc:sldMkLst>
        <pc:spChg chg="mod">
          <ac:chgData name="Rohit J Kate" userId="6acfeb0a-1742-4fee-9ad0-3462b52b7fdf" providerId="ADAL" clId="{D7C5F390-1A4C-4FB1-884A-FF832DD1D514}" dt="2023-12-04T18:07:16.136" v="3098" actId="20577"/>
          <ac:spMkLst>
            <pc:docMk/>
            <pc:sldMk cId="113562715" sldId="476"/>
            <ac:spMk id="3" creationId="{E479AAE5-1B8D-434F-9A65-C9FB1869A425}"/>
          </ac:spMkLst>
        </pc:spChg>
        <pc:spChg chg="del">
          <ac:chgData name="Rohit J Kate" userId="6acfeb0a-1742-4fee-9ad0-3462b52b7fdf" providerId="ADAL" clId="{D7C5F390-1A4C-4FB1-884A-FF832DD1D514}" dt="2023-12-04T18:00:58.457" v="2763" actId="478"/>
          <ac:spMkLst>
            <pc:docMk/>
            <pc:sldMk cId="113562715" sldId="476"/>
            <ac:spMk id="5" creationId="{0463DD3B-027D-46B4-8238-ABFB3248E94B}"/>
          </ac:spMkLst>
        </pc:spChg>
        <pc:spChg chg="mod">
          <ac:chgData name="Rohit J Kate" userId="6acfeb0a-1742-4fee-9ad0-3462b52b7fdf" providerId="ADAL" clId="{D7C5F390-1A4C-4FB1-884A-FF832DD1D514}" dt="2023-12-04T18:02:03.637" v="2817" actId="1076"/>
          <ac:spMkLst>
            <pc:docMk/>
            <pc:sldMk cId="113562715" sldId="476"/>
            <ac:spMk id="7" creationId="{D1D0A7EA-7384-4938-8C20-ED1922E1E351}"/>
          </ac:spMkLst>
        </pc:spChg>
        <pc:spChg chg="add del">
          <ac:chgData name="Rohit J Kate" userId="6acfeb0a-1742-4fee-9ad0-3462b52b7fdf" providerId="ADAL" clId="{D7C5F390-1A4C-4FB1-884A-FF832DD1D514}" dt="2023-12-04T18:02:12.489" v="2819" actId="22"/>
          <ac:spMkLst>
            <pc:docMk/>
            <pc:sldMk cId="113562715" sldId="476"/>
            <ac:spMk id="14" creationId="{FDAD6148-8BDA-2761-8CBA-4EC7544F962E}"/>
          </ac:spMkLst>
        </pc:spChg>
        <pc:spChg chg="add mod">
          <ac:chgData name="Rohit J Kate" userId="6acfeb0a-1742-4fee-9ad0-3462b52b7fdf" providerId="ADAL" clId="{D7C5F390-1A4C-4FB1-884A-FF832DD1D514}" dt="2023-12-05T04:12:22.927" v="4560" actId="1076"/>
          <ac:spMkLst>
            <pc:docMk/>
            <pc:sldMk cId="113562715" sldId="476"/>
            <ac:spMk id="16" creationId="{391132CC-CCCE-5B13-3224-F69366A9DC7C}"/>
          </ac:spMkLst>
        </pc:spChg>
        <pc:spChg chg="del">
          <ac:chgData name="Rohit J Kate" userId="6acfeb0a-1742-4fee-9ad0-3462b52b7fdf" providerId="ADAL" clId="{D7C5F390-1A4C-4FB1-884A-FF832DD1D514}" dt="2023-12-04T18:00:58.457" v="2763" actId="478"/>
          <ac:spMkLst>
            <pc:docMk/>
            <pc:sldMk cId="113562715" sldId="476"/>
            <ac:spMk id="17" creationId="{47C4B13E-2E5A-4D0D-B342-E323DC9A19AB}"/>
          </ac:spMkLst>
        </pc:spChg>
        <pc:cxnChg chg="mod">
          <ac:chgData name="Rohit J Kate" userId="6acfeb0a-1742-4fee-9ad0-3462b52b7fdf" providerId="ADAL" clId="{D7C5F390-1A4C-4FB1-884A-FF832DD1D514}" dt="2023-12-04T18:01:57.957" v="2816" actId="1076"/>
          <ac:cxnSpMkLst>
            <pc:docMk/>
            <pc:sldMk cId="113562715" sldId="476"/>
            <ac:cxnSpMk id="6" creationId="{D90765AB-6D1F-4AE8-AF7B-3A33414E303C}"/>
          </ac:cxnSpMkLst>
        </pc:cxnChg>
        <pc:cxnChg chg="del">
          <ac:chgData name="Rohit J Kate" userId="6acfeb0a-1742-4fee-9ad0-3462b52b7fdf" providerId="ADAL" clId="{D7C5F390-1A4C-4FB1-884A-FF832DD1D514}" dt="2023-12-04T18:00:58.457" v="2763" actId="478"/>
          <ac:cxnSpMkLst>
            <pc:docMk/>
            <pc:sldMk cId="113562715" sldId="476"/>
            <ac:cxnSpMk id="9" creationId="{564F8A3E-24C0-4116-BACB-B1BE44F6A226}"/>
          </ac:cxnSpMkLst>
        </pc:cxnChg>
        <pc:cxnChg chg="del">
          <ac:chgData name="Rohit J Kate" userId="6acfeb0a-1742-4fee-9ad0-3462b52b7fdf" providerId="ADAL" clId="{D7C5F390-1A4C-4FB1-884A-FF832DD1D514}" dt="2023-12-04T18:00:58.457" v="2763" actId="478"/>
          <ac:cxnSpMkLst>
            <pc:docMk/>
            <pc:sldMk cId="113562715" sldId="476"/>
            <ac:cxnSpMk id="10" creationId="{E6B011C8-3A3A-442E-B077-CC7C5AAB3DC4}"/>
          </ac:cxnSpMkLst>
        </pc:cxnChg>
        <pc:cxnChg chg="del">
          <ac:chgData name="Rohit J Kate" userId="6acfeb0a-1742-4fee-9ad0-3462b52b7fdf" providerId="ADAL" clId="{D7C5F390-1A4C-4FB1-884A-FF832DD1D514}" dt="2023-12-04T18:00:58.457" v="2763" actId="478"/>
          <ac:cxnSpMkLst>
            <pc:docMk/>
            <pc:sldMk cId="113562715" sldId="476"/>
            <ac:cxnSpMk id="11" creationId="{2DE1D706-2591-458E-B1F3-9576272BABB8}"/>
          </ac:cxnSpMkLst>
        </pc:cxnChg>
        <pc:cxnChg chg="add mod">
          <ac:chgData name="Rohit J Kate" userId="6acfeb0a-1742-4fee-9ad0-3462b52b7fdf" providerId="ADAL" clId="{D7C5F390-1A4C-4FB1-884A-FF832DD1D514}" dt="2023-12-05T04:12:29.128" v="4563" actId="14100"/>
          <ac:cxnSpMkLst>
            <pc:docMk/>
            <pc:sldMk cId="113562715" sldId="476"/>
            <ac:cxnSpMk id="15" creationId="{50C651FE-BFF1-9954-C553-BBC6FEF5AB7E}"/>
          </ac:cxnSpMkLst>
        </pc:cxnChg>
      </pc:sldChg>
      <pc:sldChg chg="modSp new mod">
        <pc:chgData name="Rohit J Kate" userId="6acfeb0a-1742-4fee-9ad0-3462b52b7fdf" providerId="ADAL" clId="{D7C5F390-1A4C-4FB1-884A-FF832DD1D514}" dt="2023-12-04T18:29:53.924" v="4045" actId="20577"/>
        <pc:sldMkLst>
          <pc:docMk/>
          <pc:sldMk cId="2216214428" sldId="477"/>
        </pc:sldMkLst>
        <pc:spChg chg="mod">
          <ac:chgData name="Rohit J Kate" userId="6acfeb0a-1742-4fee-9ad0-3462b52b7fdf" providerId="ADAL" clId="{D7C5F390-1A4C-4FB1-884A-FF832DD1D514}" dt="2023-12-04T18:24:03.321" v="3595" actId="20577"/>
          <ac:spMkLst>
            <pc:docMk/>
            <pc:sldMk cId="2216214428" sldId="477"/>
            <ac:spMk id="2" creationId="{1C0EA6E0-F60C-F8CA-6D98-D5457D6C1A7D}"/>
          </ac:spMkLst>
        </pc:spChg>
        <pc:spChg chg="mod">
          <ac:chgData name="Rohit J Kate" userId="6acfeb0a-1742-4fee-9ad0-3462b52b7fdf" providerId="ADAL" clId="{D7C5F390-1A4C-4FB1-884A-FF832DD1D514}" dt="2023-12-04T18:29:53.924" v="4045" actId="20577"/>
          <ac:spMkLst>
            <pc:docMk/>
            <pc:sldMk cId="2216214428" sldId="477"/>
            <ac:spMk id="3" creationId="{CBEC3DEC-0D49-2AC0-8B2D-54973E8F8770}"/>
          </ac:spMkLst>
        </pc:spChg>
      </pc:sldChg>
      <pc:sldChg chg="modSp new mod">
        <pc:chgData name="Rohit J Kate" userId="6acfeb0a-1742-4fee-9ad0-3462b52b7fdf" providerId="ADAL" clId="{D7C5F390-1A4C-4FB1-884A-FF832DD1D514}" dt="2023-12-04T18:38:17.497" v="4559" actId="20577"/>
        <pc:sldMkLst>
          <pc:docMk/>
          <pc:sldMk cId="3808022688" sldId="478"/>
        </pc:sldMkLst>
        <pc:spChg chg="mod">
          <ac:chgData name="Rohit J Kate" userId="6acfeb0a-1742-4fee-9ad0-3462b52b7fdf" providerId="ADAL" clId="{D7C5F390-1A4C-4FB1-884A-FF832DD1D514}" dt="2023-12-04T18:27:37.716" v="3720"/>
          <ac:spMkLst>
            <pc:docMk/>
            <pc:sldMk cId="3808022688" sldId="478"/>
            <ac:spMk id="2" creationId="{E8251B6B-8788-7DEF-8DBF-BBDD8FB935BE}"/>
          </ac:spMkLst>
        </pc:spChg>
        <pc:spChg chg="mod">
          <ac:chgData name="Rohit J Kate" userId="6acfeb0a-1742-4fee-9ad0-3462b52b7fdf" providerId="ADAL" clId="{D7C5F390-1A4C-4FB1-884A-FF832DD1D514}" dt="2023-12-04T18:38:17.497" v="4559" actId="20577"/>
          <ac:spMkLst>
            <pc:docMk/>
            <pc:sldMk cId="3808022688" sldId="478"/>
            <ac:spMk id="3" creationId="{3114EDA8-A2AF-BADA-E75A-5764BD5E344A}"/>
          </ac:spMkLst>
        </pc:spChg>
      </pc:sldChg>
      <pc:sldChg chg="modSp new mod">
        <pc:chgData name="Rohit J Kate" userId="6acfeb0a-1742-4fee-9ad0-3462b52b7fdf" providerId="ADAL" clId="{D7C5F390-1A4C-4FB1-884A-FF832DD1D514}" dt="2023-12-04T18:34:46.899" v="4535" actId="20577"/>
        <pc:sldMkLst>
          <pc:docMk/>
          <pc:sldMk cId="2209868949" sldId="479"/>
        </pc:sldMkLst>
        <pc:spChg chg="mod">
          <ac:chgData name="Rohit J Kate" userId="6acfeb0a-1742-4fee-9ad0-3462b52b7fdf" providerId="ADAL" clId="{D7C5F390-1A4C-4FB1-884A-FF832DD1D514}" dt="2023-12-04T18:33:08.475" v="4307"/>
          <ac:spMkLst>
            <pc:docMk/>
            <pc:sldMk cId="2209868949" sldId="479"/>
            <ac:spMk id="2" creationId="{F6DE9437-A68A-F9F8-9342-1671D167FCA2}"/>
          </ac:spMkLst>
        </pc:spChg>
        <pc:spChg chg="mod">
          <ac:chgData name="Rohit J Kate" userId="6acfeb0a-1742-4fee-9ad0-3462b52b7fdf" providerId="ADAL" clId="{D7C5F390-1A4C-4FB1-884A-FF832DD1D514}" dt="2023-12-04T18:34:46.899" v="4535" actId="20577"/>
          <ac:spMkLst>
            <pc:docMk/>
            <pc:sldMk cId="2209868949" sldId="479"/>
            <ac:spMk id="3" creationId="{9640F460-60A2-45FA-87B8-B7EBEDDE7D3A}"/>
          </ac:spMkLst>
        </pc:spChg>
      </pc:sldChg>
    </pc:docChg>
  </pc:docChgLst>
  <pc:docChgLst>
    <pc:chgData name="Rohit J Kate" userId="6acfeb0a-1742-4fee-9ad0-3462b52b7fdf" providerId="ADAL" clId="{BDAEF1A9-1EFF-4B7B-950C-99B90CB9C0A5}"/>
    <pc:docChg chg="modSld">
      <pc:chgData name="Rohit J Kate" userId="6acfeb0a-1742-4fee-9ad0-3462b52b7fdf" providerId="ADAL" clId="{BDAEF1A9-1EFF-4B7B-950C-99B90CB9C0A5}" dt="2021-10-28T06:52:48.840" v="17" actId="20577"/>
      <pc:docMkLst>
        <pc:docMk/>
      </pc:docMkLst>
      <pc:sldChg chg="modSp mod">
        <pc:chgData name="Rohit J Kate" userId="6acfeb0a-1742-4fee-9ad0-3462b52b7fdf" providerId="ADAL" clId="{BDAEF1A9-1EFF-4B7B-950C-99B90CB9C0A5}" dt="2021-10-28T06:52:48.840" v="17" actId="20577"/>
        <pc:sldMkLst>
          <pc:docMk/>
          <pc:sldMk cId="4243558956" sldId="439"/>
        </pc:sldMkLst>
        <pc:spChg chg="mod">
          <ac:chgData name="Rohit J Kate" userId="6acfeb0a-1742-4fee-9ad0-3462b52b7fdf" providerId="ADAL" clId="{BDAEF1A9-1EFF-4B7B-950C-99B90CB9C0A5}" dt="2021-10-28T06:52:48.840" v="17" actId="20577"/>
          <ac:spMkLst>
            <pc:docMk/>
            <pc:sldMk cId="4243558956" sldId="439"/>
            <ac:spMk id="2" creationId="{2C94111F-D658-4E67-9BAA-2BDF23F2ADFA}"/>
          </ac:spMkLst>
        </pc:spChg>
      </pc:sldChg>
      <pc:sldChg chg="modSp mod">
        <pc:chgData name="Rohit J Kate" userId="6acfeb0a-1742-4fee-9ad0-3462b52b7fdf" providerId="ADAL" clId="{BDAEF1A9-1EFF-4B7B-950C-99B90CB9C0A5}" dt="2021-10-28T06:52:31.015" v="0" actId="6549"/>
        <pc:sldMkLst>
          <pc:docMk/>
          <pc:sldMk cId="3118781193" sldId="445"/>
        </pc:sldMkLst>
        <pc:spChg chg="mod">
          <ac:chgData name="Rohit J Kate" userId="6acfeb0a-1742-4fee-9ad0-3462b52b7fdf" providerId="ADAL" clId="{BDAEF1A9-1EFF-4B7B-950C-99B90CB9C0A5}" dt="2021-10-28T06:52:31.015" v="0" actId="6549"/>
          <ac:spMkLst>
            <pc:docMk/>
            <pc:sldMk cId="3118781193" sldId="445"/>
            <ac:spMk id="3" creationId="{6235B13E-0272-46B1-8722-0F6064742B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81B292-C219-48EA-A912-36510950893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7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?task_categories=task_categories:text-classification&amp;sort=trend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datasets/access" TargetMode="External"/><Relationship Id="rId2" Type="http://schemas.openxmlformats.org/officeDocument/2006/relationships/hyperlink" Target="https://huggingface.co/docs/datasets/load_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imd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ransformers/installation.html" TargetMode="External"/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osses/" TargetMode="External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rgbClr val="FF0000"/>
                </a:solidFill>
                <a:ea typeface="+mj-ea"/>
                <a:cs typeface="Arial" pitchFamily="34" charset="0"/>
              </a:rPr>
              <a:t>Assignment 4: </a:t>
            </a:r>
            <a:endParaRPr lang="en-US" sz="3200" dirty="0">
              <a:solidFill>
                <a:srgbClr val="FF0000"/>
              </a:solidFill>
              <a:ea typeface="+mj-ea"/>
              <a:cs typeface="Arial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ea typeface="+mj-ea"/>
                <a:cs typeface="Arial" pitchFamily="34" charset="0"/>
              </a:rPr>
              <a:t>Text Classification Using BERT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0A68-230E-485D-B524-3453A52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9B66-1B76-4AC4-A475-EC41C440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Get them as </a:t>
            </a:r>
            <a:r>
              <a:rPr lang="en-US" dirty="0" err="1"/>
              <a:t>np.array</a:t>
            </a:r>
            <a:r>
              <a:rPr lang="en-US" dirty="0"/>
              <a:t> with </a:t>
            </a:r>
            <a:r>
              <a:rPr lang="en-US" dirty="0" err="1"/>
              <a:t>return_tensors</a:t>
            </a:r>
            <a:r>
              <a:rPr lang="en-US" dirty="0"/>
              <a:t>="</a:t>
            </a:r>
            <a:r>
              <a:rPr lang="en-US" dirty="0" err="1"/>
              <a:t>tf</a:t>
            </a:r>
            <a:r>
              <a:rPr lang="en-US" dirty="0"/>
              <a:t>":</a:t>
            </a:r>
          </a:p>
          <a:p>
            <a:pPr marL="457200" lvl="1" indent="0">
              <a:buNone/>
            </a:pPr>
            <a:r>
              <a:rPr lang="en-US" dirty="0"/>
              <a:t>&gt;&gt;&gt; t = tokenizer(["The dog is playing </a:t>
            </a:r>
            <a:r>
              <a:rPr lang="en-US" dirty="0" err="1"/>
              <a:t>doggygame</a:t>
            </a:r>
            <a:r>
              <a:rPr lang="en-US" dirty="0"/>
              <a:t>.", "The cat is sleeping."],</a:t>
            </a:r>
            <a:r>
              <a:rPr lang="en-US" dirty="0" err="1"/>
              <a:t>max_length</a:t>
            </a:r>
            <a:r>
              <a:rPr lang="en-US" dirty="0"/>
              <a:t>=9,truncation=</a:t>
            </a:r>
            <a:r>
              <a:rPr lang="en-US" dirty="0" err="1"/>
              <a:t>True,padding</a:t>
            </a:r>
            <a:r>
              <a:rPr lang="en-US" dirty="0"/>
              <a:t>=</a:t>
            </a:r>
            <a:r>
              <a:rPr lang="en-US" dirty="0" err="1"/>
              <a:t>True,return_tensors</a:t>
            </a:r>
            <a:r>
              <a:rPr lang="en-US" dirty="0"/>
              <a:t>="</a:t>
            </a:r>
            <a:r>
              <a:rPr lang="en-US" dirty="0" err="1"/>
              <a:t>tf</a:t>
            </a:r>
            <a:r>
              <a:rPr lang="en-US" dirty="0"/>
              <a:t>")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t["</a:t>
            </a:r>
            <a:r>
              <a:rPr lang="en-US" dirty="0" err="1"/>
              <a:t>input_ids</a:t>
            </a:r>
            <a:r>
              <a:rPr lang="en-US" dirty="0"/>
              <a:t>"]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tf.Tensor</a:t>
            </a:r>
            <a:r>
              <a:rPr lang="en-US" dirty="0"/>
              <a:t>: shape=(2, 9), </a:t>
            </a:r>
            <a:r>
              <a:rPr lang="en-US" dirty="0" err="1"/>
              <a:t>dtype</a:t>
            </a:r>
            <a:r>
              <a:rPr lang="en-US" dirty="0"/>
              <a:t>=int32, </a:t>
            </a:r>
            <a:r>
              <a:rPr lang="en-US" dirty="0" err="1"/>
              <a:t>numpy</a:t>
            </a:r>
            <a:r>
              <a:rPr lang="en-US" dirty="0"/>
              <a:t>=</a:t>
            </a:r>
          </a:p>
          <a:p>
            <a:pPr marL="457200" lvl="1" indent="0">
              <a:buNone/>
            </a:pPr>
            <a:r>
              <a:rPr lang="en-US" dirty="0"/>
              <a:t>array([[  101,  1996,  3899,  2003,  2652, 28844,  2100, 16650,   102],</a:t>
            </a:r>
          </a:p>
          <a:p>
            <a:pPr marL="457200" lvl="1" indent="0">
              <a:buNone/>
            </a:pPr>
            <a:r>
              <a:rPr lang="en-US" dirty="0"/>
              <a:t>       [  101,  1996,  4937,  2003,  5777,  1012,   102,     0,     0]])&gt;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t["</a:t>
            </a:r>
            <a:r>
              <a:rPr lang="en-US" dirty="0" err="1"/>
              <a:t>attention_mask</a:t>
            </a:r>
            <a:r>
              <a:rPr lang="en-US" dirty="0"/>
              <a:t>"]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tf.Tensor</a:t>
            </a:r>
            <a:r>
              <a:rPr lang="en-US" dirty="0"/>
              <a:t>: shape=(2, 9), </a:t>
            </a:r>
            <a:r>
              <a:rPr lang="en-US" dirty="0" err="1"/>
              <a:t>dtype</a:t>
            </a:r>
            <a:r>
              <a:rPr lang="en-US" dirty="0"/>
              <a:t>=int32, </a:t>
            </a:r>
            <a:r>
              <a:rPr lang="en-US" dirty="0" err="1"/>
              <a:t>numpy</a:t>
            </a:r>
            <a:r>
              <a:rPr lang="en-US" dirty="0"/>
              <a:t>=</a:t>
            </a:r>
          </a:p>
          <a:p>
            <a:pPr marL="457200" lvl="1" indent="0">
              <a:buNone/>
            </a:pPr>
            <a:r>
              <a:rPr lang="en-US" dirty="0"/>
              <a:t>array([[1, 1, 1, 1, 1, 1, 1, 1, 1],</a:t>
            </a:r>
          </a:p>
          <a:p>
            <a:pPr marL="457200" lvl="1" indent="0">
              <a:buNone/>
            </a:pPr>
            <a:r>
              <a:rPr lang="en-US" dirty="0"/>
              <a:t>       [1, 1, 1, 1, 1, 1, 1, 0, 0]])&gt;</a:t>
            </a:r>
          </a:p>
          <a:p>
            <a:r>
              <a:rPr lang="en-US" dirty="0"/>
              <a:t>This will be the best way to use the tokenizer to feed input to BERT model for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32D2-4C14-48CC-9A69-F7156E44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08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18AF-30AD-4AB0-A74C-2224B7D5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BERT’s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6864-19E7-410E-A003-8242462D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Get BERT’s output:</a:t>
            </a:r>
          </a:p>
          <a:p>
            <a:pPr marL="457200" lvl="1" indent="0">
              <a:buNone/>
            </a:pPr>
            <a:r>
              <a:rPr lang="en-US" dirty="0"/>
              <a:t>&gt;&gt;&gt; output = </a:t>
            </a:r>
            <a:r>
              <a:rPr lang="en-US" dirty="0" err="1"/>
              <a:t>bert_model</a:t>
            </a:r>
            <a:r>
              <a:rPr lang="en-US" dirty="0"/>
              <a:t>(t["</a:t>
            </a:r>
            <a:r>
              <a:rPr lang="en-US" dirty="0" err="1"/>
              <a:t>input_ids</a:t>
            </a:r>
            <a:r>
              <a:rPr lang="en-US" dirty="0"/>
              <a:t>"],</a:t>
            </a:r>
            <a:r>
              <a:rPr lang="en-US" dirty="0" err="1"/>
              <a:t>attention_mask</a:t>
            </a:r>
            <a:r>
              <a:rPr lang="en-US" dirty="0"/>
              <a:t>=t["</a:t>
            </a:r>
            <a:r>
              <a:rPr lang="en-US" dirty="0" err="1"/>
              <a:t>attention_mask</a:t>
            </a:r>
            <a:r>
              <a:rPr lang="en-US" dirty="0"/>
              <a:t>"])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output[0] stores the contextual embeddings of all the input tokens</a:t>
            </a:r>
          </a:p>
          <a:p>
            <a:pPr marL="457200" lvl="1" indent="0">
              <a:buNone/>
            </a:pPr>
            <a:r>
              <a:rPr lang="en-US" dirty="0"/>
              <a:t>&gt;&gt;&gt; output[0].shape</a:t>
            </a:r>
          </a:p>
          <a:p>
            <a:pPr marL="457200" lvl="1" indent="0">
              <a:buNone/>
            </a:pPr>
            <a:r>
              <a:rPr lang="en-US" dirty="0" err="1"/>
              <a:t>TensorShape</a:t>
            </a:r>
            <a:r>
              <a:rPr lang="en-US" dirty="0"/>
              <a:t>([2, 9, 768])</a:t>
            </a:r>
          </a:p>
          <a:p>
            <a:pPr lvl="2"/>
            <a:r>
              <a:rPr lang="en-US" dirty="0"/>
              <a:t>2 text sequences of 9 tokens; embedding dimension=768</a:t>
            </a:r>
          </a:p>
          <a:p>
            <a:r>
              <a:rPr lang="en-US" dirty="0"/>
              <a:t>output[0][0] is embeddings of the tokens of the first sequence</a:t>
            </a:r>
          </a:p>
          <a:p>
            <a:r>
              <a:rPr lang="en-US" dirty="0"/>
              <a:t>output[0][0][0] is the embedding of the [CLS] token of the first sequence (used for classification)</a:t>
            </a:r>
          </a:p>
          <a:p>
            <a:r>
              <a:rPr lang="en-US" dirty="0"/>
              <a:t>output[0][1][0] is the embedding of the [CLS] token of the second sequence (used for classification)</a:t>
            </a:r>
          </a:p>
          <a:p>
            <a:r>
              <a:rPr lang="en-US" dirty="0"/>
              <a:t>output[0][:,0] gives the array of embeddings of all [CLS] tokens</a:t>
            </a:r>
          </a:p>
          <a:p>
            <a:pPr marL="457200" lvl="1" indent="0">
              <a:buNone/>
            </a:pPr>
            <a:r>
              <a:rPr lang="en-US" dirty="0"/>
              <a:t>&gt;&gt;&gt; output[0][:,0].shape</a:t>
            </a:r>
          </a:p>
          <a:p>
            <a:pPr marL="457200" lvl="1" indent="0">
              <a:buNone/>
            </a:pPr>
            <a:r>
              <a:rPr lang="en-US" dirty="0" err="1"/>
              <a:t>TensorShape</a:t>
            </a:r>
            <a:r>
              <a:rPr lang="en-US" dirty="0"/>
              <a:t>([2, 768])</a:t>
            </a:r>
          </a:p>
          <a:p>
            <a:pPr lvl="2"/>
            <a:r>
              <a:rPr lang="en-US" dirty="0"/>
              <a:t>This will be useful for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71AFD-A324-472E-BF29-A257EE65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81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B2A-A39B-4601-B8A5-75112041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0F49-0ABC-4130-ADB6-7F38CE3B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assignment, you could use any text classification dataset</a:t>
            </a:r>
          </a:p>
          <a:p>
            <a:r>
              <a:rPr lang="en-US" dirty="0"/>
              <a:t>Several are available in Hugging Face </a:t>
            </a:r>
          </a:p>
          <a:p>
            <a:pPr lvl="1"/>
            <a:r>
              <a:rPr lang="en-US" dirty="0">
                <a:hlinkClick r:id="rId2"/>
              </a:rPr>
              <a:t>https://huggingface.co/datasets?task_categories=task_categories:text-classification&amp;sort=trending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of them may not be suitable</a:t>
            </a:r>
          </a:p>
          <a:p>
            <a:pPr lvl="1"/>
            <a:r>
              <a:rPr lang="en-US" dirty="0"/>
              <a:t>Look into a dataset to see whether it has the text part and the label part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1DEA-8515-450C-BC49-266AE4F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4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B2A-A39B-4601-B8A5-75112041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Datasets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0F49-0ABC-4130-ADB6-7F38CE3B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easy way to use a dataset from Hugging Face is through the datasets library</a:t>
            </a:r>
          </a:p>
          <a:p>
            <a:pPr lvl="1"/>
            <a:r>
              <a:rPr lang="en-US" dirty="0">
                <a:hlinkClick r:id="rId2"/>
              </a:rPr>
              <a:t>https://huggingface.co/docs/datasets/load_hub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https://huggingface.co/docs/datasets/access</a:t>
            </a:r>
            <a:r>
              <a:rPr lang="en-US" dirty="0"/>
              <a:t> </a:t>
            </a:r>
          </a:p>
          <a:p>
            <a:r>
              <a:rPr lang="en-US" dirty="0"/>
              <a:t>Suppose we want to use the “</a:t>
            </a:r>
            <a:r>
              <a:rPr lang="en-US" dirty="0" err="1"/>
              <a:t>imdb</a:t>
            </a:r>
            <a:r>
              <a:rPr lang="en-US" dirty="0"/>
              <a:t>” dataset (</a:t>
            </a:r>
            <a:r>
              <a:rPr lang="en-US" dirty="0">
                <a:hlinkClick r:id="rId4"/>
              </a:rPr>
              <a:t>https://huggingface.co/datasets/imdb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Its string is “</a:t>
            </a:r>
            <a:r>
              <a:rPr lang="en-US" dirty="0" err="1"/>
              <a:t>imdb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&gt;&gt;&gt; from datasets import </a:t>
            </a:r>
            <a:r>
              <a:rPr lang="en-US" dirty="0" err="1"/>
              <a:t>load_dataset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 = </a:t>
            </a:r>
            <a:r>
              <a:rPr lang="en-US" dirty="0" err="1"/>
              <a:t>load_dataset</a:t>
            </a:r>
            <a:r>
              <a:rPr lang="en-US" dirty="0"/>
              <a:t>("</a:t>
            </a:r>
            <a:r>
              <a:rPr lang="en-US" dirty="0" err="1"/>
              <a:t>imdb</a:t>
            </a:r>
            <a:r>
              <a:rPr lang="en-US" dirty="0"/>
              <a:t>", split="train")</a:t>
            </a:r>
          </a:p>
          <a:p>
            <a:pPr lvl="2"/>
            <a:r>
              <a:rPr lang="en-US" dirty="0"/>
              <a:t>It will download it the first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1DEA-8515-450C-BC49-266AE4F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7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92AE-AC84-49FD-8B00-C9CBA8B2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Datasets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0BD2-BE7C-0730-EA53-93395717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[0]</a:t>
            </a:r>
          </a:p>
          <a:p>
            <a:pPr lvl="1"/>
            <a:r>
              <a:rPr lang="en-US" dirty="0"/>
              <a:t>Will show the first example, a dictionary of “text” and “label”</a:t>
            </a:r>
          </a:p>
          <a:p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[0]["text"]</a:t>
            </a:r>
          </a:p>
          <a:p>
            <a:pPr lvl="1"/>
            <a:r>
              <a:rPr lang="en-US" dirty="0"/>
              <a:t>Text of the first example</a:t>
            </a:r>
          </a:p>
          <a:p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[0][“label"]</a:t>
            </a:r>
          </a:p>
          <a:p>
            <a:pPr lvl="1"/>
            <a:r>
              <a:rPr lang="en-US" dirty="0"/>
              <a:t>Label of the first example</a:t>
            </a:r>
          </a:p>
          <a:p>
            <a:r>
              <a:rPr lang="en-US" dirty="0"/>
              <a:t>Different datasets may have different names for the fields</a:t>
            </a:r>
          </a:p>
          <a:p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["text"][:10]</a:t>
            </a:r>
          </a:p>
          <a:p>
            <a:pPr lvl="1"/>
            <a:r>
              <a:rPr lang="en-US" dirty="0"/>
              <a:t>Text of the first 10 examples</a:t>
            </a:r>
          </a:p>
          <a:p>
            <a:r>
              <a:rPr lang="en-US" dirty="0"/>
              <a:t>&gt;&gt;&gt; </a:t>
            </a:r>
            <a:r>
              <a:rPr lang="en-US" dirty="0" err="1"/>
              <a:t>tr_dataset</a:t>
            </a:r>
            <a:r>
              <a:rPr lang="en-US" dirty="0"/>
              <a:t>["label"][:10]</a:t>
            </a:r>
          </a:p>
          <a:p>
            <a:pPr lvl="1"/>
            <a:r>
              <a:rPr lang="en-US" dirty="0"/>
              <a:t>Labels of the first 10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9F276-E710-9187-70B2-59516C25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52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E246-3327-3D97-90A5-0723717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Datasets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439E-D02C-A385-B88A-3AEE66FF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dataset is too large, you can use a part of it</a:t>
            </a:r>
          </a:p>
          <a:p>
            <a:pPr lvl="1"/>
            <a:r>
              <a:rPr lang="en-US" dirty="0"/>
              <a:t>What is the problem with using, say, the first 1000 examples? That is, </a:t>
            </a:r>
            <a:r>
              <a:rPr lang="en-US" dirty="0" err="1"/>
              <a:t>tr_dataset</a:t>
            </a:r>
            <a:r>
              <a:rPr lang="en-US" dirty="0"/>
              <a:t>[:1000]</a:t>
            </a:r>
          </a:p>
          <a:p>
            <a:r>
              <a:rPr lang="en-US" dirty="0"/>
              <a:t>Randomly shuffle it first:</a:t>
            </a:r>
          </a:p>
          <a:p>
            <a:pPr lvl="1"/>
            <a:r>
              <a:rPr lang="en-US" dirty="0" err="1"/>
              <a:t>tr_dataset</a:t>
            </a:r>
            <a:r>
              <a:rPr lang="en-US" dirty="0"/>
              <a:t> = </a:t>
            </a:r>
            <a:r>
              <a:rPr lang="en-US" dirty="0" err="1"/>
              <a:t>tr_dataset.shuffle</a:t>
            </a:r>
            <a:r>
              <a:rPr lang="en-US" dirty="0"/>
              <a:t>(seed=0)	</a:t>
            </a:r>
          </a:p>
          <a:p>
            <a:r>
              <a:rPr lang="en-US" dirty="0" err="1"/>
              <a:t>tr_dataset</a:t>
            </a:r>
            <a:r>
              <a:rPr lang="en-US" dirty="0"/>
              <a:t>["text"] or </a:t>
            </a:r>
            <a:r>
              <a:rPr lang="en-US" dirty="0" err="1"/>
              <a:t>tr_dataset</a:t>
            </a:r>
            <a:r>
              <a:rPr lang="en-US" dirty="0"/>
              <a:t>["text"][:1000] or </a:t>
            </a:r>
            <a:r>
              <a:rPr lang="en-US" dirty="0" err="1"/>
              <a:t>tr_dataset</a:t>
            </a:r>
            <a:r>
              <a:rPr lang="en-US" dirty="0"/>
              <a:t>[:1000]["text"] will give a list of texts</a:t>
            </a:r>
          </a:p>
          <a:p>
            <a:pPr lvl="1"/>
            <a:r>
              <a:rPr lang="en-US" dirty="0"/>
              <a:t>This could be given to the tokenizer</a:t>
            </a:r>
          </a:p>
          <a:p>
            <a:pPr lvl="1"/>
            <a:r>
              <a:rPr lang="en-US" sz="2400" dirty="0" err="1"/>
              <a:t>tokenized_train</a:t>
            </a:r>
            <a:r>
              <a:rPr lang="en-US" sz="2400" dirty="0"/>
              <a:t> = tokenizer(</a:t>
            </a:r>
            <a:r>
              <a:rPr lang="en-US" sz="2400" dirty="0" err="1"/>
              <a:t>tr_dataset</a:t>
            </a:r>
            <a:r>
              <a:rPr lang="en-US" sz="2400" dirty="0"/>
              <a:t>["text"] , </a:t>
            </a:r>
            <a:r>
              <a:rPr lang="en-US" sz="2400" dirty="0" err="1"/>
              <a:t>max_length</a:t>
            </a:r>
            <a:r>
              <a:rPr lang="en-US" sz="2400" dirty="0"/>
              <a:t>=512, truncation=True, padding=True, </a:t>
            </a:r>
            <a:r>
              <a:rPr lang="en-US" sz="2400" dirty="0" err="1"/>
              <a:t>return_tensors</a:t>
            </a:r>
            <a:r>
              <a:rPr lang="en-US" sz="2400" dirty="0"/>
              <a:t>="</a:t>
            </a:r>
            <a:r>
              <a:rPr lang="en-US" sz="2400" dirty="0" err="1"/>
              <a:t>tf</a:t>
            </a:r>
            <a:r>
              <a:rPr lang="en-US" sz="2400" dirty="0"/>
              <a:t>")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AD7C-BE44-617B-79D0-2AD255EE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E3AB-EAA8-FA03-FC2A-23D1C48F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Datasets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BE3B-63D1-2A00-7F0A-E42AC6D2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Similarly,  </a:t>
            </a:r>
            <a:r>
              <a:rPr lang="en-US" dirty="0" err="1"/>
              <a:t>tr_dataset</a:t>
            </a:r>
            <a:r>
              <a:rPr lang="en-US" dirty="0"/>
              <a:t>["label"] or </a:t>
            </a:r>
            <a:r>
              <a:rPr lang="en-US" dirty="0" err="1"/>
              <a:t>tr_dataset</a:t>
            </a:r>
            <a:r>
              <a:rPr lang="en-US" dirty="0"/>
              <a:t>["label"][:1000] or </a:t>
            </a:r>
            <a:r>
              <a:rPr lang="en-US" dirty="0" err="1"/>
              <a:t>tr_dataset</a:t>
            </a:r>
            <a:r>
              <a:rPr lang="en-US" dirty="0"/>
              <a:t>[:1000]["label"] will give a list of labels</a:t>
            </a:r>
          </a:p>
          <a:p>
            <a:r>
              <a:rPr lang="en-US" dirty="0"/>
              <a:t>But we need one-hot encodings of the labels to work with neural networks</a:t>
            </a:r>
          </a:p>
          <a:p>
            <a:pPr lvl="1"/>
            <a:r>
              <a:rPr lang="en-US" dirty="0"/>
              <a:t>[pos, neg, pos, pos] </a:t>
            </a:r>
            <a:r>
              <a:rPr lang="en-US" dirty="0">
                <a:sym typeface="Wingdings" panose="05000000000000000000" pitchFamily="2" charset="2"/>
              </a:rPr>
              <a:t> [[0,1], [1,0], [0,1], [0,1]]</a:t>
            </a:r>
          </a:p>
          <a:p>
            <a:r>
              <a:rPr lang="en-US" dirty="0">
                <a:sym typeface="Wingdings" panose="05000000000000000000" pitchFamily="2" charset="2"/>
              </a:rPr>
              <a:t>Recall </a:t>
            </a:r>
            <a:r>
              <a:rPr lang="en-US" i="1" dirty="0" err="1">
                <a:sym typeface="Wingdings" panose="05000000000000000000" pitchFamily="2" charset="2"/>
              </a:rPr>
              <a:t>to_categorical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function from Assignment 2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tensorflow.keras.utils</a:t>
            </a:r>
            <a:r>
              <a:rPr lang="en-US" dirty="0"/>
              <a:t> import </a:t>
            </a:r>
            <a:r>
              <a:rPr lang="en-US" dirty="0" err="1"/>
              <a:t>to_categorical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err="1"/>
              <a:t>train_y</a:t>
            </a:r>
            <a:r>
              <a:rPr lang="en-US" dirty="0"/>
              <a:t> = </a:t>
            </a:r>
            <a:r>
              <a:rPr lang="en-US" dirty="0" err="1"/>
              <a:t>to_categorical</a:t>
            </a:r>
            <a:r>
              <a:rPr lang="en-US" dirty="0"/>
              <a:t>(</a:t>
            </a:r>
            <a:r>
              <a:rPr lang="en-US" dirty="0" err="1"/>
              <a:t>tr_dataset</a:t>
            </a:r>
            <a:r>
              <a:rPr lang="en-US" dirty="0"/>
              <a:t>["label"])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20590-BF1A-4D95-4847-1949A52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98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B217-6E01-43A4-9D4B-DF1F8FC7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B0AD-FCF4-49B5-85AA-374FFE01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 deep learning library built on top of 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</a:t>
            </a:r>
            <a:endParaRPr lang="en-US" dirty="0"/>
          </a:p>
          <a:p>
            <a:r>
              <a:rPr lang="en-US" dirty="0"/>
              <a:t>Easier to use than directly using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We will use it for fine-tuning BERT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DF84D-2983-4694-91A4-233EE0AF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49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63DF-4DEA-4EFE-9398-838EEDC4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Fine-Tuning Model in </a:t>
            </a:r>
            <a:r>
              <a:rPr lang="en-US" sz="3600" dirty="0" err="1"/>
              <a:t>Keras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AAE5-1B8D-434F-9A65-C9FB1869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tensorflow.keras.models</a:t>
            </a:r>
            <a:r>
              <a:rPr lang="en-US" dirty="0"/>
              <a:t> import Model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tensorflow.keras.layers</a:t>
            </a:r>
            <a:r>
              <a:rPr lang="en-US" dirty="0"/>
              <a:t> import Input, Dense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bert_model</a:t>
            </a:r>
            <a:r>
              <a:rPr lang="en-US" dirty="0"/>
              <a:t> = </a:t>
            </a:r>
            <a:r>
              <a:rPr lang="en-US" dirty="0" err="1"/>
              <a:t>TFAutoModel.from_pretrained</a:t>
            </a:r>
            <a:r>
              <a:rPr lang="en-US" dirty="0"/>
              <a:t>("</a:t>
            </a:r>
            <a:r>
              <a:rPr lang="en-US" dirty="0" err="1"/>
              <a:t>distilbert</a:t>
            </a:r>
            <a:r>
              <a:rPr lang="en-US" dirty="0"/>
              <a:t>-base-uncased")</a:t>
            </a:r>
          </a:p>
          <a:p>
            <a:pPr marL="457200" lvl="1" indent="0">
              <a:buNone/>
            </a:pPr>
            <a:r>
              <a:rPr lang="en-US" dirty="0" err="1"/>
              <a:t>bert_model.trainable</a:t>
            </a:r>
            <a:r>
              <a:rPr lang="en-US" dirty="0"/>
              <a:t> = False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D98F-99BE-43E5-87CC-8E63CBF4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0765AB-6D1F-4AE8-AF7B-3A33414E303C}"/>
              </a:ext>
            </a:extLst>
          </p:cNvPr>
          <p:cNvCxnSpPr>
            <a:cxnSpLocks/>
          </p:cNvCxnSpPr>
          <p:nvPr/>
        </p:nvCxnSpPr>
        <p:spPr>
          <a:xfrm>
            <a:off x="6705600" y="1371600"/>
            <a:ext cx="152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D0A7EA-7384-4938-8C20-ED1922E1E351}"/>
              </a:ext>
            </a:extLst>
          </p:cNvPr>
          <p:cNvSpPr txBox="1"/>
          <p:nvPr/>
        </p:nvSpPr>
        <p:spPr>
          <a:xfrm>
            <a:off x="5194323" y="1034534"/>
            <a:ext cx="369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Note: We are not using Sequential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C651FE-BFF1-9954-C553-BBC6FEF5AB7E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5257800"/>
            <a:ext cx="457200" cy="45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132CC-CCCE-5B13-3224-F69366A9DC7C}"/>
              </a:ext>
            </a:extLst>
          </p:cNvPr>
          <p:cNvSpPr txBox="1"/>
          <p:nvPr/>
        </p:nvSpPr>
        <p:spPr>
          <a:xfrm>
            <a:off x="4381500" y="5710019"/>
            <a:ext cx="4220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Will freeze pre-trained weights of BERT,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otherwise they will be re-learned</a:t>
            </a:r>
          </a:p>
        </p:txBody>
      </p:sp>
    </p:spTree>
    <p:extLst>
      <p:ext uri="{BB962C8B-B14F-4D97-AF65-F5344CB8AC3E}">
        <p14:creationId xmlns:p14="http://schemas.microsoft.com/office/powerpoint/2010/main" val="11356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63DF-4DEA-4EFE-9398-838EEDC4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Fine-Tuning Model in </a:t>
            </a:r>
            <a:r>
              <a:rPr lang="en-US" sz="3600" dirty="0" err="1"/>
              <a:t>Keras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AAE5-1B8D-434F-9A65-C9FB1869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Set the shapes for  input</a:t>
            </a:r>
          </a:p>
          <a:p>
            <a:pPr marL="457200" lvl="1" indent="0">
              <a:buNone/>
            </a:pPr>
            <a:r>
              <a:rPr lang="en-US" dirty="0" err="1"/>
              <a:t>maxlen</a:t>
            </a:r>
            <a:r>
              <a:rPr lang="en-US" dirty="0"/>
              <a:t> = 512  	</a:t>
            </a:r>
          </a:p>
          <a:p>
            <a:pPr marL="457200" lvl="1" indent="0">
              <a:buNone/>
            </a:pPr>
            <a:r>
              <a:rPr lang="en-US" dirty="0" err="1"/>
              <a:t>token_ids</a:t>
            </a:r>
            <a:r>
              <a:rPr lang="en-US" dirty="0"/>
              <a:t> = Input(shape=(</a:t>
            </a:r>
            <a:r>
              <a:rPr lang="en-US" dirty="0" err="1"/>
              <a:t>maxlen</a:t>
            </a:r>
            <a:r>
              <a:rPr lang="en-US" dirty="0"/>
              <a:t>,), </a:t>
            </a:r>
            <a:r>
              <a:rPr lang="en-US" dirty="0" err="1"/>
              <a:t>dtype</a:t>
            </a:r>
            <a:r>
              <a:rPr lang="en-US" dirty="0"/>
              <a:t>=tf.int32,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name="</a:t>
            </a:r>
            <a:r>
              <a:rPr lang="en-US" dirty="0" err="1"/>
              <a:t>token_ids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attention_masks</a:t>
            </a:r>
            <a:r>
              <a:rPr lang="en-US" dirty="0"/>
              <a:t> = Input(shape=(</a:t>
            </a:r>
            <a:r>
              <a:rPr lang="en-US" dirty="0" err="1"/>
              <a:t>maxlen</a:t>
            </a:r>
            <a:r>
              <a:rPr lang="en-US" dirty="0"/>
              <a:t>,), </a:t>
            </a:r>
            <a:r>
              <a:rPr lang="en-US" dirty="0" err="1"/>
              <a:t>dtype</a:t>
            </a:r>
            <a:r>
              <a:rPr lang="en-US" dirty="0"/>
              <a:t>=tf.int32,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name="</a:t>
            </a:r>
            <a:r>
              <a:rPr lang="en-US" dirty="0" err="1"/>
              <a:t>attention_masks</a:t>
            </a:r>
            <a:r>
              <a:rPr lang="en-US" dirty="0"/>
              <a:t>")</a:t>
            </a:r>
          </a:p>
          <a:p>
            <a:r>
              <a:rPr lang="en-US" dirty="0"/>
              <a:t>Set the rest of the model    </a:t>
            </a:r>
          </a:p>
          <a:p>
            <a:pPr marL="457200" lvl="1" indent="0">
              <a:buNone/>
            </a:pPr>
            <a:r>
              <a:rPr lang="en-US" dirty="0" err="1"/>
              <a:t>bert_output</a:t>
            </a:r>
            <a:r>
              <a:rPr lang="en-US" dirty="0"/>
              <a:t> = </a:t>
            </a:r>
            <a:r>
              <a:rPr lang="en-US" dirty="0" err="1"/>
              <a:t>bert_model</a:t>
            </a:r>
            <a:r>
              <a:rPr lang="en-US" dirty="0"/>
              <a:t>(</a:t>
            </a:r>
            <a:r>
              <a:rPr lang="en-US" dirty="0" err="1"/>
              <a:t>token_ids,attention_mask</a:t>
            </a:r>
            <a:r>
              <a:rPr lang="en-US" dirty="0"/>
              <a:t>=</a:t>
            </a:r>
            <a:r>
              <a:rPr lang="en-US" dirty="0" err="1"/>
              <a:t>attention_masks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dense_layer</a:t>
            </a:r>
            <a:r>
              <a:rPr lang="en-US" dirty="0"/>
              <a:t> = Dense(64,activation="</a:t>
            </a:r>
            <a:r>
              <a:rPr lang="en-US" dirty="0" err="1"/>
              <a:t>relu</a:t>
            </a:r>
            <a:r>
              <a:rPr lang="en-US" dirty="0"/>
              <a:t>")(</a:t>
            </a:r>
            <a:r>
              <a:rPr lang="en-US" dirty="0" err="1"/>
              <a:t>bert_output</a:t>
            </a:r>
            <a:r>
              <a:rPr lang="en-US" dirty="0"/>
              <a:t>[0][:,0])</a:t>
            </a:r>
          </a:p>
          <a:p>
            <a:pPr marL="457200" lvl="1" indent="0">
              <a:buNone/>
            </a:pPr>
            <a:r>
              <a:rPr lang="en-US" dirty="0"/>
              <a:t>output = Dense(2,activation="</a:t>
            </a:r>
            <a:r>
              <a:rPr lang="en-US" dirty="0" err="1"/>
              <a:t>softmax</a:t>
            </a:r>
            <a:r>
              <a:rPr lang="en-US" dirty="0"/>
              <a:t>")(</a:t>
            </a:r>
            <a:r>
              <a:rPr lang="en-US" dirty="0" err="1"/>
              <a:t>dense_layer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model = Model(inputs=[</a:t>
            </a:r>
            <a:r>
              <a:rPr lang="en-US" dirty="0" err="1"/>
              <a:t>token_ids,attention_masks</a:t>
            </a:r>
            <a:r>
              <a:rPr lang="en-US" dirty="0"/>
              <a:t>],outputs=output)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D98F-99BE-43E5-87CC-8E63CBF4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DD3B-027D-46B4-8238-ABFB3248E94B}"/>
              </a:ext>
            </a:extLst>
          </p:cNvPr>
          <p:cNvSpPr txBox="1"/>
          <p:nvPr/>
        </p:nvSpPr>
        <p:spPr>
          <a:xfrm>
            <a:off x="7386690" y="3555442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Feeding [CLS]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embedding to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the next layer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011C8-3A3A-442E-B077-CC7C5AAB3DC4}"/>
              </a:ext>
            </a:extLst>
          </p:cNvPr>
          <p:cNvCxnSpPr>
            <a:cxnSpLocks/>
          </p:cNvCxnSpPr>
          <p:nvPr/>
        </p:nvCxnSpPr>
        <p:spPr>
          <a:xfrm flipH="1">
            <a:off x="6781800" y="4406912"/>
            <a:ext cx="838200" cy="3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B1F74-F473-4064-8E53-428D20807128}"/>
              </a:ext>
            </a:extLst>
          </p:cNvPr>
          <p:cNvSpPr txBox="1"/>
          <p:nvPr/>
        </p:nvSpPr>
        <p:spPr>
          <a:xfrm>
            <a:off x="2895600" y="535796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Because there are 2 classes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34BC4-E145-B735-E941-1370D641E024}"/>
              </a:ext>
            </a:extLst>
          </p:cNvPr>
          <p:cNvCxnSpPr>
            <a:cxnSpLocks/>
          </p:cNvCxnSpPr>
          <p:nvPr/>
        </p:nvCxnSpPr>
        <p:spPr>
          <a:xfrm flipH="1" flipV="1">
            <a:off x="2705100" y="5334516"/>
            <a:ext cx="190500" cy="7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16B332-A67C-9743-F770-8C2ADEF06A09}"/>
              </a:ext>
            </a:extLst>
          </p:cNvPr>
          <p:cNvSpPr txBox="1"/>
          <p:nvPr/>
        </p:nvSpPr>
        <p:spPr>
          <a:xfrm>
            <a:off x="457200" y="637219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Complete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5C839A-4A75-AA39-DB63-1DACA7872929}"/>
              </a:ext>
            </a:extLst>
          </p:cNvPr>
          <p:cNvCxnSpPr>
            <a:cxnSpLocks/>
          </p:cNvCxnSpPr>
          <p:nvPr/>
        </p:nvCxnSpPr>
        <p:spPr>
          <a:xfrm flipV="1">
            <a:off x="1143000" y="6019800"/>
            <a:ext cx="0" cy="3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6E6AF-2B2E-6972-958E-60D696375070}"/>
              </a:ext>
            </a:extLst>
          </p:cNvPr>
          <p:cNvCxnSpPr>
            <a:cxnSpLocks/>
          </p:cNvCxnSpPr>
          <p:nvPr/>
        </p:nvCxnSpPr>
        <p:spPr>
          <a:xfrm flipH="1" flipV="1">
            <a:off x="7924800" y="4880770"/>
            <a:ext cx="209550" cy="31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A5155F-67CA-40EC-B4FD-A26DB29B8A54}"/>
              </a:ext>
            </a:extLst>
          </p:cNvPr>
          <p:cNvCxnSpPr>
            <a:cxnSpLocks/>
          </p:cNvCxnSpPr>
          <p:nvPr/>
        </p:nvCxnSpPr>
        <p:spPr>
          <a:xfrm flipH="1">
            <a:off x="6912010" y="5182116"/>
            <a:ext cx="122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BD22D4-C56E-1E6F-CA15-87B9C4D65399}"/>
              </a:ext>
            </a:extLst>
          </p:cNvPr>
          <p:cNvSpPr txBox="1"/>
          <p:nvPr/>
        </p:nvSpPr>
        <p:spPr>
          <a:xfrm>
            <a:off x="8001000" y="474684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Calling on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25998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DAB4-30D2-468C-9B96-1BF733ED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4782-2341-492D-81AB-685339DD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need to install </a:t>
            </a:r>
            <a:r>
              <a:rPr lang="en-US" dirty="0" err="1"/>
              <a:t>tensorflow</a:t>
            </a:r>
            <a:r>
              <a:rPr lang="en-US" dirty="0"/>
              <a:t> and transformers libraries for this assignment</a:t>
            </a:r>
          </a:p>
          <a:p>
            <a:pPr lvl="1"/>
            <a:r>
              <a:rPr lang="en-US" dirty="0">
                <a:hlinkClick r:id="rId2"/>
              </a:rPr>
              <a:t>https://www.tensorflow.org/install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https://huggingface.co/transformers/installation.html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is included in </a:t>
            </a:r>
            <a:r>
              <a:rPr lang="en-US" dirty="0" err="1"/>
              <a:t>tensorflow</a:t>
            </a:r>
            <a:r>
              <a:rPr lang="en-US" dirty="0"/>
              <a:t> which we will use</a:t>
            </a:r>
          </a:p>
          <a:p>
            <a:r>
              <a:rPr lang="en-US" dirty="0"/>
              <a:t>Install using pip (from computer’s shell, e.g. Windows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pip install transformers</a:t>
            </a:r>
          </a:p>
          <a:p>
            <a:r>
              <a:rPr lang="en-US" dirty="0"/>
              <a:t>Also install datasets library</a:t>
            </a:r>
          </a:p>
          <a:p>
            <a:pPr marL="457200" lvl="1" indent="0">
              <a:buNone/>
            </a:pPr>
            <a:r>
              <a:rPr lang="en-US" dirty="0"/>
              <a:t>pip install datasets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CEEFC-6EB4-4E46-ACB9-287FE54F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30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D460-7F13-4D83-B7C9-BA3955F4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Building Fine-Tuning Model in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Keras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AC2C2-4633-44B1-A33C-772E0A00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E0656-0A9F-4666-BE5B-8A751C09BCD4}"/>
              </a:ext>
            </a:extLst>
          </p:cNvPr>
          <p:cNvSpPr/>
          <p:nvPr/>
        </p:nvSpPr>
        <p:spPr>
          <a:xfrm>
            <a:off x="1565608" y="2323005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 x 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B03D1-A8B7-4C1C-9CBC-8E48F5B0BA36}"/>
              </a:ext>
            </a:extLst>
          </p:cNvPr>
          <p:cNvSpPr/>
          <p:nvPr/>
        </p:nvSpPr>
        <p:spPr>
          <a:xfrm>
            <a:off x="1565608" y="1833683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4D97F2-DECB-4AF8-8BBD-560EB3193F0E}"/>
              </a:ext>
            </a:extLst>
          </p:cNvPr>
          <p:cNvCxnSpPr/>
          <p:nvPr/>
        </p:nvCxnSpPr>
        <p:spPr>
          <a:xfrm flipV="1">
            <a:off x="2251408" y="160508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5EEFD8-677B-45A5-93BB-857B8D08D78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51408" y="2138483"/>
            <a:ext cx="0" cy="1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627EB-868B-4100-8E82-9F29045C254D}"/>
              </a:ext>
            </a:extLst>
          </p:cNvPr>
          <p:cNvCxnSpPr>
            <a:cxnSpLocks/>
          </p:cNvCxnSpPr>
          <p:nvPr/>
        </p:nvCxnSpPr>
        <p:spPr>
          <a:xfrm flipV="1">
            <a:off x="2327608" y="2667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32152-69A4-475C-87BC-EAE3C34CBD26}"/>
              </a:ext>
            </a:extLst>
          </p:cNvPr>
          <p:cNvSpPr/>
          <p:nvPr/>
        </p:nvSpPr>
        <p:spPr>
          <a:xfrm>
            <a:off x="2175208" y="3589654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94864-0F4D-49F5-9216-CCEBDB03FBEA}"/>
              </a:ext>
            </a:extLst>
          </p:cNvPr>
          <p:cNvCxnSpPr>
            <a:cxnSpLocks/>
          </p:cNvCxnSpPr>
          <p:nvPr/>
        </p:nvCxnSpPr>
        <p:spPr>
          <a:xfrm flipV="1">
            <a:off x="2480008" y="5799454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87A876-5320-4D2E-BC59-3C44C4D22375}"/>
              </a:ext>
            </a:extLst>
          </p:cNvPr>
          <p:cNvCxnSpPr>
            <a:cxnSpLocks/>
          </p:cNvCxnSpPr>
          <p:nvPr/>
        </p:nvCxnSpPr>
        <p:spPr>
          <a:xfrm flipV="1">
            <a:off x="2861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4A326-4429-4119-8CF6-0DACA9E3CC45}"/>
              </a:ext>
            </a:extLst>
          </p:cNvPr>
          <p:cNvCxnSpPr>
            <a:cxnSpLocks/>
          </p:cNvCxnSpPr>
          <p:nvPr/>
        </p:nvCxnSpPr>
        <p:spPr>
          <a:xfrm flipV="1">
            <a:off x="33182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B142F-91D6-47BD-BAE0-657F4C04151E}"/>
              </a:ext>
            </a:extLst>
          </p:cNvPr>
          <p:cNvCxnSpPr>
            <a:cxnSpLocks/>
          </p:cNvCxnSpPr>
          <p:nvPr/>
        </p:nvCxnSpPr>
        <p:spPr>
          <a:xfrm flipV="1">
            <a:off x="3927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1E0BF0-13EC-4277-8D54-1D336160B008}"/>
              </a:ext>
            </a:extLst>
          </p:cNvPr>
          <p:cNvCxnSpPr>
            <a:cxnSpLocks/>
          </p:cNvCxnSpPr>
          <p:nvPr/>
        </p:nvCxnSpPr>
        <p:spPr>
          <a:xfrm flipV="1">
            <a:off x="4232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AE371C-5D93-4791-B7DB-C9E63C70FFB3}"/>
              </a:ext>
            </a:extLst>
          </p:cNvPr>
          <p:cNvCxnSpPr>
            <a:cxnSpLocks/>
          </p:cNvCxnSpPr>
          <p:nvPr/>
        </p:nvCxnSpPr>
        <p:spPr>
          <a:xfrm flipV="1">
            <a:off x="46136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CEE026-4CAD-4E7A-B410-9837D1EB887B}"/>
              </a:ext>
            </a:extLst>
          </p:cNvPr>
          <p:cNvCxnSpPr>
            <a:cxnSpLocks/>
          </p:cNvCxnSpPr>
          <p:nvPr/>
        </p:nvCxnSpPr>
        <p:spPr>
          <a:xfrm flipV="1">
            <a:off x="5070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68734-7F5A-4793-B707-AC7551522D87}"/>
              </a:ext>
            </a:extLst>
          </p:cNvPr>
          <p:cNvCxnSpPr>
            <a:cxnSpLocks/>
          </p:cNvCxnSpPr>
          <p:nvPr/>
        </p:nvCxnSpPr>
        <p:spPr>
          <a:xfrm flipV="1">
            <a:off x="55280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DF731D-7993-4138-BB56-BC191BC5C4A6}"/>
              </a:ext>
            </a:extLst>
          </p:cNvPr>
          <p:cNvCxnSpPr>
            <a:cxnSpLocks/>
          </p:cNvCxnSpPr>
          <p:nvPr/>
        </p:nvCxnSpPr>
        <p:spPr>
          <a:xfrm flipV="1">
            <a:off x="60614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C3658-2BA4-4A5F-AD79-F7C771C18657}"/>
              </a:ext>
            </a:extLst>
          </p:cNvPr>
          <p:cNvCxnSpPr>
            <a:cxnSpLocks/>
          </p:cNvCxnSpPr>
          <p:nvPr/>
        </p:nvCxnSpPr>
        <p:spPr>
          <a:xfrm flipV="1">
            <a:off x="6594808" y="57830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2EFCB-9608-443B-9389-C3D8212CFBED}"/>
              </a:ext>
            </a:extLst>
          </p:cNvPr>
          <p:cNvCxnSpPr>
            <a:cxnSpLocks/>
          </p:cNvCxnSpPr>
          <p:nvPr/>
        </p:nvCxnSpPr>
        <p:spPr>
          <a:xfrm flipV="1">
            <a:off x="2480008" y="3159997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AA2A0-09CE-4213-8E1E-8C8FF27C335D}"/>
              </a:ext>
            </a:extLst>
          </p:cNvPr>
          <p:cNvCxnSpPr>
            <a:cxnSpLocks/>
          </p:cNvCxnSpPr>
          <p:nvPr/>
        </p:nvCxnSpPr>
        <p:spPr>
          <a:xfrm flipV="1">
            <a:off x="28610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21ADE6-635F-4559-8A3B-A390C5D0BBA0}"/>
              </a:ext>
            </a:extLst>
          </p:cNvPr>
          <p:cNvCxnSpPr>
            <a:cxnSpLocks/>
          </p:cNvCxnSpPr>
          <p:nvPr/>
        </p:nvCxnSpPr>
        <p:spPr>
          <a:xfrm flipV="1">
            <a:off x="3318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E1561-8DAA-46F5-B629-DA119EA69129}"/>
              </a:ext>
            </a:extLst>
          </p:cNvPr>
          <p:cNvCxnSpPr>
            <a:cxnSpLocks/>
          </p:cNvCxnSpPr>
          <p:nvPr/>
        </p:nvCxnSpPr>
        <p:spPr>
          <a:xfrm flipV="1">
            <a:off x="3927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CF2768-99B5-46DA-AEDA-6F2DEAD8E9AA}"/>
              </a:ext>
            </a:extLst>
          </p:cNvPr>
          <p:cNvCxnSpPr>
            <a:cxnSpLocks/>
          </p:cNvCxnSpPr>
          <p:nvPr/>
        </p:nvCxnSpPr>
        <p:spPr>
          <a:xfrm flipV="1">
            <a:off x="4232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EC616-EE14-495A-85A1-CA2056ED6BBB}"/>
              </a:ext>
            </a:extLst>
          </p:cNvPr>
          <p:cNvCxnSpPr>
            <a:cxnSpLocks/>
          </p:cNvCxnSpPr>
          <p:nvPr/>
        </p:nvCxnSpPr>
        <p:spPr>
          <a:xfrm flipV="1">
            <a:off x="4613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23B056-2284-4C3D-9F1E-21B429B7E868}"/>
              </a:ext>
            </a:extLst>
          </p:cNvPr>
          <p:cNvCxnSpPr>
            <a:cxnSpLocks/>
          </p:cNvCxnSpPr>
          <p:nvPr/>
        </p:nvCxnSpPr>
        <p:spPr>
          <a:xfrm flipV="1">
            <a:off x="52232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03199-A766-4CCE-85C4-53BEB435EC51}"/>
              </a:ext>
            </a:extLst>
          </p:cNvPr>
          <p:cNvCxnSpPr>
            <a:cxnSpLocks/>
          </p:cNvCxnSpPr>
          <p:nvPr/>
        </p:nvCxnSpPr>
        <p:spPr>
          <a:xfrm flipV="1">
            <a:off x="56804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75D0DB-00A8-4584-9114-C5928238AD93}"/>
              </a:ext>
            </a:extLst>
          </p:cNvPr>
          <p:cNvCxnSpPr>
            <a:cxnSpLocks/>
          </p:cNvCxnSpPr>
          <p:nvPr/>
        </p:nvCxnSpPr>
        <p:spPr>
          <a:xfrm flipV="1">
            <a:off x="62138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E4973B-E1D3-4DCF-AD7E-78DC96E9BD89}"/>
              </a:ext>
            </a:extLst>
          </p:cNvPr>
          <p:cNvCxnSpPr>
            <a:cxnSpLocks/>
          </p:cNvCxnSpPr>
          <p:nvPr/>
        </p:nvCxnSpPr>
        <p:spPr>
          <a:xfrm flipV="1">
            <a:off x="6899608" y="31436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6B9E4-4F86-4E74-B171-E68BE2CAC9A8}"/>
              </a:ext>
            </a:extLst>
          </p:cNvPr>
          <p:cNvSpPr txBox="1"/>
          <p:nvPr/>
        </p:nvSpPr>
        <p:spPr>
          <a:xfrm>
            <a:off x="2022806" y="2775583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CD4B31-BBC8-47FB-8789-871BE03DAA24}"/>
              </a:ext>
            </a:extLst>
          </p:cNvPr>
          <p:cNvCxnSpPr>
            <a:cxnSpLocks/>
          </p:cNvCxnSpPr>
          <p:nvPr/>
        </p:nvCxnSpPr>
        <p:spPr>
          <a:xfrm flipV="1">
            <a:off x="7052008" y="5791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9DD69D-25E5-4218-965E-45C4A6935A94}"/>
              </a:ext>
            </a:extLst>
          </p:cNvPr>
          <p:cNvCxnSpPr>
            <a:cxnSpLocks/>
          </p:cNvCxnSpPr>
          <p:nvPr/>
        </p:nvCxnSpPr>
        <p:spPr>
          <a:xfrm flipV="1">
            <a:off x="7280608" y="31242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C1A-056D-4391-9094-33D6792B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A89A-9ED8-4167-8F88-ED03E157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model.summary</a:t>
            </a:r>
            <a:r>
              <a:rPr lang="en-US" dirty="0"/>
              <a:t>() is useful to see the layers of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38F8E-E743-424C-A571-2E947E9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9279-04C4-444C-BFD2-5C01E129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581F-536D-429B-879F-F03C7FDF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7A89BA-BE51-48B1-93B5-EF2A17BC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181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model.compile</a:t>
            </a:r>
            <a:r>
              <a:rPr lang="en-US" sz="2000" dirty="0"/>
              <a:t>(optimizer="</a:t>
            </a:r>
            <a:r>
              <a:rPr lang="en-US" sz="2000" dirty="0" err="1"/>
              <a:t>adam</a:t>
            </a:r>
            <a:r>
              <a:rPr lang="en-US" sz="2000" dirty="0"/>
              <a:t>", loss="</a:t>
            </a:r>
            <a:r>
              <a:rPr lang="en-US" sz="2000" dirty="0" err="1"/>
              <a:t>binary_crossentropy</a:t>
            </a:r>
            <a:r>
              <a:rPr lang="en-US" sz="2000" dirty="0"/>
              <a:t>", metrics=["accuracy"])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82DFBA-FDDD-48E8-BD49-89446F916DC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C46606-D338-45A8-9F1A-F53EFC4536A8}"/>
              </a:ext>
            </a:extLst>
          </p:cNvPr>
          <p:cNvCxnSpPr/>
          <p:nvPr/>
        </p:nvCxnSpPr>
        <p:spPr>
          <a:xfrm flipH="1">
            <a:off x="1600200" y="2362200"/>
            <a:ext cx="228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049C6-3CB3-4325-86A5-D3F065382148}"/>
              </a:ext>
            </a:extLst>
          </p:cNvPr>
          <p:cNvCxnSpPr/>
          <p:nvPr/>
        </p:nvCxnSpPr>
        <p:spPr>
          <a:xfrm flipV="1">
            <a:off x="2133600" y="3412826"/>
            <a:ext cx="533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BA73F-CEFB-4A27-917B-5F8B32D45A6B}"/>
              </a:ext>
            </a:extLst>
          </p:cNvPr>
          <p:cNvCxnSpPr>
            <a:cxnSpLocks/>
          </p:cNvCxnSpPr>
          <p:nvPr/>
        </p:nvCxnSpPr>
        <p:spPr>
          <a:xfrm flipH="1">
            <a:off x="5029200" y="2427987"/>
            <a:ext cx="381000" cy="62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21983-71E5-4844-B3E2-50C34ACAED80}"/>
              </a:ext>
            </a:extLst>
          </p:cNvPr>
          <p:cNvCxnSpPr/>
          <p:nvPr/>
        </p:nvCxnSpPr>
        <p:spPr>
          <a:xfrm flipV="1">
            <a:off x="6781800" y="3429000"/>
            <a:ext cx="304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B0ABA6-9DA8-4C4E-A56F-1BAD8A1D3DA7}"/>
              </a:ext>
            </a:extLst>
          </p:cNvPr>
          <p:cNvSpPr txBox="1"/>
          <p:nvPr/>
        </p:nvSpPr>
        <p:spPr>
          <a:xfrm>
            <a:off x="609600" y="147775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Before training,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compile method is used to give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specifications about the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5DD5A-78F3-461B-96F8-646B3590947E}"/>
              </a:ext>
            </a:extLst>
          </p:cNvPr>
          <p:cNvSpPr txBox="1"/>
          <p:nvPr/>
        </p:nvSpPr>
        <p:spPr>
          <a:xfrm>
            <a:off x="1287173" y="44196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numerical optimization method to use;</a:t>
            </a:r>
          </a:p>
          <a:p>
            <a:pPr algn="l"/>
            <a:r>
              <a:rPr lang="en-US" dirty="0" err="1">
                <a:solidFill>
                  <a:srgbClr val="0070C0"/>
                </a:solidFill>
              </a:rPr>
              <a:t>sgd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adam</a:t>
            </a:r>
            <a:r>
              <a:rPr lang="en-US" dirty="0">
                <a:solidFill>
                  <a:srgbClr val="0070C0"/>
                </a:solidFill>
              </a:rPr>
              <a:t>, etc. are other options.</a:t>
            </a:r>
          </a:p>
          <a:p>
            <a:r>
              <a:rPr lang="en-US" dirty="0">
                <a:solidFill>
                  <a:srgbClr val="0070C0"/>
                </a:solidFill>
              </a:rPr>
              <a:t>See more: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https://keras.io/optimizers/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1A3F8-72ED-4BFD-AFE9-24C20BC39B4C}"/>
              </a:ext>
            </a:extLst>
          </p:cNvPr>
          <p:cNvSpPr txBox="1"/>
          <p:nvPr/>
        </p:nvSpPr>
        <p:spPr>
          <a:xfrm>
            <a:off x="4353424" y="1227658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what error (loss) to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minimize over epochs.</a:t>
            </a:r>
          </a:p>
          <a:p>
            <a:pPr algn="l"/>
            <a:r>
              <a:rPr lang="en-US" dirty="0">
                <a:solidFill>
                  <a:srgbClr val="0070C0"/>
                </a:solidFill>
                <a:hlinkClick r:id="rId3"/>
              </a:rPr>
              <a:t>https://keras.io/api/losses/</a:t>
            </a:r>
            <a:endParaRPr lang="en-US" dirty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For &gt; 2 classes, use </a:t>
            </a:r>
            <a:r>
              <a:rPr lang="en-US" dirty="0" err="1">
                <a:solidFill>
                  <a:srgbClr val="0070C0"/>
                </a:solidFill>
              </a:rPr>
              <a:t>categorical_crossentropy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38114-99B6-433C-8FF7-36D958828D71}"/>
              </a:ext>
            </a:extLst>
          </p:cNvPr>
          <p:cNvSpPr txBox="1"/>
          <p:nvPr/>
        </p:nvSpPr>
        <p:spPr>
          <a:xfrm>
            <a:off x="6324600" y="441315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the list of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metrics in which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evaluation needs to be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reported. </a:t>
            </a:r>
          </a:p>
        </p:txBody>
      </p:sp>
    </p:spTree>
    <p:extLst>
      <p:ext uri="{BB962C8B-B14F-4D97-AF65-F5344CB8AC3E}">
        <p14:creationId xmlns:p14="http://schemas.microsoft.com/office/powerpoint/2010/main" val="355509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EF08-C9E4-4188-9D4B-6024A68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2718-FD78-4C9B-B3D8-DF00E0BD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model.fit</a:t>
            </a:r>
            <a:r>
              <a:rPr lang="en-US" sz="1800" dirty="0"/>
              <a:t>([</a:t>
            </a:r>
            <a:r>
              <a:rPr lang="en-US" sz="1800" dirty="0" err="1"/>
              <a:t>tokenized_train</a:t>
            </a:r>
            <a:r>
              <a:rPr lang="en-US" sz="1800" dirty="0"/>
              <a:t>["</a:t>
            </a:r>
            <a:r>
              <a:rPr lang="en-US" sz="1800" dirty="0" err="1"/>
              <a:t>input_ids</a:t>
            </a:r>
            <a:r>
              <a:rPr lang="en-US" sz="1800" dirty="0"/>
              <a:t>"],</a:t>
            </a:r>
            <a:r>
              <a:rPr lang="en-US" sz="1800" dirty="0" err="1"/>
              <a:t>tokenized_train</a:t>
            </a:r>
            <a:r>
              <a:rPr lang="en-US" sz="1800" dirty="0"/>
              <a:t>["</a:t>
            </a:r>
            <a:r>
              <a:rPr lang="en-US" sz="1800" dirty="0" err="1"/>
              <a:t>attention_mask</a:t>
            </a:r>
            <a:r>
              <a:rPr lang="en-US" sz="1800" dirty="0"/>
              <a:t>"]],</a:t>
            </a:r>
          </a:p>
          <a:p>
            <a:pPr marL="0" indent="0">
              <a:buNone/>
            </a:pPr>
            <a:r>
              <a:rPr lang="en-US" sz="1800" dirty="0"/>
              <a:t>              </a:t>
            </a:r>
            <a:r>
              <a:rPr lang="en-US" sz="1800" dirty="0" err="1"/>
              <a:t>train_y</a:t>
            </a:r>
            <a:r>
              <a:rPr lang="en-US" sz="1800" dirty="0"/>
              <a:t>, </a:t>
            </a:r>
            <a:r>
              <a:rPr lang="en-US" sz="1800" dirty="0" err="1"/>
              <a:t>batch_size</a:t>
            </a:r>
            <a:r>
              <a:rPr lang="en-US" sz="1800" dirty="0"/>
              <a:t>=25, epochs=3)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73950-1D17-485E-B6DD-0962B5E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084FF-E807-41E4-9244-770175A9CEF5}"/>
              </a:ext>
            </a:extLst>
          </p:cNvPr>
          <p:cNvCxnSpPr/>
          <p:nvPr/>
        </p:nvCxnSpPr>
        <p:spPr>
          <a:xfrm>
            <a:off x="1219200" y="18288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343AA4-9C08-4E65-80E5-F62E7ACB6F67}"/>
              </a:ext>
            </a:extLst>
          </p:cNvPr>
          <p:cNvSpPr txBox="1"/>
          <p:nvPr/>
        </p:nvSpPr>
        <p:spPr>
          <a:xfrm>
            <a:off x="76200" y="152400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To train the model, “fit” method is used.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7F44A0-4117-4E6F-B13D-2AEC673922C1}"/>
              </a:ext>
            </a:extLst>
          </p:cNvPr>
          <p:cNvCxnSpPr>
            <a:cxnSpLocks/>
          </p:cNvCxnSpPr>
          <p:nvPr/>
        </p:nvCxnSpPr>
        <p:spPr>
          <a:xfrm flipV="1">
            <a:off x="1524000" y="3396734"/>
            <a:ext cx="0" cy="5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0D5945-D708-4D2C-A32D-3123CB74E2D6}"/>
              </a:ext>
            </a:extLst>
          </p:cNvPr>
          <p:cNvCxnSpPr>
            <a:cxnSpLocks/>
          </p:cNvCxnSpPr>
          <p:nvPr/>
        </p:nvCxnSpPr>
        <p:spPr>
          <a:xfrm flipV="1">
            <a:off x="3886200" y="339673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0DE31A-4171-401B-9103-5832A0084ACF}"/>
              </a:ext>
            </a:extLst>
          </p:cNvPr>
          <p:cNvSpPr txBox="1"/>
          <p:nvPr/>
        </p:nvSpPr>
        <p:spPr>
          <a:xfrm>
            <a:off x="3379429" y="3791634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Number of epochs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for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09E2B-97AA-4C4D-A9E4-8EB851F79BFD}"/>
              </a:ext>
            </a:extLst>
          </p:cNvPr>
          <p:cNvSpPr txBox="1"/>
          <p:nvPr/>
        </p:nvSpPr>
        <p:spPr>
          <a:xfrm>
            <a:off x="990600" y="3930134"/>
            <a:ext cx="177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Targets in 1-hot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encoding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8826F8-D541-471E-A27C-85CB4BCD832B}"/>
              </a:ext>
            </a:extLst>
          </p:cNvPr>
          <p:cNvCxnSpPr>
            <a:cxnSpLocks/>
          </p:cNvCxnSpPr>
          <p:nvPr/>
        </p:nvCxnSpPr>
        <p:spPr>
          <a:xfrm flipH="1">
            <a:off x="3886200" y="2198132"/>
            <a:ext cx="5601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79B891-170F-4F99-80EE-18CF51F49B48}"/>
              </a:ext>
            </a:extLst>
          </p:cNvPr>
          <p:cNvCxnSpPr/>
          <p:nvPr/>
        </p:nvCxnSpPr>
        <p:spPr>
          <a:xfrm>
            <a:off x="4672906" y="2251249"/>
            <a:ext cx="356294" cy="46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ACE248-C28B-40F3-B8D5-CB20A131EDFD}"/>
              </a:ext>
            </a:extLst>
          </p:cNvPr>
          <p:cNvSpPr txBox="1"/>
          <p:nvPr/>
        </p:nvSpPr>
        <p:spPr>
          <a:xfrm>
            <a:off x="3842201" y="187870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Input and its attention mask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33532-43EC-41E4-BACD-43E23B1DC57B}"/>
              </a:ext>
            </a:extLst>
          </p:cNvPr>
          <p:cNvSpPr txBox="1"/>
          <p:nvPr/>
        </p:nvSpPr>
        <p:spPr>
          <a:xfrm>
            <a:off x="492852" y="4669975"/>
            <a:ext cx="773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You can give verbose=0 as extra argument if you don’t want to see it print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continuously.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17741-B881-41C4-B7E7-B9E202ED472D}"/>
              </a:ext>
            </a:extLst>
          </p:cNvPr>
          <p:cNvSpPr txBox="1"/>
          <p:nvPr/>
        </p:nvSpPr>
        <p:spPr>
          <a:xfrm>
            <a:off x="533400" y="57739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Ignore red warnings.</a:t>
            </a:r>
          </a:p>
        </p:txBody>
      </p:sp>
    </p:spTree>
    <p:extLst>
      <p:ext uri="{BB962C8B-B14F-4D97-AF65-F5344CB8AC3E}">
        <p14:creationId xmlns:p14="http://schemas.microsoft.com/office/powerpoint/2010/main" val="14985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013-9CE5-48AA-A0A8-E4309352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5017-989C-4F92-8E24-A2F825B7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evaluate the model:</a:t>
            </a:r>
          </a:p>
          <a:p>
            <a:r>
              <a:rPr lang="en-US" dirty="0"/>
              <a:t>First obtain and process the test data like the training data</a:t>
            </a:r>
          </a:p>
          <a:p>
            <a:r>
              <a:rPr lang="en-US" dirty="0"/>
              <a:t>score = </a:t>
            </a:r>
            <a:r>
              <a:rPr lang="en-US" dirty="0" err="1"/>
              <a:t>model.evaluate</a:t>
            </a:r>
            <a:r>
              <a:rPr lang="en-US" dirty="0"/>
              <a:t>([</a:t>
            </a:r>
            <a:r>
              <a:rPr lang="en-US" dirty="0" err="1"/>
              <a:t>tokenized_test</a:t>
            </a:r>
            <a:r>
              <a:rPr lang="en-US" dirty="0"/>
              <a:t>["</a:t>
            </a:r>
            <a:r>
              <a:rPr lang="en-US" dirty="0" err="1"/>
              <a:t>input_ids</a:t>
            </a:r>
            <a:r>
              <a:rPr lang="en-US" dirty="0"/>
              <a:t>"],</a:t>
            </a:r>
            <a:r>
              <a:rPr lang="en-US" dirty="0" err="1"/>
              <a:t>tokenized_test</a:t>
            </a:r>
            <a:r>
              <a:rPr lang="en-US" dirty="0"/>
              <a:t>["</a:t>
            </a:r>
            <a:r>
              <a:rPr lang="en-US" dirty="0" err="1"/>
              <a:t>attention_mask</a:t>
            </a:r>
            <a:r>
              <a:rPr lang="en-US" dirty="0"/>
              <a:t>"]], </a:t>
            </a:r>
            <a:r>
              <a:rPr lang="en-US" dirty="0" err="1"/>
              <a:t>test_y</a:t>
            </a:r>
            <a:r>
              <a:rPr lang="en-US" dirty="0"/>
              <a:t>, verbose=0)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print("Accuracy on test data:", score[1])</a:t>
            </a:r>
          </a:p>
          <a:p>
            <a:pPr lvl="1"/>
            <a:r>
              <a:rPr lang="en-US" dirty="0"/>
              <a:t>score[0] gives the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B755-F493-4F53-A028-CC254B1B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327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3A9-8D66-4060-ACBC-B5EF79A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4D9F-0191-48C2-BC47-0130F2EE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want to see the predictions from the model:</a:t>
            </a:r>
          </a:p>
          <a:p>
            <a:pPr marL="457200" lvl="1" indent="0">
              <a:buNone/>
            </a:pPr>
            <a:r>
              <a:rPr lang="en-US" sz="2400" dirty="0"/>
              <a:t>a = </a:t>
            </a:r>
            <a:r>
              <a:rPr lang="en-US" sz="2400" dirty="0" err="1"/>
              <a:t>model.predict</a:t>
            </a:r>
            <a:r>
              <a:rPr lang="en-US" sz="2400" dirty="0"/>
              <a:t>([</a:t>
            </a:r>
            <a:r>
              <a:rPr lang="en-US" sz="2400" dirty="0" err="1"/>
              <a:t>tokenized_test</a:t>
            </a:r>
            <a:r>
              <a:rPr lang="en-US" sz="2400" dirty="0"/>
              <a:t>["</a:t>
            </a:r>
            <a:r>
              <a:rPr lang="en-US" sz="2400" dirty="0" err="1"/>
              <a:t>input_ids</a:t>
            </a:r>
            <a:r>
              <a:rPr lang="en-US" sz="2400" dirty="0"/>
              <a:t>"], </a:t>
            </a:r>
            <a:r>
              <a:rPr lang="en-US" sz="2400" dirty="0" err="1"/>
              <a:t>tokenized_test</a:t>
            </a:r>
            <a:r>
              <a:rPr lang="en-US" sz="2400" dirty="0"/>
              <a:t>["</a:t>
            </a:r>
            <a:r>
              <a:rPr lang="en-US" sz="2400" dirty="0" err="1"/>
              <a:t>attention_mask</a:t>
            </a:r>
            <a:r>
              <a:rPr lang="en-US" sz="2400" dirty="0"/>
              <a:t>"]])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a.shape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(200, 2)</a:t>
            </a:r>
          </a:p>
          <a:p>
            <a:pPr marL="457200" lvl="1" indent="0">
              <a:buNone/>
            </a:pPr>
            <a:r>
              <a:rPr lang="en-US" sz="2400" dirty="0"/>
              <a:t>&gt;&gt;&gt; a[0]</a:t>
            </a:r>
          </a:p>
          <a:p>
            <a:pPr marL="457200" lvl="1" indent="0">
              <a:buNone/>
            </a:pPr>
            <a:r>
              <a:rPr lang="en-US" sz="2400" dirty="0"/>
              <a:t>array([0.53760797, 0.46239197], </a:t>
            </a:r>
            <a:r>
              <a:rPr lang="en-US" sz="2400" dirty="0" err="1"/>
              <a:t>dtype</a:t>
            </a:r>
            <a:r>
              <a:rPr lang="en-US" sz="2400" dirty="0"/>
              <a:t>=float32)</a:t>
            </a:r>
          </a:p>
          <a:p>
            <a:pPr marL="457200" lvl="1" indent="0">
              <a:buNone/>
            </a:pPr>
            <a:r>
              <a:rPr lang="en-US" sz="2400" dirty="0"/>
              <a:t>&gt;&gt;&gt; a[1]</a:t>
            </a:r>
          </a:p>
          <a:p>
            <a:pPr marL="457200" lvl="1" indent="0">
              <a:buNone/>
            </a:pPr>
            <a:r>
              <a:rPr lang="en-US" sz="2400" dirty="0"/>
              <a:t>array([0.51715916, 0.4828409 ], </a:t>
            </a:r>
            <a:r>
              <a:rPr lang="en-US" sz="2400" dirty="0" err="1"/>
              <a:t>dtype</a:t>
            </a:r>
            <a:r>
              <a:rPr lang="en-US" sz="2400" dirty="0"/>
              <a:t>=float32)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2B4CA-7EEC-40D4-9387-1110DEAB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E8D352-4220-4AD0-8DB8-E20AE525EE83}"/>
              </a:ext>
            </a:extLst>
          </p:cNvPr>
          <p:cNvCxnSpPr/>
          <p:nvPr/>
        </p:nvCxnSpPr>
        <p:spPr>
          <a:xfrm flipH="1">
            <a:off x="2489910" y="418229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FDE8AA-EB5D-4CCD-9EA7-F9581045EA08}"/>
              </a:ext>
            </a:extLst>
          </p:cNvPr>
          <p:cNvSpPr txBox="1"/>
          <p:nvPr/>
        </p:nvSpPr>
        <p:spPr>
          <a:xfrm>
            <a:off x="2187823" y="384522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Probability of the first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D6B868-88AC-49B7-8E7B-2D1246517E14}"/>
              </a:ext>
            </a:extLst>
          </p:cNvPr>
          <p:cNvCxnSpPr/>
          <p:nvPr/>
        </p:nvCxnSpPr>
        <p:spPr>
          <a:xfrm flipH="1">
            <a:off x="4827419" y="419100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768A4-F50B-4DA0-A04A-5E533131BC04}"/>
              </a:ext>
            </a:extLst>
          </p:cNvPr>
          <p:cNvSpPr txBox="1"/>
          <p:nvPr/>
        </p:nvSpPr>
        <p:spPr>
          <a:xfrm>
            <a:off x="5104792" y="385393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Probability of the second class</a:t>
            </a:r>
          </a:p>
        </p:txBody>
      </p:sp>
    </p:spTree>
    <p:extLst>
      <p:ext uri="{BB962C8B-B14F-4D97-AF65-F5344CB8AC3E}">
        <p14:creationId xmlns:p14="http://schemas.microsoft.com/office/powerpoint/2010/main" val="184656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A6E0-F60C-F8CA-6D98-D5457D6C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3DEC-0D49-2AC0-8B2D-54973E8F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Recall:</a:t>
            </a:r>
          </a:p>
          <a:p>
            <a:pPr marL="457200" lvl="1" indent="0">
              <a:buNone/>
            </a:pPr>
            <a:r>
              <a:rPr lang="en-US" dirty="0"/>
              <a:t>&gt;&gt;&gt; t = tokenizer(["The dog is playing </a:t>
            </a:r>
            <a:r>
              <a:rPr lang="en-US" dirty="0" err="1"/>
              <a:t>doggygame</a:t>
            </a:r>
            <a:r>
              <a:rPr lang="en-US" dirty="0"/>
              <a:t>.", "The cat is sleeping."], </a:t>
            </a:r>
            <a:r>
              <a:rPr lang="en-US" dirty="0" err="1"/>
              <a:t>max_length</a:t>
            </a:r>
            <a:r>
              <a:rPr lang="en-US" dirty="0"/>
              <a:t>=9, truncation=True, padding=True)</a:t>
            </a:r>
          </a:p>
          <a:p>
            <a:pPr marL="457200" lvl="1" indent="0">
              <a:buNone/>
            </a:pPr>
            <a:r>
              <a:rPr lang="en-US" dirty="0"/>
              <a:t>&gt;&gt;&gt; output = </a:t>
            </a:r>
            <a:r>
              <a:rPr lang="en-US" dirty="0" err="1"/>
              <a:t>bert_model</a:t>
            </a:r>
            <a:r>
              <a:rPr lang="en-US" dirty="0"/>
              <a:t>(t["</a:t>
            </a:r>
            <a:r>
              <a:rPr lang="en-US" dirty="0" err="1"/>
              <a:t>input_ids</a:t>
            </a:r>
            <a:r>
              <a:rPr lang="en-US" dirty="0"/>
              <a:t>"],</a:t>
            </a:r>
            <a:r>
              <a:rPr lang="en-US" dirty="0" err="1"/>
              <a:t>attention_mask</a:t>
            </a:r>
            <a:r>
              <a:rPr lang="en-US" dirty="0"/>
              <a:t>=t["</a:t>
            </a:r>
            <a:r>
              <a:rPr lang="en-US" dirty="0" err="1"/>
              <a:t>attention_mask</a:t>
            </a:r>
            <a:r>
              <a:rPr lang="en-US" dirty="0"/>
              <a:t>"])</a:t>
            </a:r>
          </a:p>
          <a:p>
            <a:pPr lvl="2"/>
            <a:r>
              <a:rPr lang="en-US" dirty="0"/>
              <a:t>output[0][0][0] is the embedding of the [CLS] token of the first sequence</a:t>
            </a:r>
          </a:p>
          <a:p>
            <a:pPr lvl="2"/>
            <a:r>
              <a:rPr lang="en-US" dirty="0"/>
              <a:t>output[0][0][1] is the contextual embedding of the “The” token of the first sequence</a:t>
            </a:r>
          </a:p>
          <a:p>
            <a:pPr lvl="2"/>
            <a:r>
              <a:rPr lang="en-US" dirty="0"/>
              <a:t>output[0][0][2] is the contextual embedding of the “dog” token of the first sequence</a:t>
            </a:r>
          </a:p>
          <a:p>
            <a:pPr lvl="2"/>
            <a:r>
              <a:rPr lang="en-US" dirty="0"/>
              <a:t>output[0][1][2] is the contextual embedding of the “cat” token of the second sequence</a:t>
            </a:r>
          </a:p>
          <a:p>
            <a:pPr lvl="1"/>
            <a:r>
              <a:rPr lang="en-US" dirty="0"/>
              <a:t>Make sure you check the tokenized forms of the sequence before doing the above in case there was splitting into </a:t>
            </a:r>
            <a:r>
              <a:rPr lang="en-US" dirty="0" err="1"/>
              <a:t>subwords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8BE6-9D82-B9A9-DD80-834158E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1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1B6B-8788-7DEF-8DBF-BBDD8FB9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EDA8-A2AF-BADA-E75A-5764BD5E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We can find the similarity between the “dog” in the first sequence and “cat” of the second sequence, they should </a:t>
            </a:r>
            <a:r>
              <a:rPr lang="en-US"/>
              <a:t>be similar</a:t>
            </a:r>
            <a:endParaRPr lang="en-US" dirty="0"/>
          </a:p>
          <a:p>
            <a:pPr lvl="1"/>
            <a:r>
              <a:rPr lang="en-US" dirty="0" err="1"/>
              <a:t>cosine_similarity</a:t>
            </a:r>
            <a:r>
              <a:rPr lang="en-US" dirty="0"/>
              <a:t>(output[0][0][2], output[0][1][2])</a:t>
            </a:r>
          </a:p>
          <a:p>
            <a:r>
              <a:rPr lang="en-US" dirty="0"/>
              <a:t>In Python, </a:t>
            </a:r>
            <a:r>
              <a:rPr lang="en-US" dirty="0" err="1"/>
              <a:t>cosine_similarity</a:t>
            </a:r>
            <a:r>
              <a:rPr lang="en-US" dirty="0"/>
              <a:t> can be written using </a:t>
            </a:r>
            <a:r>
              <a:rPr lang="en-US" dirty="0" err="1"/>
              <a:t>numpy’s</a:t>
            </a:r>
            <a:r>
              <a:rPr lang="en-US" dirty="0"/>
              <a:t> dot product</a:t>
            </a:r>
          </a:p>
          <a:p>
            <a:pPr marL="457200" lvl="1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marL="457200" lvl="1" indent="0">
              <a:buNone/>
            </a:pPr>
            <a:r>
              <a:rPr lang="en-US" sz="2400" dirty="0"/>
              <a:t>from math import sqrt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cosine_similarity</a:t>
            </a:r>
            <a:r>
              <a:rPr lang="en-US" sz="2400" dirty="0"/>
              <a:t>(a, b) :</a:t>
            </a:r>
          </a:p>
          <a:p>
            <a:pPr marL="457200" lvl="1" indent="0">
              <a:buNone/>
            </a:pPr>
            <a:r>
              <a:rPr lang="en-US" sz="2400" dirty="0"/>
              <a:t>	return np.dot(</a:t>
            </a:r>
            <a:r>
              <a:rPr lang="en-US" sz="2400" dirty="0" err="1"/>
              <a:t>a,b</a:t>
            </a:r>
            <a:r>
              <a:rPr lang="en-US" sz="2400" dirty="0"/>
              <a:t>)/(sqrt(np.dot(</a:t>
            </a:r>
            <a:r>
              <a:rPr lang="en-US" sz="2400" dirty="0" err="1"/>
              <a:t>a,a</a:t>
            </a:r>
            <a:r>
              <a:rPr lang="en-US" sz="2400" dirty="0"/>
              <a:t>))*sqrt(np.dot(</a:t>
            </a:r>
            <a:r>
              <a:rPr lang="en-US" sz="2400" dirty="0" err="1"/>
              <a:t>b,b</a:t>
            </a:r>
            <a:r>
              <a:rPr lang="en-US" sz="2400" dirty="0"/>
              <a:t>))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E2E3-2A4A-A1C1-5751-4EC8639A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2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437-A68A-F9F8-9342-1671D167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F460-60A2-45FA-87B8-B7EBEDDE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embedding for “dog” will be different if the first sequence was “The hot dog was ready.”</a:t>
            </a:r>
          </a:p>
          <a:p>
            <a:pPr lvl="1"/>
            <a:r>
              <a:rPr lang="en-US" dirty="0"/>
              <a:t>It’s similarity with “cat” in the second sequence will be less!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6589-F928-64E6-35A7-E3F9EC7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8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A87C-3B05-4B31-A3B2-6894E37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a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081A-9258-43BF-A7BF-A85B3C46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Next, obtain a BERT model or its variation</a:t>
            </a:r>
          </a:p>
          <a:p>
            <a:pPr lvl="1"/>
            <a:r>
              <a:rPr lang="en-US" dirty="0"/>
              <a:t>Choose a suitable size and case/uncased </a:t>
            </a:r>
          </a:p>
          <a:p>
            <a:r>
              <a:rPr lang="en-US" dirty="0"/>
              <a:t>The following slides uses uncased </a:t>
            </a:r>
            <a:r>
              <a:rPr lang="en-US" dirty="0" err="1"/>
              <a:t>distilbert</a:t>
            </a:r>
            <a:r>
              <a:rPr lang="en-US" dirty="0"/>
              <a:t>-base </a:t>
            </a:r>
          </a:p>
          <a:p>
            <a:r>
              <a:rPr lang="en-US" dirty="0"/>
              <a:t>You can obtain it as follows from Python prompt:</a:t>
            </a:r>
          </a:p>
          <a:p>
            <a:pPr marL="457200" lvl="1" indent="0">
              <a:buNone/>
            </a:pPr>
            <a:r>
              <a:rPr lang="en-US" dirty="0"/>
              <a:t>from transformers import </a:t>
            </a:r>
            <a:r>
              <a:rPr lang="en-US" dirty="0" err="1"/>
              <a:t>TFAutoModel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bert_model</a:t>
            </a:r>
            <a:r>
              <a:rPr lang="en-US" dirty="0"/>
              <a:t> = </a:t>
            </a:r>
            <a:r>
              <a:rPr lang="en-US" dirty="0" err="1"/>
              <a:t>TFAutoModel</a:t>
            </a:r>
            <a:r>
              <a:rPr lang="en-US" dirty="0"/>
              <a:t>. </a:t>
            </a:r>
            <a:r>
              <a:rPr lang="en-US" dirty="0" err="1"/>
              <a:t>from_pretrained</a:t>
            </a:r>
            <a:r>
              <a:rPr lang="en-US" dirty="0"/>
              <a:t>("</a:t>
            </a:r>
            <a:r>
              <a:rPr lang="en-US" dirty="0" err="1"/>
              <a:t>distilbert</a:t>
            </a:r>
            <a:r>
              <a:rPr lang="en-US" dirty="0"/>
              <a:t>-base-uncased") </a:t>
            </a:r>
          </a:p>
          <a:p>
            <a:pPr lvl="2"/>
            <a:r>
              <a:rPr lang="en-US" dirty="0"/>
              <a:t>Ignore the red warnings</a:t>
            </a:r>
          </a:p>
          <a:p>
            <a:r>
              <a:rPr lang="en-US" dirty="0"/>
              <a:t>If the above takes too long to download on IDLE, then do it on the simple Python prompt (only needed for the first time)</a:t>
            </a:r>
          </a:p>
          <a:p>
            <a:pPr lvl="1"/>
            <a:r>
              <a:rPr lang="en-US" dirty="0"/>
              <a:t>Next time you can do it on IDLE (it will be already stored on the computer)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2D6F5-313A-49D6-8C9A-BB18085D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0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77C1-41A7-4281-8E24-284DB79D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E0BA-5E92-47B3-8CA3-FDF28479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BERT’s tokenizer can be used as follows</a:t>
            </a:r>
          </a:p>
          <a:p>
            <a:pPr marL="457200" lvl="1" indent="0">
              <a:buNone/>
            </a:pPr>
            <a:r>
              <a:rPr lang="en-US" sz="2400" dirty="0"/>
              <a:t>&gt;&gt;&gt; from transformers import </a:t>
            </a:r>
            <a:r>
              <a:rPr lang="en-US" sz="2400" dirty="0" err="1"/>
              <a:t>AutoTokenizer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&gt;&gt;&gt; tokenizer = </a:t>
            </a:r>
            <a:r>
              <a:rPr lang="en-US" sz="2400" dirty="0" err="1"/>
              <a:t>AutoTokenizer.from_pretrained</a:t>
            </a:r>
            <a:r>
              <a:rPr lang="en-US" sz="2400" dirty="0"/>
              <a:t>("</a:t>
            </a:r>
            <a:r>
              <a:rPr lang="en-US" sz="2400" dirty="0" err="1"/>
              <a:t>distilbert</a:t>
            </a:r>
            <a:r>
              <a:rPr lang="en-US" sz="2400" dirty="0"/>
              <a:t>-base-uncased")</a:t>
            </a:r>
          </a:p>
          <a:p>
            <a:pPr lvl="2"/>
            <a:r>
              <a:rPr lang="en-US" dirty="0"/>
              <a:t>It will need to download for the first time</a:t>
            </a:r>
          </a:p>
          <a:p>
            <a:pPr lvl="2"/>
            <a:r>
              <a:rPr lang="en-US" sz="2400" i="1" dirty="0"/>
              <a:t>Important:</a:t>
            </a:r>
            <a:r>
              <a:rPr lang="en-US" sz="2400" dirty="0"/>
              <a:t> Use tokenizer and model for the exact same BERT</a:t>
            </a:r>
            <a:endParaRPr lang="en-US" dirty="0"/>
          </a:p>
          <a:p>
            <a:r>
              <a:rPr lang="en-US" sz="2800" dirty="0"/>
              <a:t>Note: </a:t>
            </a:r>
          </a:p>
          <a:p>
            <a:pPr lvl="1"/>
            <a:r>
              <a:rPr lang="en-US" sz="2400" dirty="0" err="1"/>
              <a:t>bert_model</a:t>
            </a:r>
            <a:r>
              <a:rPr lang="en-US" sz="2400" dirty="0"/>
              <a:t> and tokenizer are only variable names, you can call them anything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6675-965C-489C-B1B8-D27A71B4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6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629A-4F05-4E70-AA01-6FE39B02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BB0-2561-4356-9C9F-40B3F8EC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 using BERT</a:t>
            </a:r>
          </a:p>
          <a:p>
            <a:pPr marL="457200" lvl="1" indent="0">
              <a:buNone/>
            </a:pPr>
            <a:r>
              <a:rPr lang="en-US" sz="2400" dirty="0"/>
              <a:t>&gt;&gt;&gt; tokens = </a:t>
            </a:r>
            <a:r>
              <a:rPr lang="en-US" sz="2400" dirty="0" err="1"/>
              <a:t>tokenizer.tokenize</a:t>
            </a:r>
            <a:r>
              <a:rPr lang="en-US" sz="2400" dirty="0"/>
              <a:t>("The dog is playing.")</a:t>
            </a:r>
          </a:p>
          <a:p>
            <a:pPr marL="457200" lvl="1" indent="0">
              <a:buNone/>
            </a:pPr>
            <a:r>
              <a:rPr lang="en-US" sz="2400" dirty="0"/>
              <a:t>&gt;&gt;&gt; tokens</a:t>
            </a:r>
          </a:p>
          <a:p>
            <a:pPr marL="457200" lvl="1" indent="0">
              <a:buNone/>
            </a:pPr>
            <a:r>
              <a:rPr lang="en-US" sz="2400" dirty="0"/>
              <a:t>['the', 'dog', 'is', 'playing', '.’]</a:t>
            </a:r>
          </a:p>
          <a:p>
            <a:pPr marL="457200" lvl="1" indent="0">
              <a:buNone/>
            </a:pPr>
            <a:r>
              <a:rPr lang="en-US" sz="2400" dirty="0"/>
              <a:t>&gt;&gt;&gt; tokens = </a:t>
            </a:r>
            <a:r>
              <a:rPr lang="en-US" sz="2400" dirty="0" err="1"/>
              <a:t>tokenizer.tokenize</a:t>
            </a:r>
            <a:r>
              <a:rPr lang="en-US" sz="2400" dirty="0"/>
              <a:t>("The dog is playing </a:t>
            </a:r>
            <a:r>
              <a:rPr lang="en-US" sz="2400" dirty="0" err="1"/>
              <a:t>doggygame</a:t>
            </a:r>
            <a:r>
              <a:rPr lang="en-US" sz="2400" dirty="0"/>
              <a:t>.")</a:t>
            </a:r>
          </a:p>
          <a:p>
            <a:pPr marL="457200" lvl="1" indent="0">
              <a:buNone/>
            </a:pPr>
            <a:r>
              <a:rPr lang="en-US" sz="2400" dirty="0"/>
              <a:t>&gt;&gt;&gt; tokens</a:t>
            </a:r>
          </a:p>
          <a:p>
            <a:pPr marL="457200" lvl="1" indent="0">
              <a:buNone/>
            </a:pPr>
            <a:r>
              <a:rPr lang="en-US" sz="2400" dirty="0"/>
              <a:t>['the', 'dog', 'is', 'playing', '</a:t>
            </a:r>
            <a:r>
              <a:rPr lang="en-US" sz="2400" dirty="0" err="1"/>
              <a:t>dogg</a:t>
            </a:r>
            <a:r>
              <a:rPr lang="en-US" sz="2400" dirty="0"/>
              <a:t>', '##y', '##game', '.']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C2F1-276A-43E3-B0BB-64ECB85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54F0C4-807D-48AE-8628-920CA8960B05}"/>
              </a:ext>
            </a:extLst>
          </p:cNvPr>
          <p:cNvSpPr/>
          <p:nvPr/>
        </p:nvSpPr>
        <p:spPr>
          <a:xfrm>
            <a:off x="4114800" y="4343400"/>
            <a:ext cx="2895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3CA25-9A4F-44DE-A276-20F143274FE3}"/>
              </a:ext>
            </a:extLst>
          </p:cNvPr>
          <p:cNvCxnSpPr/>
          <p:nvPr/>
        </p:nvCxnSpPr>
        <p:spPr>
          <a:xfrm flipH="1">
            <a:off x="6553200" y="41910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2E2F81-4974-448C-97CC-72BDCE1DA563}"/>
              </a:ext>
            </a:extLst>
          </p:cNvPr>
          <p:cNvSpPr txBox="1"/>
          <p:nvPr/>
        </p:nvSpPr>
        <p:spPr>
          <a:xfrm>
            <a:off x="7086600" y="40386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split into </a:t>
            </a:r>
            <a:r>
              <a:rPr lang="en-US" dirty="0" err="1">
                <a:solidFill>
                  <a:srgbClr val="FF0000"/>
                </a:solidFill>
              </a:rPr>
              <a:t>subwords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26E4-AD37-47A1-85EA-31C3C263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0D59-805F-4609-BA0B-61B7D205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can see the token ids used by BERT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token_ids</a:t>
            </a:r>
            <a:r>
              <a:rPr lang="en-US" sz="2400" dirty="0"/>
              <a:t> = </a:t>
            </a:r>
            <a:r>
              <a:rPr lang="en-US" sz="2400" dirty="0" err="1"/>
              <a:t>tokenizer.convert_tokens_to_ids</a:t>
            </a:r>
            <a:r>
              <a:rPr lang="en-US" sz="2400" dirty="0"/>
              <a:t>(tokens)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token_ids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[1996, 3899, 2003, 2652, 28844, 2100, 16650, 1012] </a:t>
            </a:r>
          </a:p>
          <a:p>
            <a:r>
              <a:rPr lang="en-US" sz="2800" dirty="0"/>
              <a:t>Let us add [CLS] and [SEP] tokens and see their token ids</a:t>
            </a:r>
          </a:p>
          <a:p>
            <a:pPr marL="457200" lvl="1" indent="0">
              <a:buNone/>
            </a:pPr>
            <a:r>
              <a:rPr lang="en-US" sz="2400" dirty="0"/>
              <a:t>&gt;&gt;&gt; tokens = ["[CLS]"] + tokens + ["[SEP]"]</a:t>
            </a:r>
          </a:p>
          <a:p>
            <a:pPr marL="457200" lvl="1" indent="0">
              <a:buNone/>
            </a:pPr>
            <a:r>
              <a:rPr lang="en-US" sz="2400" dirty="0"/>
              <a:t>&gt;&gt;&gt; tokens</a:t>
            </a:r>
          </a:p>
          <a:p>
            <a:pPr marL="457200" lvl="1" indent="0">
              <a:buNone/>
            </a:pPr>
            <a:r>
              <a:rPr lang="en-US" sz="2400" dirty="0"/>
              <a:t>['[CLS]', 'the', 'dog', 'is', 'playing', '</a:t>
            </a:r>
            <a:r>
              <a:rPr lang="en-US" sz="2400" dirty="0" err="1"/>
              <a:t>dogg</a:t>
            </a:r>
            <a:r>
              <a:rPr lang="en-US" sz="2400" dirty="0"/>
              <a:t>', '##y', '##game', '.', '[SEP]’]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token_ids</a:t>
            </a:r>
            <a:r>
              <a:rPr lang="en-US" sz="2400" dirty="0"/>
              <a:t> = </a:t>
            </a:r>
            <a:r>
              <a:rPr lang="en-US" sz="2400" dirty="0" err="1"/>
              <a:t>tokenizer.convert_tokens_to_ids</a:t>
            </a:r>
            <a:r>
              <a:rPr lang="en-US" sz="2400" dirty="0"/>
              <a:t>(tokens)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token_ids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[101, 1996, 3899, 2003, 2652, 28844, 2100, 16650, 1012, 102]</a:t>
            </a:r>
          </a:p>
          <a:p>
            <a:pPr lvl="2"/>
            <a:r>
              <a:rPr lang="en-US" sz="2000" dirty="0"/>
              <a:t>101 is the id of [CLS] and 102 is the id of [SEP]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71C1-E04C-45AE-BCA2-F8B6DDD3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1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5602-D529-4DD2-8A11-D768A1B3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FFEE-BF36-4EA1-A097-82154EBB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assignment, you do not need to use the tokenizer as in the previous slides but as follows</a:t>
            </a:r>
          </a:p>
          <a:p>
            <a:r>
              <a:rPr lang="en-US" dirty="0"/>
              <a:t>BERT provides a direct way to get the ids along with [CLS] and [SEP] tokens</a:t>
            </a:r>
          </a:p>
          <a:p>
            <a:pPr marL="457200" lvl="1" indent="0">
              <a:buNone/>
            </a:pPr>
            <a:r>
              <a:rPr lang="en-US" sz="2400" dirty="0"/>
              <a:t>&gt;&gt;&gt; t = tokenizer("The dog is playing </a:t>
            </a:r>
            <a:r>
              <a:rPr lang="en-US" sz="2400" dirty="0" err="1"/>
              <a:t>doggygame</a:t>
            </a:r>
            <a:r>
              <a:rPr lang="en-US" sz="2400" dirty="0"/>
              <a:t>.")</a:t>
            </a:r>
          </a:p>
          <a:p>
            <a:pPr marL="457200" lvl="1" indent="0">
              <a:buNone/>
            </a:pPr>
            <a:r>
              <a:rPr lang="en-US" sz="2400" dirty="0"/>
              <a:t>&gt;&gt;&gt; t</a:t>
            </a:r>
          </a:p>
          <a:p>
            <a:pPr marL="457200" lvl="1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input_ids</a:t>
            </a:r>
            <a:r>
              <a:rPr lang="en-US" sz="2400" dirty="0"/>
              <a:t>': [101, 1996, 3899, 2003, 2652, 28844, 2100, 16650, 1012, 102], '</a:t>
            </a:r>
            <a:r>
              <a:rPr lang="en-US" sz="2400" dirty="0" err="1"/>
              <a:t>attention_mask</a:t>
            </a:r>
            <a:r>
              <a:rPr lang="en-US" sz="2400" dirty="0"/>
              <a:t>': [1, 1, 1, 1, 1, 1, 1, 1, 1, 1]}</a:t>
            </a:r>
          </a:p>
          <a:p>
            <a:pPr lvl="2"/>
            <a:r>
              <a:rPr lang="en-US" sz="2000" dirty="0"/>
              <a:t>t is a dictionary with two keys "</a:t>
            </a:r>
            <a:r>
              <a:rPr lang="en-US" sz="2000" dirty="0" err="1"/>
              <a:t>input_ids</a:t>
            </a:r>
            <a:r>
              <a:rPr lang="en-US" sz="2000" dirty="0"/>
              <a:t>" and "</a:t>
            </a:r>
            <a:r>
              <a:rPr lang="en-US" sz="2000" dirty="0" err="1"/>
              <a:t>attention_mask</a:t>
            </a:r>
            <a:r>
              <a:rPr lang="en-US" sz="2000" dirty="0"/>
              <a:t>" </a:t>
            </a:r>
          </a:p>
          <a:p>
            <a:pPr marL="457200" lvl="1" indent="0">
              <a:buNone/>
            </a:pPr>
            <a:r>
              <a:rPr lang="en-US" sz="2400" dirty="0"/>
              <a:t>&gt;&gt;&gt; t["</a:t>
            </a:r>
            <a:r>
              <a:rPr lang="en-US" sz="2400" dirty="0" err="1"/>
              <a:t>input_ids</a:t>
            </a:r>
            <a:r>
              <a:rPr lang="en-US" sz="2400" dirty="0"/>
              <a:t>"]</a:t>
            </a:r>
          </a:p>
          <a:p>
            <a:pPr marL="457200" lvl="1" indent="0">
              <a:buNone/>
            </a:pPr>
            <a:r>
              <a:rPr lang="en-US" sz="2400" dirty="0"/>
              <a:t>[101, 1996, 3899, 2003, 2652, 28844, 2100, 16650, 1012, 102]</a:t>
            </a:r>
          </a:p>
          <a:p>
            <a:r>
              <a:rPr lang="en-US" sz="2800" dirty="0"/>
              <a:t>Attention mask is used to indicate which tokens to pay attention to (1) and which to ignore (0)</a:t>
            </a:r>
          </a:p>
          <a:p>
            <a:pPr lvl="1"/>
            <a:r>
              <a:rPr lang="en-US" sz="2400" dirty="0"/>
              <a:t>For example, padded ([PAD]) tokens will be ignored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F571F-2436-4494-A790-B02274AC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05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74FD-AE80-4BDF-93F2-1AADF5E5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6F21-55D0-4888-9E9D-FECC80F0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can pass multiple “sentences” to the tokenizer:</a:t>
            </a:r>
          </a:p>
          <a:p>
            <a:pPr marL="457200" lvl="1" indent="0">
              <a:buNone/>
            </a:pPr>
            <a:r>
              <a:rPr lang="en-US" sz="2400" dirty="0"/>
              <a:t>&gt;&gt;&gt; t = tokenizer(["The dog is playing </a:t>
            </a:r>
            <a:r>
              <a:rPr lang="en-US" sz="2400" dirty="0" err="1"/>
              <a:t>doggygame</a:t>
            </a:r>
            <a:r>
              <a:rPr lang="en-US" sz="2400" dirty="0"/>
              <a:t>.", "The cat is sleeping."])</a:t>
            </a:r>
          </a:p>
          <a:p>
            <a:pPr marL="457200" lvl="1" indent="0">
              <a:buNone/>
            </a:pPr>
            <a:r>
              <a:rPr lang="en-US" sz="2400" dirty="0"/>
              <a:t>&gt;&gt;&gt; t["</a:t>
            </a:r>
            <a:r>
              <a:rPr lang="en-US" sz="2400" dirty="0" err="1"/>
              <a:t>input_ids</a:t>
            </a:r>
            <a:r>
              <a:rPr lang="en-US" sz="2400" dirty="0"/>
              <a:t>"]</a:t>
            </a:r>
          </a:p>
          <a:p>
            <a:pPr marL="457200" lvl="1" indent="0">
              <a:buNone/>
            </a:pPr>
            <a:r>
              <a:rPr lang="en-US" sz="2400" dirty="0"/>
              <a:t>[[101, 1996, 3899, 2003, 2652, 28844, 2100, 16650, 1012, 102], [101, 1996, 4937, 2003, 5777, 1012, 102]]</a:t>
            </a:r>
          </a:p>
          <a:p>
            <a:r>
              <a:rPr lang="en-US" sz="2800" dirty="0"/>
              <a:t>One can specify maximum number of tokens for each sentence and truncate the rest</a:t>
            </a:r>
          </a:p>
          <a:p>
            <a:pPr marL="457200" lvl="1" indent="0">
              <a:buNone/>
            </a:pPr>
            <a:r>
              <a:rPr lang="en-US" sz="2400" dirty="0"/>
              <a:t>&gt;&gt;&gt; t = tokenizer(["The dog is playing </a:t>
            </a:r>
            <a:r>
              <a:rPr lang="en-US" sz="2400" dirty="0" err="1"/>
              <a:t>doggygame</a:t>
            </a:r>
            <a:r>
              <a:rPr lang="en-US" sz="2400" dirty="0"/>
              <a:t>.", "The cat is sleeping."],</a:t>
            </a:r>
            <a:r>
              <a:rPr lang="en-US" sz="2400" dirty="0" err="1"/>
              <a:t>max_length</a:t>
            </a:r>
            <a:r>
              <a:rPr lang="en-US" sz="2400" dirty="0"/>
              <a:t>=9,truncation=True)</a:t>
            </a:r>
          </a:p>
          <a:p>
            <a:pPr marL="457200" lvl="1" indent="0">
              <a:buNone/>
            </a:pPr>
            <a:r>
              <a:rPr lang="en-US" sz="2400" dirty="0"/>
              <a:t>&gt;&gt;&gt; t</a:t>
            </a:r>
          </a:p>
          <a:p>
            <a:pPr marL="457200" lvl="1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input_ids</a:t>
            </a:r>
            <a:r>
              <a:rPr lang="en-US" sz="2400" dirty="0"/>
              <a:t>': [[101, 1996, 3899, 2003, 2652, 28844, 2100, 16650, 102], [101, 1996, 4937, 2003, 5777, 1012, 102]], '</a:t>
            </a:r>
            <a:r>
              <a:rPr lang="en-US" sz="2400" dirty="0" err="1"/>
              <a:t>attention_mask</a:t>
            </a:r>
            <a:r>
              <a:rPr lang="en-US" sz="2400" dirty="0"/>
              <a:t>': [[1, 1, 1, 1, 1, 1, 1, 1, 1], [1, 1, 1, 1, 1, 1, 1]]}</a:t>
            </a:r>
          </a:p>
          <a:p>
            <a:pPr lvl="2"/>
            <a:r>
              <a:rPr lang="en-US" sz="2000" dirty="0"/>
              <a:t>Note: 1012 (before 102) is gone</a:t>
            </a:r>
          </a:p>
          <a:p>
            <a:pPr lvl="1"/>
            <a:r>
              <a:rPr lang="en-US" sz="2400" dirty="0"/>
              <a:t>This is useful when your texts could be large (BERT has a hard limit of 512 tokens)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D6D6B-7C02-40AD-BA45-7A54EA1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26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E8A-1725-4B8A-A37D-0630F3FE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BERT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1250-1C37-4C53-8EF3-F94DE005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can also pad the rest with [PAD] tokens so that all are of the same length (needed when giving all examples together to BERT)</a:t>
            </a:r>
          </a:p>
          <a:p>
            <a:pPr marL="457200" lvl="1" indent="0">
              <a:buNone/>
            </a:pPr>
            <a:r>
              <a:rPr lang="en-US" sz="2400" dirty="0"/>
              <a:t>&gt;&gt;&gt; t = tokenizer(["The dog is playing </a:t>
            </a:r>
            <a:r>
              <a:rPr lang="en-US" sz="2400" dirty="0" err="1"/>
              <a:t>doggygame</a:t>
            </a:r>
            <a:r>
              <a:rPr lang="en-US" sz="2400" dirty="0"/>
              <a:t>.", "The cat is sleeping."],</a:t>
            </a:r>
            <a:r>
              <a:rPr lang="en-US" sz="2400" dirty="0" err="1"/>
              <a:t>max_length</a:t>
            </a:r>
            <a:r>
              <a:rPr lang="en-US" sz="2400" dirty="0"/>
              <a:t>=9,truncation=</a:t>
            </a:r>
            <a:r>
              <a:rPr lang="en-US" sz="2400" dirty="0" err="1"/>
              <a:t>True,padding</a:t>
            </a:r>
            <a:r>
              <a:rPr lang="en-US" sz="2400" dirty="0"/>
              <a:t>=True)</a:t>
            </a:r>
          </a:p>
          <a:p>
            <a:pPr marL="457200" lvl="1" indent="0">
              <a:buNone/>
            </a:pPr>
            <a:r>
              <a:rPr lang="en-US" sz="2400" dirty="0"/>
              <a:t>&gt;&gt;&gt; t</a:t>
            </a:r>
          </a:p>
          <a:p>
            <a:pPr marL="457200" lvl="1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input_ids</a:t>
            </a:r>
            <a:r>
              <a:rPr lang="en-US" sz="2400" dirty="0"/>
              <a:t>': [[101, 1996, 3899, 2003, 2652, 28844, 2100, 16650, 102], [101, 1996, 4937, 2003, 5777, 1012, 102, 0, 0]], '</a:t>
            </a:r>
            <a:r>
              <a:rPr lang="en-US" sz="2400" dirty="0" err="1"/>
              <a:t>attention_mask</a:t>
            </a:r>
            <a:r>
              <a:rPr lang="en-US" sz="2400" dirty="0"/>
              <a:t>': [[1, 1, 1, 1, 1, 1, 1, 1, 1], [1, 1, 1, 1, 1, 1, 1, 0, 0]]}</a:t>
            </a:r>
          </a:p>
          <a:p>
            <a:pPr lvl="2"/>
            <a:r>
              <a:rPr lang="en-US" sz="2000" dirty="0"/>
              <a:t>Note the zeros (id for [PAD]) after 102</a:t>
            </a:r>
          </a:p>
          <a:p>
            <a:pPr marL="457200" lvl="1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tokenizer.decode</a:t>
            </a:r>
            <a:r>
              <a:rPr lang="en-US" sz="2400" dirty="0"/>
              <a:t>(t["</a:t>
            </a:r>
            <a:r>
              <a:rPr lang="en-US" sz="2400" dirty="0" err="1"/>
              <a:t>input_ids</a:t>
            </a:r>
            <a:r>
              <a:rPr lang="en-US" sz="2400" dirty="0"/>
              <a:t>"][1])</a:t>
            </a:r>
          </a:p>
          <a:p>
            <a:pPr marL="457200" lvl="1" indent="0">
              <a:buNone/>
            </a:pPr>
            <a:r>
              <a:rPr lang="en-US" sz="2400" dirty="0"/>
              <a:t>'[CLS] the cat is sleeping. [SEP] [PAD] [PAD]'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attention_mask</a:t>
            </a:r>
            <a:r>
              <a:rPr lang="en-US" sz="2800" dirty="0"/>
              <a:t> has 0s corresponding to the [PAD] tokens	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4B7D-E438-40D6-96B4-2DEF6FB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83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2927</Words>
  <Application>Microsoft Office PowerPoint</Application>
  <PresentationFormat>On-screen Show (4:3)</PresentationFormat>
  <Paragraphs>317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Natural Language Processing</vt:lpstr>
      <vt:lpstr>Installations</vt:lpstr>
      <vt:lpstr>Obtain a BERT Model</vt:lpstr>
      <vt:lpstr>Using BERT Tokenizer</vt:lpstr>
      <vt:lpstr>Using BERT Tokenizer</vt:lpstr>
      <vt:lpstr>Using BERT Tokenizer</vt:lpstr>
      <vt:lpstr>Using BERT Tokenizer</vt:lpstr>
      <vt:lpstr>Using BERT Tokenizer</vt:lpstr>
      <vt:lpstr>Using BERT Tokenizer</vt:lpstr>
      <vt:lpstr>Using BERT Tokenizer</vt:lpstr>
      <vt:lpstr>BERT’s Output</vt:lpstr>
      <vt:lpstr>Text Classification Datasets</vt:lpstr>
      <vt:lpstr>Using Datasets Library</vt:lpstr>
      <vt:lpstr>Using Datasets Library</vt:lpstr>
      <vt:lpstr>Using Datasets Library</vt:lpstr>
      <vt:lpstr>Using Datasets Library</vt:lpstr>
      <vt:lpstr>Keras Library</vt:lpstr>
      <vt:lpstr>Building Fine-Tuning Model in Keras</vt:lpstr>
      <vt:lpstr>Building Fine-Tuning Model in Keras</vt:lpstr>
      <vt:lpstr>Building Fine-Tuning Model in Keras</vt:lpstr>
      <vt:lpstr>summary() Method</vt:lpstr>
      <vt:lpstr>Compile the Model</vt:lpstr>
      <vt:lpstr>Train the Model</vt:lpstr>
      <vt:lpstr>Evaluate the Model</vt:lpstr>
      <vt:lpstr>Predictions from the Model</vt:lpstr>
      <vt:lpstr>Contextual Embeddings</vt:lpstr>
      <vt:lpstr>Contextual Embeddings</vt:lpstr>
      <vt:lpstr>Contextual Embeddings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1848</cp:revision>
  <dcterms:created xsi:type="dcterms:W3CDTF">2010-08-30T20:07:57Z</dcterms:created>
  <dcterms:modified xsi:type="dcterms:W3CDTF">2023-12-05T04:12:32Z</dcterms:modified>
</cp:coreProperties>
</file>