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467" autoAdjust="0"/>
  </p:normalViewPr>
  <p:slideViewPr>
    <p:cSldViewPr snapToGrid="0">
      <p:cViewPr varScale="1">
        <p:scale>
          <a:sx n="80" d="100"/>
          <a:sy n="80" d="100"/>
        </p:scale>
        <p:origin x="14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9280-9098-400A-8CC0-26213B543ACD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42674-1713-4AE5-B576-A55EE002A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42674-1713-4AE5-B576-A55EE002A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243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1751"/>
            <a:ext cx="7886700" cy="492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049A-5316-4A5E-8C71-206CFFC7DD1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8138-6832-432D-B9A1-8FE3EDCA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2439"/>
          </a:xfrm>
        </p:spPr>
        <p:txBody>
          <a:bodyPr/>
          <a:lstStyle/>
          <a:p>
            <a:r>
              <a:rPr lang="en-US" dirty="0"/>
              <a:t>n drones and 1 package, 2D, Euclidean</a:t>
            </a:r>
          </a:p>
        </p:txBody>
      </p:sp>
      <p:pic>
        <p:nvPicPr>
          <p:cNvPr id="6" name="1">
            <a:hlinkClick r:id="" action="ppaction://media"/>
            <a:extLst>
              <a:ext uri="{FF2B5EF4-FFF2-40B4-BE49-F238E27FC236}">
                <a16:creationId xmlns:a16="http://schemas.microsoft.com/office/drawing/2014/main" id="{01153EFA-8603-456F-8281-DEE23ED4E5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17041" y="1536701"/>
            <a:ext cx="4881368" cy="4526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1172A-CF4F-4ACF-A18C-03699A707E1D}"/>
              </a:ext>
            </a:extLst>
          </p:cNvPr>
          <p:cNvSpPr txBox="1"/>
          <p:nvPr/>
        </p:nvSpPr>
        <p:spPr>
          <a:xfrm>
            <a:off x="3387794" y="1047565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Speed: 5, 7, 9, 12 (unit/s)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3816C-3C30-43A1-A566-1C60134E511C}"/>
              </a:ext>
            </a:extLst>
          </p:cNvPr>
          <p:cNvSpPr txBox="1"/>
          <p:nvPr/>
        </p:nvSpPr>
        <p:spPr>
          <a:xfrm>
            <a:off x="1346234" y="6063100"/>
            <a:ext cx="645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 package. Green: target. Black to Blue: agents (slowest agent is black, fastest agent is blue). Number of points used: 400.</a:t>
            </a:r>
          </a:p>
        </p:txBody>
      </p:sp>
    </p:spTree>
    <p:extLst>
      <p:ext uri="{BB962C8B-B14F-4D97-AF65-F5344CB8AC3E}">
        <p14:creationId xmlns:p14="http://schemas.microsoft.com/office/powerpoint/2010/main" val="10425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8138-6832-432D-B9A1-8FE3EDCA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2439"/>
          </a:xfrm>
        </p:spPr>
        <p:txBody>
          <a:bodyPr/>
          <a:lstStyle/>
          <a:p>
            <a:r>
              <a:rPr lang="en-US" dirty="0"/>
              <a:t>n drones and 1 package, 2D, Euclidean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1172A-CF4F-4ACF-A18C-03699A707E1D}"/>
              </a:ext>
            </a:extLst>
          </p:cNvPr>
          <p:cNvSpPr txBox="1"/>
          <p:nvPr/>
        </p:nvSpPr>
        <p:spPr>
          <a:xfrm>
            <a:off x="3673356" y="13430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Speed: 6, 8</a:t>
            </a:r>
          </a:p>
        </p:txBody>
      </p:sp>
      <p:pic>
        <p:nvPicPr>
          <p:cNvPr id="3" name="2">
            <a:hlinkClick r:id="" action="ppaction://media"/>
            <a:extLst>
              <a:ext uri="{FF2B5EF4-FFF2-40B4-BE49-F238E27FC236}">
                <a16:creationId xmlns:a16="http://schemas.microsoft.com/office/drawing/2014/main" id="{274E0F94-8EC6-4787-B69B-BA3BDAF3DF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3414" y="1809934"/>
            <a:ext cx="5037172" cy="48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8138-6832-432D-B9A1-8FE3EDCA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2439"/>
          </a:xfrm>
        </p:spPr>
        <p:txBody>
          <a:bodyPr/>
          <a:lstStyle/>
          <a:p>
            <a:r>
              <a:rPr lang="en-US" dirty="0"/>
              <a:t>n drones and 1 package, 2D, Euclidean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1172A-CF4F-4ACF-A18C-03699A707E1D}"/>
              </a:ext>
            </a:extLst>
          </p:cNvPr>
          <p:cNvSpPr txBox="1"/>
          <p:nvPr/>
        </p:nvSpPr>
        <p:spPr>
          <a:xfrm>
            <a:off x="3673356" y="132397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Speed: 5, 7, 9, 14</a:t>
            </a:r>
          </a:p>
        </p:txBody>
      </p:sp>
      <p:pic>
        <p:nvPicPr>
          <p:cNvPr id="4" name="3">
            <a:hlinkClick r:id="" action="ppaction://media"/>
            <a:extLst>
              <a:ext uri="{FF2B5EF4-FFF2-40B4-BE49-F238E27FC236}">
                <a16:creationId xmlns:a16="http://schemas.microsoft.com/office/drawing/2014/main" id="{A6DD63AE-51BA-4BC0-AC46-1D38FE07621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1202" y="1883992"/>
            <a:ext cx="4941596" cy="47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8138-6832-432D-B9A1-8FE3EDCA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2439"/>
          </a:xfrm>
        </p:spPr>
        <p:txBody>
          <a:bodyPr/>
          <a:lstStyle/>
          <a:p>
            <a:r>
              <a:rPr lang="en-US" dirty="0"/>
              <a:t>n drones and 1 package, 2D, Euclidean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1172A-CF4F-4ACF-A18C-03699A707E1D}"/>
              </a:ext>
            </a:extLst>
          </p:cNvPr>
          <p:cNvSpPr txBox="1"/>
          <p:nvPr/>
        </p:nvSpPr>
        <p:spPr>
          <a:xfrm>
            <a:off x="3413670" y="1343025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Speed: 5, 7, 9, 14, 14.2</a:t>
            </a:r>
          </a:p>
        </p:txBody>
      </p:sp>
      <p:pic>
        <p:nvPicPr>
          <p:cNvPr id="4" name="4">
            <a:hlinkClick r:id="" action="ppaction://media"/>
            <a:extLst>
              <a:ext uri="{FF2B5EF4-FFF2-40B4-BE49-F238E27FC236}">
                <a16:creationId xmlns:a16="http://schemas.microsoft.com/office/drawing/2014/main" id="{203853CC-7F7E-4BD9-B689-624E9BCC3A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72632" y="1712357"/>
            <a:ext cx="5398735" cy="49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107</Words>
  <Application>Microsoft Office PowerPoint</Application>
  <PresentationFormat>On-screen Show (4:3)</PresentationFormat>
  <Paragraphs>10</Paragraphs>
  <Slides>4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 drones and 1 package, 2D, Euclidean</vt:lpstr>
      <vt:lpstr>n drones and 1 package, 2D, Euclidean</vt:lpstr>
      <vt:lpstr>n drones and 1 package, 2D, Euclidean</vt:lpstr>
      <vt:lpstr>n drones and 1 package, 2D, Euclidean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Huynh</dc:creator>
  <cp:lastModifiedBy>Kien Huynh</cp:lastModifiedBy>
  <cp:revision>306</cp:revision>
  <dcterms:created xsi:type="dcterms:W3CDTF">2019-06-13T21:13:25Z</dcterms:created>
  <dcterms:modified xsi:type="dcterms:W3CDTF">2019-08-04T11:18:14Z</dcterms:modified>
</cp:coreProperties>
</file>