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Jun Kai" userId="1992e0d608f88a6f" providerId="LiveId" clId="{635F0FB7-B666-4C0E-ABF8-F92B9105A070}"/>
    <pc:docChg chg="undo custSel addSld modSld">
      <pc:chgData name="Koh Jun Kai" userId="1992e0d608f88a6f" providerId="LiveId" clId="{635F0FB7-B666-4C0E-ABF8-F92B9105A070}" dt="2021-11-01T12:37:14.038" v="239" actId="14100"/>
      <pc:docMkLst>
        <pc:docMk/>
      </pc:docMkLst>
      <pc:sldChg chg="addSp delSp modSp mod">
        <pc:chgData name="Koh Jun Kai" userId="1992e0d608f88a6f" providerId="LiveId" clId="{635F0FB7-B666-4C0E-ABF8-F92B9105A070}" dt="2021-11-01T11:44:20.066" v="9" actId="478"/>
        <pc:sldMkLst>
          <pc:docMk/>
          <pc:sldMk cId="3569458012" sldId="256"/>
        </pc:sldMkLst>
        <pc:spChg chg="mod">
          <ac:chgData name="Koh Jun Kai" userId="1992e0d608f88a6f" providerId="LiveId" clId="{635F0FB7-B666-4C0E-ABF8-F92B9105A070}" dt="2021-11-01T11:44:14.528" v="7" actId="20577"/>
          <ac:spMkLst>
            <pc:docMk/>
            <pc:sldMk cId="3569458012" sldId="256"/>
            <ac:spMk id="115" creationId="{E94B7D70-7D90-4A10-AE9B-5FBDC524F5BE}"/>
          </ac:spMkLst>
        </pc:spChg>
        <pc:cxnChg chg="add del mod">
          <ac:chgData name="Koh Jun Kai" userId="1992e0d608f88a6f" providerId="LiveId" clId="{635F0FB7-B666-4C0E-ABF8-F92B9105A070}" dt="2021-11-01T11:44:20.066" v="9" actId="478"/>
          <ac:cxnSpMkLst>
            <pc:docMk/>
            <pc:sldMk cId="3569458012" sldId="256"/>
            <ac:cxnSpMk id="114" creationId="{DC9EBC09-EA62-4E17-9192-7DF223BBC5AA}"/>
          </ac:cxnSpMkLst>
        </pc:cxnChg>
      </pc:sldChg>
      <pc:sldChg chg="addSp delSp modSp add mod">
        <pc:chgData name="Koh Jun Kai" userId="1992e0d608f88a6f" providerId="LiveId" clId="{635F0FB7-B666-4C0E-ABF8-F92B9105A070}" dt="2021-11-01T12:37:14.038" v="239" actId="14100"/>
        <pc:sldMkLst>
          <pc:docMk/>
          <pc:sldMk cId="4235333120" sldId="257"/>
        </pc:sldMkLst>
        <pc:spChg chg="mod">
          <ac:chgData name="Koh Jun Kai" userId="1992e0d608f88a6f" providerId="LiveId" clId="{635F0FB7-B666-4C0E-ABF8-F92B9105A070}" dt="2021-11-01T11:44:26.441" v="13" actId="20577"/>
          <ac:spMkLst>
            <pc:docMk/>
            <pc:sldMk cId="4235333120" sldId="257"/>
            <ac:spMk id="7" creationId="{491A43C3-A295-45AF-ABA5-191BCBE5034B}"/>
          </ac:spMkLst>
        </pc:spChg>
        <pc:spChg chg="mod">
          <ac:chgData name="Koh Jun Kai" userId="1992e0d608f88a6f" providerId="LiveId" clId="{635F0FB7-B666-4C0E-ABF8-F92B9105A070}" dt="2021-11-01T11:44:28.514" v="15" actId="20577"/>
          <ac:spMkLst>
            <pc:docMk/>
            <pc:sldMk cId="4235333120" sldId="257"/>
            <ac:spMk id="8" creationId="{95AED705-C189-42BA-903C-5DF3E97B3C28}"/>
          </ac:spMkLst>
        </pc:spChg>
        <pc:spChg chg="mod">
          <ac:chgData name="Koh Jun Kai" userId="1992e0d608f88a6f" providerId="LiveId" clId="{635F0FB7-B666-4C0E-ABF8-F92B9105A070}" dt="2021-11-01T12:07:57.689" v="204" actId="207"/>
          <ac:spMkLst>
            <pc:docMk/>
            <pc:sldMk cId="4235333120" sldId="257"/>
            <ac:spMk id="9" creationId="{EB364816-47E0-4037-85AF-BF1430F8F921}"/>
          </ac:spMkLst>
        </pc:spChg>
        <pc:spChg chg="mod">
          <ac:chgData name="Koh Jun Kai" userId="1992e0d608f88a6f" providerId="LiveId" clId="{635F0FB7-B666-4C0E-ABF8-F92B9105A070}" dt="2021-11-01T11:48:09.019" v="48" actId="20577"/>
          <ac:spMkLst>
            <pc:docMk/>
            <pc:sldMk cId="4235333120" sldId="257"/>
            <ac:spMk id="19" creationId="{868DA068-3C71-487A-94E2-6D9A7D6C2AFE}"/>
          </ac:spMkLst>
        </pc:spChg>
        <pc:spChg chg="mod">
          <ac:chgData name="Koh Jun Kai" userId="1992e0d608f88a6f" providerId="LiveId" clId="{635F0FB7-B666-4C0E-ABF8-F92B9105A070}" dt="2021-11-01T12:03:19.841" v="175" actId="1076"/>
          <ac:spMkLst>
            <pc:docMk/>
            <pc:sldMk cId="4235333120" sldId="257"/>
            <ac:spMk id="20" creationId="{35C3215D-D6B5-4E08-B0FE-A267A2FFBA23}"/>
          </ac:spMkLst>
        </pc:spChg>
        <pc:spChg chg="mod">
          <ac:chgData name="Koh Jun Kai" userId="1992e0d608f88a6f" providerId="LiveId" clId="{635F0FB7-B666-4C0E-ABF8-F92B9105A070}" dt="2021-11-01T11:57:16.842" v="127" actId="207"/>
          <ac:spMkLst>
            <pc:docMk/>
            <pc:sldMk cId="4235333120" sldId="257"/>
            <ac:spMk id="21" creationId="{B3F78A26-06DC-40E8-9BE4-74732AE085DA}"/>
          </ac:spMkLst>
        </pc:spChg>
        <pc:spChg chg="mod">
          <ac:chgData name="Koh Jun Kai" userId="1992e0d608f88a6f" providerId="LiveId" clId="{635F0FB7-B666-4C0E-ABF8-F92B9105A070}" dt="2021-11-01T12:13:09.671" v="231" actId="207"/>
          <ac:spMkLst>
            <pc:docMk/>
            <pc:sldMk cId="4235333120" sldId="257"/>
            <ac:spMk id="45" creationId="{5881B72F-8DCE-4E12-8C97-2566C5089006}"/>
          </ac:spMkLst>
        </pc:spChg>
        <pc:spChg chg="add mod">
          <ac:chgData name="Koh Jun Kai" userId="1992e0d608f88a6f" providerId="LiveId" clId="{635F0FB7-B666-4C0E-ABF8-F92B9105A070}" dt="2021-11-01T12:12:40.424" v="229" actId="207"/>
          <ac:spMkLst>
            <pc:docMk/>
            <pc:sldMk cId="4235333120" sldId="257"/>
            <ac:spMk id="65" creationId="{26CD57D6-C1C1-47DC-9794-BBDD5C0325E3}"/>
          </ac:spMkLst>
        </pc:spChg>
        <pc:spChg chg="add mod">
          <ac:chgData name="Koh Jun Kai" userId="1992e0d608f88a6f" providerId="LiveId" clId="{635F0FB7-B666-4C0E-ABF8-F92B9105A070}" dt="2021-11-01T12:07:52.434" v="202" actId="207"/>
          <ac:spMkLst>
            <pc:docMk/>
            <pc:sldMk cId="4235333120" sldId="257"/>
            <ac:spMk id="105" creationId="{D38F4482-985F-4E48-9BB4-B703DBA07EEB}"/>
          </ac:spMkLst>
        </pc:spChg>
        <pc:spChg chg="mod">
          <ac:chgData name="Koh Jun Kai" userId="1992e0d608f88a6f" providerId="LiveId" clId="{635F0FB7-B666-4C0E-ABF8-F92B9105A070}" dt="2021-11-01T11:45:06.141" v="20" actId="207"/>
          <ac:spMkLst>
            <pc:docMk/>
            <pc:sldMk cId="4235333120" sldId="257"/>
            <ac:spMk id="106" creationId="{F3DA0EC2-7A69-4D20-A23A-C000D9723445}"/>
          </ac:spMkLst>
        </pc:spChg>
        <pc:spChg chg="mod">
          <ac:chgData name="Koh Jun Kai" userId="1992e0d608f88a6f" providerId="LiveId" clId="{635F0FB7-B666-4C0E-ABF8-F92B9105A070}" dt="2021-11-01T11:45:04.183" v="19" actId="207"/>
          <ac:spMkLst>
            <pc:docMk/>
            <pc:sldMk cId="4235333120" sldId="257"/>
            <ac:spMk id="107" creationId="{1EB61DB3-7AEE-430E-B825-D8838F179EA3}"/>
          </ac:spMkLst>
        </pc:spChg>
        <pc:spChg chg="mod">
          <ac:chgData name="Koh Jun Kai" userId="1992e0d608f88a6f" providerId="LiveId" clId="{635F0FB7-B666-4C0E-ABF8-F92B9105A070}" dt="2021-11-01T12:01:10.287" v="146" actId="20577"/>
          <ac:spMkLst>
            <pc:docMk/>
            <pc:sldMk cId="4235333120" sldId="257"/>
            <ac:spMk id="110" creationId="{F927B82C-64EB-438E-89D1-437AA62EB1E1}"/>
          </ac:spMkLst>
        </pc:spChg>
        <pc:spChg chg="mod">
          <ac:chgData name="Koh Jun Kai" userId="1992e0d608f88a6f" providerId="LiveId" clId="{635F0FB7-B666-4C0E-ABF8-F92B9105A070}" dt="2021-11-01T11:44:23.222" v="11" actId="20577"/>
          <ac:spMkLst>
            <pc:docMk/>
            <pc:sldMk cId="4235333120" sldId="257"/>
            <ac:spMk id="115" creationId="{E94B7D70-7D90-4A10-AE9B-5FBDC524F5BE}"/>
          </ac:spMkLst>
        </pc:spChg>
        <pc:spChg chg="mod">
          <ac:chgData name="Koh Jun Kai" userId="1992e0d608f88a6f" providerId="LiveId" clId="{635F0FB7-B666-4C0E-ABF8-F92B9105A070}" dt="2021-11-01T12:01:32.286" v="151" actId="1076"/>
          <ac:spMkLst>
            <pc:docMk/>
            <pc:sldMk cId="4235333120" sldId="257"/>
            <ac:spMk id="131" creationId="{AE93D123-B1D9-4968-94DA-1D93A9D78DDD}"/>
          </ac:spMkLst>
        </pc:spChg>
        <pc:spChg chg="add mod">
          <ac:chgData name="Koh Jun Kai" userId="1992e0d608f88a6f" providerId="LiveId" clId="{635F0FB7-B666-4C0E-ABF8-F92B9105A070}" dt="2021-11-01T12:07:54.573" v="203" actId="207"/>
          <ac:spMkLst>
            <pc:docMk/>
            <pc:sldMk cId="4235333120" sldId="257"/>
            <ac:spMk id="135" creationId="{3C50A6A4-E52A-490A-95FD-F8902FD8AEF4}"/>
          </ac:spMkLst>
        </pc:spChg>
        <pc:spChg chg="add mod">
          <ac:chgData name="Koh Jun Kai" userId="1992e0d608f88a6f" providerId="LiveId" clId="{635F0FB7-B666-4C0E-ABF8-F92B9105A070}" dt="2021-11-01T12:07:46.764" v="200" actId="207"/>
          <ac:spMkLst>
            <pc:docMk/>
            <pc:sldMk cId="4235333120" sldId="257"/>
            <ac:spMk id="136" creationId="{1F41220A-1B67-437C-A369-23F26311A46A}"/>
          </ac:spMkLst>
        </pc:spChg>
        <pc:spChg chg="mod">
          <ac:chgData name="Koh Jun Kai" userId="1992e0d608f88a6f" providerId="LiveId" clId="{635F0FB7-B666-4C0E-ABF8-F92B9105A070}" dt="2021-11-01T12:07:50.395" v="201" actId="207"/>
          <ac:spMkLst>
            <pc:docMk/>
            <pc:sldMk cId="4235333120" sldId="257"/>
            <ac:spMk id="156" creationId="{1BE056E4-F2AE-4DA6-B4DD-8456958C9D31}"/>
          </ac:spMkLst>
        </pc:spChg>
        <pc:cxnChg chg="mod">
          <ac:chgData name="Koh Jun Kai" userId="1992e0d608f88a6f" providerId="LiveId" clId="{635F0FB7-B666-4C0E-ABF8-F92B9105A070}" dt="2021-11-01T12:13:45.702" v="233" actId="14100"/>
          <ac:cxnSpMkLst>
            <pc:docMk/>
            <pc:sldMk cId="4235333120" sldId="257"/>
            <ac:cxnSpMk id="29" creationId="{4EC33769-CFDC-4712-BC5B-81806068F6A9}"/>
          </ac:cxnSpMkLst>
        </pc:cxnChg>
        <pc:cxnChg chg="mod">
          <ac:chgData name="Koh Jun Kai" userId="1992e0d608f88a6f" providerId="LiveId" clId="{635F0FB7-B666-4C0E-ABF8-F92B9105A070}" dt="2021-11-01T12:13:39.302" v="232" actId="14100"/>
          <ac:cxnSpMkLst>
            <pc:docMk/>
            <pc:sldMk cId="4235333120" sldId="257"/>
            <ac:cxnSpMk id="44" creationId="{580802F4-D72D-4BB7-A20C-1D5EEEE1F1D7}"/>
          </ac:cxnSpMkLst>
        </pc:cxnChg>
        <pc:cxnChg chg="add del mod">
          <ac:chgData name="Koh Jun Kai" userId="1992e0d608f88a6f" providerId="LiveId" clId="{635F0FB7-B666-4C0E-ABF8-F92B9105A070}" dt="2021-11-01T11:52:52.966" v="80" actId="478"/>
          <ac:cxnSpMkLst>
            <pc:docMk/>
            <pc:sldMk cId="4235333120" sldId="257"/>
            <ac:cxnSpMk id="66" creationId="{C3B0197C-9A38-45B6-BF8A-48951A3CCAC2}"/>
          </ac:cxnSpMkLst>
        </pc:cxnChg>
        <pc:cxnChg chg="add mod">
          <ac:chgData name="Koh Jun Kai" userId="1992e0d608f88a6f" providerId="LiveId" clId="{635F0FB7-B666-4C0E-ABF8-F92B9105A070}" dt="2021-11-01T12:01:37.710" v="152" actId="14100"/>
          <ac:cxnSpMkLst>
            <pc:docMk/>
            <pc:sldMk cId="4235333120" sldId="257"/>
            <ac:cxnSpMk id="77" creationId="{6B7BF093-013F-47F9-9955-D43E782E3AC1}"/>
          </ac:cxnSpMkLst>
        </pc:cxnChg>
        <pc:cxnChg chg="add del mod">
          <ac:chgData name="Koh Jun Kai" userId="1992e0d608f88a6f" providerId="LiveId" clId="{635F0FB7-B666-4C0E-ABF8-F92B9105A070}" dt="2021-11-01T12:12:12.067" v="223" actId="478"/>
          <ac:cxnSpMkLst>
            <pc:docMk/>
            <pc:sldMk cId="4235333120" sldId="257"/>
            <ac:cxnSpMk id="79" creationId="{7279B8B2-EA1F-4021-8C81-F57E7E648130}"/>
          </ac:cxnSpMkLst>
        </pc:cxnChg>
        <pc:cxnChg chg="add mod">
          <ac:chgData name="Koh Jun Kai" userId="1992e0d608f88a6f" providerId="LiveId" clId="{635F0FB7-B666-4C0E-ABF8-F92B9105A070}" dt="2021-11-01T11:57:09.351" v="126" actId="14100"/>
          <ac:cxnSpMkLst>
            <pc:docMk/>
            <pc:sldMk cId="4235333120" sldId="257"/>
            <ac:cxnSpMk id="80" creationId="{AAF85A9A-DB68-4229-A9FD-8AA013273BCC}"/>
          </ac:cxnSpMkLst>
        </pc:cxnChg>
        <pc:cxnChg chg="add mod">
          <ac:chgData name="Koh Jun Kai" userId="1992e0d608f88a6f" providerId="LiveId" clId="{635F0FB7-B666-4C0E-ABF8-F92B9105A070}" dt="2021-11-01T12:03:19.841" v="175" actId="1076"/>
          <ac:cxnSpMkLst>
            <pc:docMk/>
            <pc:sldMk cId="4235333120" sldId="257"/>
            <ac:cxnSpMk id="82" creationId="{C2910DE2-B3D6-4A26-863C-D29E9F7195B6}"/>
          </ac:cxnSpMkLst>
        </pc:cxnChg>
        <pc:cxnChg chg="add mod">
          <ac:chgData name="Koh Jun Kai" userId="1992e0d608f88a6f" providerId="LiveId" clId="{635F0FB7-B666-4C0E-ABF8-F92B9105A070}" dt="2021-11-01T11:56:30.551" v="120" actId="1076"/>
          <ac:cxnSpMkLst>
            <pc:docMk/>
            <pc:sldMk cId="4235333120" sldId="257"/>
            <ac:cxnSpMk id="87" creationId="{7D1FDB73-F68D-4AF9-BC0B-6D99771FE123}"/>
          </ac:cxnSpMkLst>
        </pc:cxnChg>
        <pc:cxnChg chg="add mod">
          <ac:chgData name="Koh Jun Kai" userId="1992e0d608f88a6f" providerId="LiveId" clId="{635F0FB7-B666-4C0E-ABF8-F92B9105A070}" dt="2021-11-01T12:00:15.935" v="138" actId="1076"/>
          <ac:cxnSpMkLst>
            <pc:docMk/>
            <pc:sldMk cId="4235333120" sldId="257"/>
            <ac:cxnSpMk id="108" creationId="{16CE869D-389D-4D3E-A810-EAB06BED18DC}"/>
          </ac:cxnSpMkLst>
        </pc:cxnChg>
        <pc:cxnChg chg="add mod">
          <ac:chgData name="Koh Jun Kai" userId="1992e0d608f88a6f" providerId="LiveId" clId="{635F0FB7-B666-4C0E-ABF8-F92B9105A070}" dt="2021-11-01T12:02:10.095" v="163" actId="14100"/>
          <ac:cxnSpMkLst>
            <pc:docMk/>
            <pc:sldMk cId="4235333120" sldId="257"/>
            <ac:cxnSpMk id="111" creationId="{72A09D6E-BC5D-4F18-82CE-C4EC11A27A5C}"/>
          </ac:cxnSpMkLst>
        </pc:cxnChg>
        <pc:cxnChg chg="del mod">
          <ac:chgData name="Koh Jun Kai" userId="1992e0d608f88a6f" providerId="LiveId" clId="{635F0FB7-B666-4C0E-ABF8-F92B9105A070}" dt="2021-11-01T11:44:05.932" v="1" actId="478"/>
          <ac:cxnSpMkLst>
            <pc:docMk/>
            <pc:sldMk cId="4235333120" sldId="257"/>
            <ac:cxnSpMk id="114" creationId="{DC9EBC09-EA62-4E17-9192-7DF223BBC5AA}"/>
          </ac:cxnSpMkLst>
        </pc:cxnChg>
        <pc:cxnChg chg="add mod">
          <ac:chgData name="Koh Jun Kai" userId="1992e0d608f88a6f" providerId="LiveId" clId="{635F0FB7-B666-4C0E-ABF8-F92B9105A070}" dt="2021-11-01T12:02:47.831" v="171" actId="14100"/>
          <ac:cxnSpMkLst>
            <pc:docMk/>
            <pc:sldMk cId="4235333120" sldId="257"/>
            <ac:cxnSpMk id="116" creationId="{937D8F3A-D96E-4C00-81E9-076BFC91041B}"/>
          </ac:cxnSpMkLst>
        </pc:cxnChg>
        <pc:cxnChg chg="add mod">
          <ac:chgData name="Koh Jun Kai" userId="1992e0d608f88a6f" providerId="LiveId" clId="{635F0FB7-B666-4C0E-ABF8-F92B9105A070}" dt="2021-11-01T12:04:52.811" v="194" actId="1076"/>
          <ac:cxnSpMkLst>
            <pc:docMk/>
            <pc:sldMk cId="4235333120" sldId="257"/>
            <ac:cxnSpMk id="134" creationId="{34CBDE68-7758-4D7D-B59A-6979A1190F3E}"/>
          </ac:cxnSpMkLst>
        </pc:cxnChg>
        <pc:cxnChg chg="add mod">
          <ac:chgData name="Koh Jun Kai" userId="1992e0d608f88a6f" providerId="LiveId" clId="{635F0FB7-B666-4C0E-ABF8-F92B9105A070}" dt="2021-11-01T12:04:32.775" v="191" actId="1076"/>
          <ac:cxnSpMkLst>
            <pc:docMk/>
            <pc:sldMk cId="4235333120" sldId="257"/>
            <ac:cxnSpMk id="137" creationId="{47A179AB-DCAD-4FD6-BB84-00943AE0F64D}"/>
          </ac:cxnSpMkLst>
        </pc:cxnChg>
        <pc:cxnChg chg="mod">
          <ac:chgData name="Koh Jun Kai" userId="1992e0d608f88a6f" providerId="LiveId" clId="{635F0FB7-B666-4C0E-ABF8-F92B9105A070}" dt="2021-11-01T11:47:55.267" v="46" actId="14100"/>
          <ac:cxnSpMkLst>
            <pc:docMk/>
            <pc:sldMk cId="4235333120" sldId="257"/>
            <ac:cxnSpMk id="145" creationId="{3A0D63F4-82D2-4785-B228-400B322A417B}"/>
          </ac:cxnSpMkLst>
        </pc:cxnChg>
        <pc:cxnChg chg="add mod">
          <ac:chgData name="Koh Jun Kai" userId="1992e0d608f88a6f" providerId="LiveId" clId="{635F0FB7-B666-4C0E-ABF8-F92B9105A070}" dt="2021-11-01T12:05:35.961" v="199" actId="14100"/>
          <ac:cxnSpMkLst>
            <pc:docMk/>
            <pc:sldMk cId="4235333120" sldId="257"/>
            <ac:cxnSpMk id="146" creationId="{E27D0B03-8960-4427-B3DB-8D798734A496}"/>
          </ac:cxnSpMkLst>
        </pc:cxnChg>
        <pc:cxnChg chg="mod">
          <ac:chgData name="Koh Jun Kai" userId="1992e0d608f88a6f" providerId="LiveId" clId="{635F0FB7-B666-4C0E-ABF8-F92B9105A070}" dt="2021-11-01T11:44:11.763" v="5" actId="20577"/>
          <ac:cxnSpMkLst>
            <pc:docMk/>
            <pc:sldMk cId="4235333120" sldId="257"/>
            <ac:cxnSpMk id="149" creationId="{F973A880-2EE6-4288-8F11-94D6B7C0F629}"/>
          </ac:cxnSpMkLst>
        </pc:cxnChg>
        <pc:cxnChg chg="add mod">
          <ac:chgData name="Koh Jun Kai" userId="1992e0d608f88a6f" providerId="LiveId" clId="{635F0FB7-B666-4C0E-ABF8-F92B9105A070}" dt="2021-11-01T12:09:19.211" v="210" actId="14100"/>
          <ac:cxnSpMkLst>
            <pc:docMk/>
            <pc:sldMk cId="4235333120" sldId="257"/>
            <ac:cxnSpMk id="150" creationId="{BF93923C-9B47-4CCC-B428-0B48547D8A49}"/>
          </ac:cxnSpMkLst>
        </pc:cxnChg>
        <pc:cxnChg chg="mod">
          <ac:chgData name="Koh Jun Kai" userId="1992e0d608f88a6f" providerId="LiveId" clId="{635F0FB7-B666-4C0E-ABF8-F92B9105A070}" dt="2021-11-01T12:01:32.286" v="151" actId="1076"/>
          <ac:cxnSpMkLst>
            <pc:docMk/>
            <pc:sldMk cId="4235333120" sldId="257"/>
            <ac:cxnSpMk id="151" creationId="{E166E7CE-B73E-454F-A288-D50133DAEB0B}"/>
          </ac:cxnSpMkLst>
        </pc:cxnChg>
        <pc:cxnChg chg="add mod">
          <ac:chgData name="Koh Jun Kai" userId="1992e0d608f88a6f" providerId="LiveId" clId="{635F0FB7-B666-4C0E-ABF8-F92B9105A070}" dt="2021-11-01T12:09:31.085" v="214" actId="14100"/>
          <ac:cxnSpMkLst>
            <pc:docMk/>
            <pc:sldMk cId="4235333120" sldId="257"/>
            <ac:cxnSpMk id="152" creationId="{D03B807E-6488-4BC6-9287-98AF706E3B7E}"/>
          </ac:cxnSpMkLst>
        </pc:cxnChg>
        <pc:cxnChg chg="del mod">
          <ac:chgData name="Koh Jun Kai" userId="1992e0d608f88a6f" providerId="LiveId" clId="{635F0FB7-B666-4C0E-ABF8-F92B9105A070}" dt="2021-11-01T12:02:50.246" v="172" actId="478"/>
          <ac:cxnSpMkLst>
            <pc:docMk/>
            <pc:sldMk cId="4235333120" sldId="257"/>
            <ac:cxnSpMk id="153" creationId="{A33880DF-13D7-49AC-A2E9-5240C62FE893}"/>
          </ac:cxnSpMkLst>
        </pc:cxnChg>
        <pc:cxnChg chg="add mod">
          <ac:chgData name="Koh Jun Kai" userId="1992e0d608f88a6f" providerId="LiveId" clId="{635F0FB7-B666-4C0E-ABF8-F92B9105A070}" dt="2021-11-01T12:37:14.038" v="239" actId="14100"/>
          <ac:cxnSpMkLst>
            <pc:docMk/>
            <pc:sldMk cId="4235333120" sldId="257"/>
            <ac:cxnSpMk id="155" creationId="{D34B9F20-1FB7-4307-A0B8-D19A8E7D30C8}"/>
          </ac:cxnSpMkLst>
        </pc:cxnChg>
        <pc:cxnChg chg="add del mod">
          <ac:chgData name="Koh Jun Kai" userId="1992e0d608f88a6f" providerId="LiveId" clId="{635F0FB7-B666-4C0E-ABF8-F92B9105A070}" dt="2021-11-01T12:12:15.842" v="224" actId="478"/>
          <ac:cxnSpMkLst>
            <pc:docMk/>
            <pc:sldMk cId="4235333120" sldId="257"/>
            <ac:cxnSpMk id="158" creationId="{1D6AC496-E54C-4BA2-8B47-2FB8020619D1}"/>
          </ac:cxnSpMkLst>
        </pc:cxnChg>
        <pc:cxnChg chg="del mod">
          <ac:chgData name="Koh Jun Kai" userId="1992e0d608f88a6f" providerId="LiveId" clId="{635F0FB7-B666-4C0E-ABF8-F92B9105A070}" dt="2021-11-01T11:56:10.759" v="115" actId="478"/>
          <ac:cxnSpMkLst>
            <pc:docMk/>
            <pc:sldMk cId="4235333120" sldId="257"/>
            <ac:cxnSpMk id="160" creationId="{CED0AE6D-2014-47EF-A336-988BB5D565BB}"/>
          </ac:cxnSpMkLst>
        </pc:cxnChg>
        <pc:cxnChg chg="add mod">
          <ac:chgData name="Koh Jun Kai" userId="1992e0d608f88a6f" providerId="LiveId" clId="{635F0FB7-B666-4C0E-ABF8-F92B9105A070}" dt="2021-11-01T12:14:46.025" v="238" actId="14100"/>
          <ac:cxnSpMkLst>
            <pc:docMk/>
            <pc:sldMk cId="4235333120" sldId="257"/>
            <ac:cxnSpMk id="161" creationId="{97078687-CDCE-4A6C-AE80-0D2F6CD90F6C}"/>
          </ac:cxnSpMkLst>
        </pc:cxnChg>
        <pc:cxnChg chg="del mod">
          <ac:chgData name="Koh Jun Kai" userId="1992e0d608f88a6f" providerId="LiveId" clId="{635F0FB7-B666-4C0E-ABF8-F92B9105A070}" dt="2021-11-01T12:00:48.626" v="143" actId="478"/>
          <ac:cxnSpMkLst>
            <pc:docMk/>
            <pc:sldMk cId="4235333120" sldId="257"/>
            <ac:cxnSpMk id="162" creationId="{4DBD2B6E-DA49-4174-92E6-763CBF4609E9}"/>
          </ac:cxnSpMkLst>
        </pc:cxnChg>
        <pc:cxnChg chg="add mod">
          <ac:chgData name="Koh Jun Kai" userId="1992e0d608f88a6f" providerId="LiveId" clId="{635F0FB7-B666-4C0E-ABF8-F92B9105A070}" dt="2021-11-01T12:13:56.752" v="237" actId="14100"/>
          <ac:cxnSpMkLst>
            <pc:docMk/>
            <pc:sldMk cId="4235333120" sldId="257"/>
            <ac:cxnSpMk id="166" creationId="{7F62B3B2-BEF3-492A-91FE-4BD84183155A}"/>
          </ac:cxnSpMkLst>
        </pc:cxnChg>
        <pc:cxnChg chg="del mod">
          <ac:chgData name="Koh Jun Kai" userId="1992e0d608f88a6f" providerId="LiveId" clId="{635F0FB7-B666-4C0E-ABF8-F92B9105A070}" dt="2021-11-01T12:00:51.114" v="144" actId="478"/>
          <ac:cxnSpMkLst>
            <pc:docMk/>
            <pc:sldMk cId="4235333120" sldId="257"/>
            <ac:cxnSpMk id="176" creationId="{6B349D55-1A0E-4341-B561-1A6D4D7027A6}"/>
          </ac:cxnSpMkLst>
        </pc:cxnChg>
        <pc:cxnChg chg="mod">
          <ac:chgData name="Koh Jun Kai" userId="1992e0d608f88a6f" providerId="LiveId" clId="{635F0FB7-B666-4C0E-ABF8-F92B9105A070}" dt="2021-11-01T12:04:55.227" v="195" actId="1076"/>
          <ac:cxnSpMkLst>
            <pc:docMk/>
            <pc:sldMk cId="4235333120" sldId="257"/>
            <ac:cxnSpMk id="190" creationId="{DF61125C-EE19-402A-B6FC-FDD6D7836F84}"/>
          </ac:cxnSpMkLst>
        </pc:cxnChg>
        <pc:cxnChg chg="mod">
          <ac:chgData name="Koh Jun Kai" userId="1992e0d608f88a6f" providerId="LiveId" clId="{635F0FB7-B666-4C0E-ABF8-F92B9105A070}" dt="2021-11-01T12:03:19.841" v="175" actId="1076"/>
          <ac:cxnSpMkLst>
            <pc:docMk/>
            <pc:sldMk cId="4235333120" sldId="257"/>
            <ac:cxnSpMk id="208" creationId="{02D657C3-16D9-4998-B2BC-0A8BFBD63B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D795-3934-48AF-BB40-5BFD63A4D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4FB8A-4DE6-487B-838C-1792F1E43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6FBF-E648-4F01-B697-BFE7C93F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1E25-513F-4BF8-B5E2-0B00ECAB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C11E5-6BC3-4C59-A0C4-C6D3574B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45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5A5F-3D2C-4AC4-A9A4-81B625D6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1BB7E-ECBB-444D-B89D-E0D54735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4233-C97A-46E8-8F1C-E4F651DD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07C1-F53C-45C5-80BC-64E6DEF8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3C29-3D7C-40BA-8BB4-BDA69475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10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EAA25-B3FC-4CF3-8CA9-9CD61FCA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D9B5A-ACB5-4E33-81AF-FBA7EC6A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6FDE-9D27-46A0-ADCA-9F76A18B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04A4-817A-4A60-82F8-753CFECC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0A5D-2253-4E9C-9566-6442C4D2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413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DF5C-B2AD-4078-A7B3-301DE773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1007-66D6-4DF1-B4C8-18302099D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8350F-AFAF-40CA-930D-A51C30D9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D68B-82F3-40C3-AD3C-FAA8978B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E719-E464-4CD2-9269-E64CFD68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3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E24-FC9F-4D04-88EF-CCE4D99A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7F7E-531E-4FCE-9471-0AB44022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4C6BB-CACB-4732-8C33-27460AEB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A597C-7C4F-4183-AE02-B527D63F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4898-CD7F-4913-AFCF-D486ED1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36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D83-D405-4837-8CCC-3A267AC3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1465-C4A6-4FBA-B9C1-808C3AF91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8DC3-5822-45FD-BA93-2A3A2FFC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B4AFF-3B52-480C-8AD5-BD16224B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10C8E-2B9E-421D-BD51-32B8A974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FD964-327F-4FB2-8AC0-1EE8CB1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52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954C-BAE5-40BA-9EF3-043A7B2B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8CE56-FCC6-4A19-BDCA-673577A0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551EC-F7A0-4D29-BFF4-1F876445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AB495-E958-4EE2-96E3-5979842D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D440-DEA4-4713-85A3-3FDD594D7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4D2D4-A708-4474-9327-37C6186B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9A25C-ED43-4FAC-BA72-C6C558BF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8572D-C0DE-4928-951C-25AD1024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82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2364-9A3C-42EF-8854-7332C96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BED03-AD4A-49B4-A212-A64FCC98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B8176-7510-4221-8555-40B8949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EFF5E-6E4D-434A-9D31-23573E77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30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0532E-3E36-48C3-AC3D-3675DF9E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32AF8-2230-4237-9F64-3DDFC54A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BE94-7B96-4957-A23E-E02BAF4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589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7BB-56FA-4256-9488-87CB0D13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F490-A60F-425F-ACB2-89213EC7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FA1A-0A87-461A-9480-D127591D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8741-A6D8-43F3-B16D-64B4CBD0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73B0B-6E0D-4D21-89C8-07EF3269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9D40-427B-440A-BE4B-64CF436B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04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2F04-CB75-4458-8523-E5E8CDE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E352-63D2-4DC8-AE78-1EC60E018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75AC3-886B-4A23-906D-8E054389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EE4F-DB0E-4F9F-93C0-C9E05F24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42CD9-8816-40F3-B3A3-DA09538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7FE9-73A9-4980-BD7A-3E771C29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67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1E7C-1EEE-46F0-965C-491D441C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9E18D-BD93-479D-B330-D522D4D6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C0E6-C3B7-4068-B546-230358A2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4801-6BF7-4998-8405-2590A5E52B70}" type="datetimeFigureOut">
              <a:rPr lang="en-SG" smtClean="0"/>
              <a:t>1/11/2021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73627-29EF-45A8-A18F-2F4234C5B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7D7C-0698-465C-984B-70C95C9C0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A5FB7-8795-4668-A195-1EBC281F013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0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795762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44102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4924425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407823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272262"/>
              </p:ext>
            </p:extLst>
          </p:nvPr>
        </p:nvGraphicFramePr>
        <p:xfrm>
          <a:off x="2120777" y="33796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1025649" y="33947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w</a:t>
            </a:r>
            <a:r>
              <a:rPr lang="en-SG" baseline="-25000" dirty="0" err="1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1025649" y="72460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2120777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4819373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7534074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7957629" y="34290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41027" y="3422222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29542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A068-3C71-487A-94E2-6D9A7D6C2AFE}"/>
              </a:ext>
            </a:extLst>
          </p:cNvPr>
          <p:cNvSpPr txBox="1"/>
          <p:nvPr/>
        </p:nvSpPr>
        <p:spPr>
          <a:xfrm>
            <a:off x="4924424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4935910" y="489202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78A26-06DC-40E8-9BE4-74732AE085DA}"/>
              </a:ext>
            </a:extLst>
          </p:cNvPr>
          <p:cNvSpPr txBox="1"/>
          <p:nvPr/>
        </p:nvSpPr>
        <p:spPr>
          <a:xfrm>
            <a:off x="4924423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33769-CFDC-4712-BC5B-81806068F6A9}"/>
              </a:ext>
            </a:extLst>
          </p:cNvPr>
          <p:cNvCxnSpPr>
            <a:cxnSpLocks/>
            <a:stCxn id="4" idx="0"/>
            <a:endCxn id="17" idx="3"/>
          </p:cNvCxnSpPr>
          <p:nvPr/>
        </p:nvCxnSpPr>
        <p:spPr>
          <a:xfrm flipH="1" flipV="1">
            <a:off x="7093258" y="3606888"/>
            <a:ext cx="1259659" cy="28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B945A-EE33-45E3-9544-B68575F9B940}"/>
              </a:ext>
            </a:extLst>
          </p:cNvPr>
          <p:cNvCxnSpPr>
            <a:cxnSpLocks/>
            <a:stCxn id="7" idx="0"/>
            <a:endCxn id="19" idx="3"/>
          </p:cNvCxnSpPr>
          <p:nvPr/>
        </p:nvCxnSpPr>
        <p:spPr>
          <a:xfrm flipH="1" flipV="1">
            <a:off x="5714999" y="4309865"/>
            <a:ext cx="1121316" cy="210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802F4-D72D-4BB7-A20C-1D5EEEE1F1D7}"/>
              </a:ext>
            </a:extLst>
          </p:cNvPr>
          <p:cNvCxnSpPr>
            <a:cxnSpLocks/>
            <a:stCxn id="18" idx="0"/>
            <a:endCxn id="21" idx="3"/>
          </p:cNvCxnSpPr>
          <p:nvPr/>
        </p:nvCxnSpPr>
        <p:spPr>
          <a:xfrm flipH="1" flipV="1">
            <a:off x="5714998" y="2134647"/>
            <a:ext cx="1109832" cy="19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29542" y="1217041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501039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B61DB3-7AEE-430E-B825-D8838F179EA3}"/>
              </a:ext>
            </a:extLst>
          </p:cNvPr>
          <p:cNvSpPr txBox="1"/>
          <p:nvPr/>
        </p:nvSpPr>
        <p:spPr>
          <a:xfrm>
            <a:off x="349660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(0,0)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4924424" y="342139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C9EBC09-EA62-4E17-9192-7DF223BBC5AA}"/>
              </a:ext>
            </a:extLst>
          </p:cNvPr>
          <p:cNvCxnSpPr>
            <a:cxnSpLocks/>
            <a:stCxn id="16" idx="0"/>
            <a:endCxn id="45" idx="3"/>
          </p:cNvCxnSpPr>
          <p:nvPr/>
        </p:nvCxnSpPr>
        <p:spPr>
          <a:xfrm flipH="1" flipV="1">
            <a:off x="7081773" y="1401707"/>
            <a:ext cx="1271144" cy="202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41027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93D123-B1D9-4968-94DA-1D93A9D78DDD}"/>
              </a:ext>
            </a:extLst>
          </p:cNvPr>
          <p:cNvSpPr txBox="1"/>
          <p:nvPr/>
        </p:nvSpPr>
        <p:spPr>
          <a:xfrm>
            <a:off x="4945877" y="271758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300417D-9433-459E-B7FC-6DFD3E92CB9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8748204" y="3613666"/>
            <a:ext cx="12700" cy="2990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A0D63F4-82D2-4785-B228-400B322A417B}"/>
              </a:ext>
            </a:extLst>
          </p:cNvPr>
          <p:cNvCxnSpPr>
            <a:stCxn id="7" idx="3"/>
            <a:endCxn id="18" idx="3"/>
          </p:cNvCxnSpPr>
          <p:nvPr/>
        </p:nvCxnSpPr>
        <p:spPr>
          <a:xfrm flipH="1" flipV="1">
            <a:off x="7220117" y="4309865"/>
            <a:ext cx="11485" cy="2294665"/>
          </a:xfrm>
          <a:prstGeom prst="bentConnector3">
            <a:avLst>
              <a:gd name="adj1" fmla="val -338178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C16B4F9-D8A0-46AD-BD2F-F255B4266CAE}"/>
              </a:ext>
            </a:extLst>
          </p:cNvPr>
          <p:cNvCxnSpPr>
            <a:stCxn id="18" idx="3"/>
            <a:endCxn id="115" idx="3"/>
          </p:cNvCxnSpPr>
          <p:nvPr/>
        </p:nvCxnSpPr>
        <p:spPr>
          <a:xfrm flipV="1">
            <a:off x="7220117" y="2134647"/>
            <a:ext cx="11485" cy="2175218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973A880-2EE6-4288-8F11-94D6B7C0F629}"/>
              </a:ext>
            </a:extLst>
          </p:cNvPr>
          <p:cNvCxnSpPr>
            <a:stCxn id="17" idx="3"/>
            <a:endCxn id="45" idx="3"/>
          </p:cNvCxnSpPr>
          <p:nvPr/>
        </p:nvCxnSpPr>
        <p:spPr>
          <a:xfrm flipH="1" flipV="1">
            <a:off x="7081773" y="1401707"/>
            <a:ext cx="11485" cy="2205181"/>
          </a:xfrm>
          <a:prstGeom prst="bentConnector3">
            <a:avLst>
              <a:gd name="adj1" fmla="val -19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166E7CE-B73E-454F-A288-D50133DAEB0B}"/>
              </a:ext>
            </a:extLst>
          </p:cNvPr>
          <p:cNvCxnSpPr>
            <a:stCxn id="19" idx="3"/>
            <a:endCxn id="131" idx="3"/>
          </p:cNvCxnSpPr>
          <p:nvPr/>
        </p:nvCxnSpPr>
        <p:spPr>
          <a:xfrm flipV="1">
            <a:off x="5714999" y="2902255"/>
            <a:ext cx="21453" cy="1407610"/>
          </a:xfrm>
          <a:prstGeom prst="bentConnector3">
            <a:avLst>
              <a:gd name="adj1" fmla="val 182769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A33880DF-13D7-49AC-A2E9-5240C62FE893}"/>
              </a:ext>
            </a:extLst>
          </p:cNvPr>
          <p:cNvCxnSpPr>
            <a:stCxn id="110" idx="3"/>
            <a:endCxn id="21" idx="3"/>
          </p:cNvCxnSpPr>
          <p:nvPr/>
        </p:nvCxnSpPr>
        <p:spPr>
          <a:xfrm flipH="1" flipV="1">
            <a:off x="5714998" y="2134647"/>
            <a:ext cx="1" cy="147141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4169907" y="342905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ED0AE6D-2014-47EF-A336-988BB5D565BB}"/>
              </a:ext>
            </a:extLst>
          </p:cNvPr>
          <p:cNvCxnSpPr>
            <a:stCxn id="20" idx="1"/>
            <a:endCxn id="156" idx="2"/>
          </p:cNvCxnSpPr>
          <p:nvPr/>
        </p:nvCxnSpPr>
        <p:spPr>
          <a:xfrm rot="10800000">
            <a:off x="4565196" y="3798390"/>
            <a:ext cx="370715" cy="1278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DBD2B6E-DA49-4174-92E6-763CBF4609E9}"/>
              </a:ext>
            </a:extLst>
          </p:cNvPr>
          <p:cNvCxnSpPr>
            <a:stCxn id="156" idx="0"/>
            <a:endCxn id="106" idx="3"/>
          </p:cNvCxnSpPr>
          <p:nvPr/>
        </p:nvCxnSpPr>
        <p:spPr>
          <a:xfrm rot="16200000" flipV="1">
            <a:off x="3784209" y="2648070"/>
            <a:ext cx="1288392" cy="273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>
            <a:off x="8748204" y="1697788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9877833" y="1532253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stays on the same object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6B349D55-1A0E-4341-B561-1A6D4D7027A6}"/>
              </a:ext>
            </a:extLst>
          </p:cNvPr>
          <p:cNvCxnSpPr>
            <a:stCxn id="131" idx="1"/>
            <a:endCxn id="107" idx="3"/>
          </p:cNvCxnSpPr>
          <p:nvPr/>
        </p:nvCxnSpPr>
        <p:spPr>
          <a:xfrm rot="10800000">
            <a:off x="4287175" y="1401707"/>
            <a:ext cx="658702" cy="15005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83E12FC-93A8-475E-BADD-2A4004B0CAD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715000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328441-5088-4C04-963B-0DA9F939129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231602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F61125C-EE19-402A-B6FC-FDD6D7836F8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198398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A448BB-8138-4464-A8B1-1199500F3CD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093258" y="3606888"/>
            <a:ext cx="864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067D30C-35B2-41EC-9C76-E182BE504E6E}"/>
              </a:ext>
            </a:extLst>
          </p:cNvPr>
          <p:cNvCxnSpPr>
            <a:stCxn id="17" idx="1"/>
            <a:endCxn id="110" idx="3"/>
          </p:cNvCxnSpPr>
          <p:nvPr/>
        </p:nvCxnSpPr>
        <p:spPr>
          <a:xfrm flipH="1" flipV="1">
            <a:off x="5714999" y="3606060"/>
            <a:ext cx="726028" cy="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8FB050A-62EA-4E8E-94AD-54956E908CF1}"/>
              </a:ext>
            </a:extLst>
          </p:cNvPr>
          <p:cNvCxnSpPr>
            <a:stCxn id="115" idx="1"/>
            <a:endCxn id="21" idx="3"/>
          </p:cNvCxnSpPr>
          <p:nvPr/>
        </p:nvCxnSpPr>
        <p:spPr>
          <a:xfrm flipH="1">
            <a:off x="5714998" y="2134647"/>
            <a:ext cx="726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AF7A361-EC7C-467E-A5D5-A2655AA29D9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5714999" y="4309865"/>
            <a:ext cx="71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/>
          <p:nvPr/>
        </p:nvCxnSpPr>
        <p:spPr>
          <a:xfrm>
            <a:off x="8748204" y="2291247"/>
            <a:ext cx="852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9877833" y="2129106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442BF-0610-4513-906D-3D2B89445EF1}"/>
              </a:ext>
            </a:extLst>
          </p:cNvPr>
          <p:cNvCxnSpPr/>
          <p:nvPr/>
        </p:nvCxnSpPr>
        <p:spPr>
          <a:xfrm>
            <a:off x="8748204" y="2748762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EA4317-41E4-4D28-BB43-0C921C531326}"/>
              </a:ext>
            </a:extLst>
          </p:cNvPr>
          <p:cNvSpPr txBox="1"/>
          <p:nvPr/>
        </p:nvSpPr>
        <p:spPr>
          <a:xfrm>
            <a:off x="9877833" y="2563701"/>
            <a:ext cx="18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moves to next object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2D657C3-16D9-4998-B2BC-0A8BFBD63BBF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V="1">
            <a:off x="5715000" y="5076690"/>
            <a:ext cx="11485" cy="1527840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A54588-128D-40B1-9D2C-7A3E1FF8561C}"/>
              </a:ext>
            </a:extLst>
          </p:cNvPr>
          <p:cNvSpPr txBox="1"/>
          <p:nvPr/>
        </p:nvSpPr>
        <p:spPr>
          <a:xfrm>
            <a:off x="7957629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A43C3-A295-45AF-ABA5-191BCBE5034B}"/>
              </a:ext>
            </a:extLst>
          </p:cNvPr>
          <p:cNvSpPr txBox="1"/>
          <p:nvPr/>
        </p:nvSpPr>
        <p:spPr>
          <a:xfrm>
            <a:off x="644102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ED705-C189-42BA-903C-5DF3E97B3C28}"/>
              </a:ext>
            </a:extLst>
          </p:cNvPr>
          <p:cNvSpPr txBox="1"/>
          <p:nvPr/>
        </p:nvSpPr>
        <p:spPr>
          <a:xfrm>
            <a:off x="4924425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(14,1)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64816-47E0-4037-85AF-BF1430F8F921}"/>
              </a:ext>
            </a:extLst>
          </p:cNvPr>
          <p:cNvSpPr txBox="1"/>
          <p:nvPr/>
        </p:nvSpPr>
        <p:spPr>
          <a:xfrm>
            <a:off x="3501037" y="64198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(14,0)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2210939-B0B0-43BB-B62E-784C50C25F7A}"/>
              </a:ext>
            </a:extLst>
          </p:cNvPr>
          <p:cNvGraphicFramePr>
            <a:graphicFrameLocks noGrp="1"/>
          </p:cNvGraphicFramePr>
          <p:nvPr/>
        </p:nvGraphicFramePr>
        <p:xfrm>
          <a:off x="2120777" y="337968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45376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4640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366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429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39358C-43A1-4EA4-BE03-0C939EABAE8A}"/>
              </a:ext>
            </a:extLst>
          </p:cNvPr>
          <p:cNvSpPr txBox="1"/>
          <p:nvPr/>
        </p:nvSpPr>
        <p:spPr>
          <a:xfrm>
            <a:off x="1025649" y="33947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w</a:t>
            </a:r>
            <a:r>
              <a:rPr lang="en-SG" baseline="-25000" dirty="0" err="1"/>
              <a:t>i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5BA7A-6AB6-40A0-9228-697A6C807584}"/>
              </a:ext>
            </a:extLst>
          </p:cNvPr>
          <p:cNvSpPr txBox="1"/>
          <p:nvPr/>
        </p:nvSpPr>
        <p:spPr>
          <a:xfrm>
            <a:off x="1025649" y="724602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</a:t>
            </a:r>
            <a:r>
              <a:rPr lang="en-SG" baseline="-25000" dirty="0"/>
              <a:t>i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903DC-EB67-4240-93ED-7D5E43792C62}"/>
              </a:ext>
            </a:extLst>
          </p:cNvPr>
          <p:cNvSpPr txBox="1"/>
          <p:nvPr/>
        </p:nvSpPr>
        <p:spPr>
          <a:xfrm>
            <a:off x="2120777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3BD3-C00D-45BB-B727-857382FE832F}"/>
              </a:ext>
            </a:extLst>
          </p:cNvPr>
          <p:cNvSpPr txBox="1"/>
          <p:nvPr/>
        </p:nvSpPr>
        <p:spPr>
          <a:xfrm>
            <a:off x="4819373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0A226-5C04-4847-B9E7-01D9E4E48D87}"/>
              </a:ext>
            </a:extLst>
          </p:cNvPr>
          <p:cNvSpPr txBox="1"/>
          <p:nvPr/>
        </p:nvSpPr>
        <p:spPr>
          <a:xfrm>
            <a:off x="7534074" y="-3136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E6938-7FCC-4488-A4DD-CFB1B916DDC0}"/>
              </a:ext>
            </a:extLst>
          </p:cNvPr>
          <p:cNvSpPr txBox="1"/>
          <p:nvPr/>
        </p:nvSpPr>
        <p:spPr>
          <a:xfrm>
            <a:off x="7957629" y="342900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202F6-D33A-41F2-BC9D-2378E61FE5C4}"/>
              </a:ext>
            </a:extLst>
          </p:cNvPr>
          <p:cNvSpPr txBox="1"/>
          <p:nvPr/>
        </p:nvSpPr>
        <p:spPr>
          <a:xfrm>
            <a:off x="6441027" y="3422222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1AEE6-1AC5-4CAB-B7A5-EA4C26E575C6}"/>
              </a:ext>
            </a:extLst>
          </p:cNvPr>
          <p:cNvSpPr txBox="1"/>
          <p:nvPr/>
        </p:nvSpPr>
        <p:spPr>
          <a:xfrm>
            <a:off x="6429542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DA068-3C71-487A-94E2-6D9A7D6C2AFE}"/>
              </a:ext>
            </a:extLst>
          </p:cNvPr>
          <p:cNvSpPr txBox="1"/>
          <p:nvPr/>
        </p:nvSpPr>
        <p:spPr>
          <a:xfrm>
            <a:off x="4924424" y="41251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(8,1)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3215D-D6B5-4E08-B0FE-A267A2FFBA23}"/>
              </a:ext>
            </a:extLst>
          </p:cNvPr>
          <p:cNvSpPr txBox="1"/>
          <p:nvPr/>
        </p:nvSpPr>
        <p:spPr>
          <a:xfrm>
            <a:off x="4918681" y="489233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(10,1)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78A26-06DC-40E8-9BE4-74732AE085DA}"/>
              </a:ext>
            </a:extLst>
          </p:cNvPr>
          <p:cNvSpPr txBox="1"/>
          <p:nvPr/>
        </p:nvSpPr>
        <p:spPr>
          <a:xfrm>
            <a:off x="4924423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C33769-CFDC-4712-BC5B-81806068F6A9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flipH="1" flipV="1">
            <a:off x="7093258" y="3606888"/>
            <a:ext cx="864371" cy="299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6B945A-EE33-45E3-9544-B68575F9B940}"/>
              </a:ext>
            </a:extLst>
          </p:cNvPr>
          <p:cNvCxnSpPr>
            <a:cxnSpLocks/>
            <a:stCxn id="7" idx="0"/>
            <a:endCxn id="19" idx="3"/>
          </p:cNvCxnSpPr>
          <p:nvPr/>
        </p:nvCxnSpPr>
        <p:spPr>
          <a:xfrm flipH="1" flipV="1">
            <a:off x="5714999" y="4309865"/>
            <a:ext cx="1121316" cy="210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0802F4-D72D-4BB7-A20C-1D5EEEE1F1D7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 flipV="1">
            <a:off x="5714998" y="2134647"/>
            <a:ext cx="714544" cy="217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81B72F-8DCE-4E12-8C97-2566C5089006}"/>
              </a:ext>
            </a:extLst>
          </p:cNvPr>
          <p:cNvSpPr txBox="1"/>
          <p:nvPr/>
        </p:nvSpPr>
        <p:spPr>
          <a:xfrm>
            <a:off x="6429542" y="1217041"/>
            <a:ext cx="6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(0,2)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3DA0EC2-7A69-4D20-A23A-C000D9723445}"/>
              </a:ext>
            </a:extLst>
          </p:cNvPr>
          <p:cNvSpPr txBox="1"/>
          <p:nvPr/>
        </p:nvSpPr>
        <p:spPr>
          <a:xfrm>
            <a:off x="3501039" y="1955999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(2,0)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B61DB3-7AEE-430E-B825-D8838F179EA3}"/>
              </a:ext>
            </a:extLst>
          </p:cNvPr>
          <p:cNvSpPr txBox="1"/>
          <p:nvPr/>
        </p:nvSpPr>
        <p:spPr>
          <a:xfrm>
            <a:off x="3496600" y="121704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27B82C-64EB-438E-89D1-437AA62EB1E1}"/>
              </a:ext>
            </a:extLst>
          </p:cNvPr>
          <p:cNvSpPr txBox="1"/>
          <p:nvPr/>
        </p:nvSpPr>
        <p:spPr>
          <a:xfrm>
            <a:off x="4924424" y="3421394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(6,1)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94B7D70-7D90-4A10-AE9B-5FBDC524F5BE}"/>
              </a:ext>
            </a:extLst>
          </p:cNvPr>
          <p:cNvSpPr txBox="1"/>
          <p:nvPr/>
        </p:nvSpPr>
        <p:spPr>
          <a:xfrm>
            <a:off x="6441027" y="1949981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(2,2)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E93D123-B1D9-4968-94DA-1D93A9D78DDD}"/>
              </a:ext>
            </a:extLst>
          </p:cNvPr>
          <p:cNvSpPr txBox="1"/>
          <p:nvPr/>
        </p:nvSpPr>
        <p:spPr>
          <a:xfrm>
            <a:off x="4935910" y="2718238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(4,1)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300417D-9433-459E-B7FC-6DFD3E92CB90}"/>
              </a:ext>
            </a:extLst>
          </p:cNvPr>
          <p:cNvCxnSpPr>
            <a:stCxn id="4" idx="3"/>
            <a:endCxn id="16" idx="3"/>
          </p:cNvCxnSpPr>
          <p:nvPr/>
        </p:nvCxnSpPr>
        <p:spPr>
          <a:xfrm flipV="1">
            <a:off x="8748204" y="3613666"/>
            <a:ext cx="12700" cy="29908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3A0D63F4-82D2-4785-B228-400B322A417B}"/>
              </a:ext>
            </a:extLst>
          </p:cNvPr>
          <p:cNvCxnSpPr>
            <a:cxnSpLocks/>
            <a:stCxn id="7" idx="3"/>
            <a:endCxn id="18" idx="3"/>
          </p:cNvCxnSpPr>
          <p:nvPr/>
        </p:nvCxnSpPr>
        <p:spPr>
          <a:xfrm flipH="1" flipV="1">
            <a:off x="7220117" y="4309865"/>
            <a:ext cx="11485" cy="2294665"/>
          </a:xfrm>
          <a:prstGeom prst="bentConnector3">
            <a:avLst>
              <a:gd name="adj1" fmla="val -338178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BC16B4F9-D8A0-46AD-BD2F-F255B4266CAE}"/>
              </a:ext>
            </a:extLst>
          </p:cNvPr>
          <p:cNvCxnSpPr>
            <a:stCxn id="18" idx="3"/>
            <a:endCxn id="115" idx="3"/>
          </p:cNvCxnSpPr>
          <p:nvPr/>
        </p:nvCxnSpPr>
        <p:spPr>
          <a:xfrm flipV="1">
            <a:off x="7220117" y="2134647"/>
            <a:ext cx="11485" cy="2175218"/>
          </a:xfrm>
          <a:prstGeom prst="bentConnector3">
            <a:avLst>
              <a:gd name="adj1" fmla="val 20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973A880-2EE6-4288-8F11-94D6B7C0F629}"/>
              </a:ext>
            </a:extLst>
          </p:cNvPr>
          <p:cNvCxnSpPr>
            <a:stCxn id="17" idx="3"/>
            <a:endCxn id="45" idx="3"/>
          </p:cNvCxnSpPr>
          <p:nvPr/>
        </p:nvCxnSpPr>
        <p:spPr>
          <a:xfrm flipH="1" flipV="1">
            <a:off x="7081773" y="1401707"/>
            <a:ext cx="11485" cy="2205181"/>
          </a:xfrm>
          <a:prstGeom prst="bentConnector3">
            <a:avLst>
              <a:gd name="adj1" fmla="val -199042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166E7CE-B73E-454F-A288-D50133DAEB0B}"/>
              </a:ext>
            </a:extLst>
          </p:cNvPr>
          <p:cNvCxnSpPr>
            <a:cxnSpLocks/>
            <a:stCxn id="19" idx="3"/>
            <a:endCxn id="131" idx="3"/>
          </p:cNvCxnSpPr>
          <p:nvPr/>
        </p:nvCxnSpPr>
        <p:spPr>
          <a:xfrm flipV="1">
            <a:off x="5714999" y="2902904"/>
            <a:ext cx="11486" cy="1406961"/>
          </a:xfrm>
          <a:prstGeom prst="bentConnector3">
            <a:avLst>
              <a:gd name="adj1" fmla="val 20902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BE056E4-F2AE-4DA6-B4DD-8456958C9D31}"/>
              </a:ext>
            </a:extLst>
          </p:cNvPr>
          <p:cNvSpPr txBox="1"/>
          <p:nvPr/>
        </p:nvSpPr>
        <p:spPr>
          <a:xfrm>
            <a:off x="3493838" y="3418713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(6,0)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51AB59B-3D29-42B1-9748-D33DC5177989}"/>
              </a:ext>
            </a:extLst>
          </p:cNvPr>
          <p:cNvCxnSpPr>
            <a:cxnSpLocks/>
          </p:cNvCxnSpPr>
          <p:nvPr/>
        </p:nvCxnSpPr>
        <p:spPr>
          <a:xfrm>
            <a:off x="8748204" y="1697788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E210B36-55ED-443A-98A0-48FFD486BB08}"/>
              </a:ext>
            </a:extLst>
          </p:cNvPr>
          <p:cNvSpPr txBox="1"/>
          <p:nvPr/>
        </p:nvSpPr>
        <p:spPr>
          <a:xfrm>
            <a:off x="9877833" y="1532253"/>
            <a:ext cx="204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stays on the same object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83E12FC-93A8-475E-BADD-2A4004B0CADF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5715000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C328441-5088-4C04-963B-0DA9F9391293}"/>
              </a:ext>
            </a:extLst>
          </p:cNvPr>
          <p:cNvCxnSpPr>
            <a:stCxn id="4" idx="1"/>
            <a:endCxn id="7" idx="3"/>
          </p:cNvCxnSpPr>
          <p:nvPr/>
        </p:nvCxnSpPr>
        <p:spPr>
          <a:xfrm flipH="1">
            <a:off x="7231602" y="6604530"/>
            <a:ext cx="7260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F61125C-EE19-402A-B6FC-FDD6D7836F8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4291612" y="6604530"/>
            <a:ext cx="6328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A448BB-8138-4464-A8B1-1199500F3CD5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7093258" y="3606888"/>
            <a:ext cx="864371" cy="6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067D30C-35B2-41EC-9C76-E182BE504E6E}"/>
              </a:ext>
            </a:extLst>
          </p:cNvPr>
          <p:cNvCxnSpPr>
            <a:stCxn id="17" idx="1"/>
            <a:endCxn id="110" idx="3"/>
          </p:cNvCxnSpPr>
          <p:nvPr/>
        </p:nvCxnSpPr>
        <p:spPr>
          <a:xfrm flipH="1" flipV="1">
            <a:off x="5714999" y="3606060"/>
            <a:ext cx="726028" cy="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8FB050A-62EA-4E8E-94AD-54956E908CF1}"/>
              </a:ext>
            </a:extLst>
          </p:cNvPr>
          <p:cNvCxnSpPr>
            <a:stCxn id="115" idx="1"/>
            <a:endCxn id="21" idx="3"/>
          </p:cNvCxnSpPr>
          <p:nvPr/>
        </p:nvCxnSpPr>
        <p:spPr>
          <a:xfrm flipH="1">
            <a:off x="5714998" y="2134647"/>
            <a:ext cx="726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AF7A361-EC7C-467E-A5D5-A2655AA29D98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5714999" y="4309865"/>
            <a:ext cx="714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15BE038-0936-43F7-BF75-7CAF1B0CABEF}"/>
              </a:ext>
            </a:extLst>
          </p:cNvPr>
          <p:cNvCxnSpPr/>
          <p:nvPr/>
        </p:nvCxnSpPr>
        <p:spPr>
          <a:xfrm>
            <a:off x="8748204" y="2291247"/>
            <a:ext cx="8522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149B2B8-1100-4FDD-A47F-9CA80B2D2B30}"/>
              </a:ext>
            </a:extLst>
          </p:cNvPr>
          <p:cNvSpPr txBox="1"/>
          <p:nvPr/>
        </p:nvSpPr>
        <p:spPr>
          <a:xfrm>
            <a:off x="9877833" y="2129106"/>
            <a:ext cx="2044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Does not pick any object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2D5442BF-0610-4513-906D-3D2B89445EF1}"/>
              </a:ext>
            </a:extLst>
          </p:cNvPr>
          <p:cNvCxnSpPr/>
          <p:nvPr/>
        </p:nvCxnSpPr>
        <p:spPr>
          <a:xfrm>
            <a:off x="8748204" y="2748762"/>
            <a:ext cx="852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FEA4317-41E4-4D28-BB43-0C921C531326}"/>
              </a:ext>
            </a:extLst>
          </p:cNvPr>
          <p:cNvSpPr txBox="1"/>
          <p:nvPr/>
        </p:nvSpPr>
        <p:spPr>
          <a:xfrm>
            <a:off x="9877833" y="2563701"/>
            <a:ext cx="184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Object picks itself and moves to next object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2D657C3-16D9-4998-B2BC-0A8BFBD63BBF}"/>
              </a:ext>
            </a:extLst>
          </p:cNvPr>
          <p:cNvCxnSpPr>
            <a:stCxn id="8" idx="3"/>
            <a:endCxn id="20" idx="3"/>
          </p:cNvCxnSpPr>
          <p:nvPr/>
        </p:nvCxnSpPr>
        <p:spPr>
          <a:xfrm flipH="1" flipV="1">
            <a:off x="5709256" y="5077003"/>
            <a:ext cx="5744" cy="1527527"/>
          </a:xfrm>
          <a:prstGeom prst="bentConnector3">
            <a:avLst>
              <a:gd name="adj1" fmla="val -397980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CD57D6-C1C1-47DC-9794-BBDD5C0325E3}"/>
              </a:ext>
            </a:extLst>
          </p:cNvPr>
          <p:cNvSpPr txBox="1"/>
          <p:nvPr/>
        </p:nvSpPr>
        <p:spPr>
          <a:xfrm>
            <a:off x="4944358" y="1213210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(0,1)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B7BF093-013F-47F9-9955-D43E782E3AC1}"/>
              </a:ext>
            </a:extLst>
          </p:cNvPr>
          <p:cNvCxnSpPr>
            <a:cxnSpLocks/>
            <a:stCxn id="131" idx="3"/>
            <a:endCxn id="65" idx="3"/>
          </p:cNvCxnSpPr>
          <p:nvPr/>
        </p:nvCxnSpPr>
        <p:spPr>
          <a:xfrm flipV="1">
            <a:off x="5726485" y="1397876"/>
            <a:ext cx="8448" cy="1505028"/>
          </a:xfrm>
          <a:prstGeom prst="bentConnector3">
            <a:avLst>
              <a:gd name="adj1" fmla="val 729152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AF85A9A-DB68-4229-A9FD-8AA013273BCC}"/>
              </a:ext>
            </a:extLst>
          </p:cNvPr>
          <p:cNvCxnSpPr>
            <a:cxnSpLocks/>
            <a:stCxn id="21" idx="1"/>
            <a:endCxn id="106" idx="3"/>
          </p:cNvCxnSpPr>
          <p:nvPr/>
        </p:nvCxnSpPr>
        <p:spPr>
          <a:xfrm flipH="1">
            <a:off x="4291614" y="2134647"/>
            <a:ext cx="632809" cy="6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C2910DE2-B3D6-4A26-863C-D29E9F7195B6}"/>
              </a:ext>
            </a:extLst>
          </p:cNvPr>
          <p:cNvCxnSpPr>
            <a:cxnSpLocks/>
            <a:stCxn id="20" idx="3"/>
            <a:endCxn id="110" idx="3"/>
          </p:cNvCxnSpPr>
          <p:nvPr/>
        </p:nvCxnSpPr>
        <p:spPr>
          <a:xfrm flipV="1">
            <a:off x="5709256" y="3606060"/>
            <a:ext cx="5743" cy="1470943"/>
          </a:xfrm>
          <a:prstGeom prst="bentConnector3">
            <a:avLst>
              <a:gd name="adj1" fmla="val 408049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D1FDB73-F68D-4AF9-BC0B-6D99771FE123}"/>
              </a:ext>
            </a:extLst>
          </p:cNvPr>
          <p:cNvCxnSpPr>
            <a:cxnSpLocks/>
            <a:stCxn id="110" idx="1"/>
            <a:endCxn id="156" idx="3"/>
          </p:cNvCxnSpPr>
          <p:nvPr/>
        </p:nvCxnSpPr>
        <p:spPr>
          <a:xfrm flipH="1" flipV="1">
            <a:off x="4284413" y="3603379"/>
            <a:ext cx="640011" cy="2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38F4482-985F-4E48-9BB4-B703DBA07EEB}"/>
              </a:ext>
            </a:extLst>
          </p:cNvPr>
          <p:cNvSpPr txBox="1"/>
          <p:nvPr/>
        </p:nvSpPr>
        <p:spPr>
          <a:xfrm>
            <a:off x="3501039" y="4119836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(8,0)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6CE869D-389D-4D3E-A810-EAB06BED18DC}"/>
              </a:ext>
            </a:extLst>
          </p:cNvPr>
          <p:cNvCxnSpPr>
            <a:cxnSpLocks/>
            <a:stCxn id="19" idx="1"/>
            <a:endCxn id="105" idx="3"/>
          </p:cNvCxnSpPr>
          <p:nvPr/>
        </p:nvCxnSpPr>
        <p:spPr>
          <a:xfrm flipH="1" flipV="1">
            <a:off x="4291614" y="4304502"/>
            <a:ext cx="632810" cy="5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72A09D6E-BC5D-4F18-82CE-C4EC11A27A5C}"/>
              </a:ext>
            </a:extLst>
          </p:cNvPr>
          <p:cNvCxnSpPr>
            <a:cxnSpLocks/>
            <a:stCxn id="19" idx="3"/>
            <a:endCxn id="131" idx="3"/>
          </p:cNvCxnSpPr>
          <p:nvPr/>
        </p:nvCxnSpPr>
        <p:spPr>
          <a:xfrm flipV="1">
            <a:off x="5714999" y="2902904"/>
            <a:ext cx="11486" cy="1406961"/>
          </a:xfrm>
          <a:prstGeom prst="bentConnector3">
            <a:avLst>
              <a:gd name="adj1" fmla="val 4528748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37D8F3A-D96E-4C00-81E9-076BFC91041B}"/>
              </a:ext>
            </a:extLst>
          </p:cNvPr>
          <p:cNvCxnSpPr>
            <a:cxnSpLocks/>
            <a:stCxn id="110" idx="3"/>
            <a:endCxn id="21" idx="3"/>
          </p:cNvCxnSpPr>
          <p:nvPr/>
        </p:nvCxnSpPr>
        <p:spPr>
          <a:xfrm flipH="1" flipV="1">
            <a:off x="5714998" y="2134647"/>
            <a:ext cx="1" cy="147141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4CBDE68-7758-4D7D-B59A-6979A1190F3E}"/>
              </a:ext>
            </a:extLst>
          </p:cNvPr>
          <p:cNvCxnSpPr>
            <a:cxnSpLocks/>
            <a:stCxn id="20" idx="1"/>
            <a:endCxn id="135" idx="3"/>
          </p:cNvCxnSpPr>
          <p:nvPr/>
        </p:nvCxnSpPr>
        <p:spPr>
          <a:xfrm flipH="1">
            <a:off x="4291613" y="5077003"/>
            <a:ext cx="627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C50A6A4-E52A-490A-95FD-F8902FD8AEF4}"/>
              </a:ext>
            </a:extLst>
          </p:cNvPr>
          <p:cNvSpPr txBox="1"/>
          <p:nvPr/>
        </p:nvSpPr>
        <p:spPr>
          <a:xfrm>
            <a:off x="3501038" y="4892337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(10,0)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41220A-1B67-437C-A369-23F26311A46A}"/>
              </a:ext>
            </a:extLst>
          </p:cNvPr>
          <p:cNvSpPr txBox="1"/>
          <p:nvPr/>
        </p:nvSpPr>
        <p:spPr>
          <a:xfrm>
            <a:off x="3493837" y="2714908"/>
            <a:ext cx="7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(4,0)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7A179AB-DCAD-4FD6-BB84-00943AE0F64D}"/>
              </a:ext>
            </a:extLst>
          </p:cNvPr>
          <p:cNvCxnSpPr>
            <a:cxnSpLocks/>
            <a:stCxn id="131" idx="1"/>
            <a:endCxn id="136" idx="3"/>
          </p:cNvCxnSpPr>
          <p:nvPr/>
        </p:nvCxnSpPr>
        <p:spPr>
          <a:xfrm flipH="1" flipV="1">
            <a:off x="4284412" y="2899574"/>
            <a:ext cx="651498" cy="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27D0B03-8960-4427-B3DB-8D798734A496}"/>
              </a:ext>
            </a:extLst>
          </p:cNvPr>
          <p:cNvCxnSpPr>
            <a:cxnSpLocks/>
            <a:stCxn id="19" idx="1"/>
            <a:endCxn id="136" idx="3"/>
          </p:cNvCxnSpPr>
          <p:nvPr/>
        </p:nvCxnSpPr>
        <p:spPr>
          <a:xfrm flipH="1" flipV="1">
            <a:off x="4284412" y="2899574"/>
            <a:ext cx="640012" cy="141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F93923C-9B47-4CCC-B428-0B48547D8A49}"/>
              </a:ext>
            </a:extLst>
          </p:cNvPr>
          <p:cNvCxnSpPr>
            <a:cxnSpLocks/>
            <a:stCxn id="20" idx="1"/>
            <a:endCxn id="156" idx="3"/>
          </p:cNvCxnSpPr>
          <p:nvPr/>
        </p:nvCxnSpPr>
        <p:spPr>
          <a:xfrm flipH="1" flipV="1">
            <a:off x="4284413" y="3603379"/>
            <a:ext cx="634268" cy="147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03B807E-6488-4BC6-9287-98AF706E3B7E}"/>
              </a:ext>
            </a:extLst>
          </p:cNvPr>
          <p:cNvCxnSpPr>
            <a:cxnSpLocks/>
            <a:stCxn id="110" idx="1"/>
            <a:endCxn id="106" idx="3"/>
          </p:cNvCxnSpPr>
          <p:nvPr/>
        </p:nvCxnSpPr>
        <p:spPr>
          <a:xfrm flipH="1" flipV="1">
            <a:off x="4291614" y="2140665"/>
            <a:ext cx="632810" cy="14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D34B9F20-1FB7-4307-A0B8-D19A8E7D30C8}"/>
              </a:ext>
            </a:extLst>
          </p:cNvPr>
          <p:cNvCxnSpPr>
            <a:cxnSpLocks/>
            <a:stCxn id="8" idx="1"/>
            <a:endCxn id="135" idx="3"/>
          </p:cNvCxnSpPr>
          <p:nvPr/>
        </p:nvCxnSpPr>
        <p:spPr>
          <a:xfrm flipH="1" flipV="1">
            <a:off x="4291613" y="5077003"/>
            <a:ext cx="632812" cy="152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7078687-CDCE-4A6C-AE80-0D2F6CD90F6C}"/>
              </a:ext>
            </a:extLst>
          </p:cNvPr>
          <p:cNvCxnSpPr>
            <a:cxnSpLocks/>
            <a:stCxn id="131" idx="1"/>
            <a:endCxn id="107" idx="3"/>
          </p:cNvCxnSpPr>
          <p:nvPr/>
        </p:nvCxnSpPr>
        <p:spPr>
          <a:xfrm flipH="1" flipV="1">
            <a:off x="4287175" y="1401707"/>
            <a:ext cx="648735" cy="150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F62B3B2-BEF3-492A-91FE-4BD84183155A}"/>
              </a:ext>
            </a:extLst>
          </p:cNvPr>
          <p:cNvCxnSpPr>
            <a:cxnSpLocks/>
            <a:stCxn id="17" idx="1"/>
            <a:endCxn id="65" idx="3"/>
          </p:cNvCxnSpPr>
          <p:nvPr/>
        </p:nvCxnSpPr>
        <p:spPr>
          <a:xfrm flipH="1" flipV="1">
            <a:off x="5734933" y="1397876"/>
            <a:ext cx="706094" cy="220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3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180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#GOH TENG WEI#</dc:creator>
  <cp:lastModifiedBy>Koh Jun Kai</cp:lastModifiedBy>
  <cp:revision>6</cp:revision>
  <dcterms:created xsi:type="dcterms:W3CDTF">2021-10-23T05:10:31Z</dcterms:created>
  <dcterms:modified xsi:type="dcterms:W3CDTF">2021-11-01T13:04:29Z</dcterms:modified>
</cp:coreProperties>
</file>