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 varScale="1">
        <p:scale>
          <a:sx n="45" d="100"/>
          <a:sy n="45" d="100"/>
        </p:scale>
        <p:origin x="672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64D39C1-A66A-40C7-BCC0-0B3B861FC29D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A06F4B6-0419-4BD5-A8E9-6DBD29DD8C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60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6F4B6-0419-4BD5-A8E9-6DBD29DD8C1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8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652A-9EF7-43DF-B0CF-A6918720DE51}" type="datetime1">
              <a:rPr lang="en-US" smtClean="0"/>
              <a:pPr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80805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รูปภาพพาโนราม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652A-9EF7-43DF-B0CF-A6918720DE51}" type="datetime1">
              <a:rPr lang="en-US" smtClean="0"/>
              <a:pPr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9832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ชื่อและ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652A-9EF7-43DF-B0CF-A6918720DE51}" type="datetime1">
              <a:rPr lang="en-US" smtClean="0"/>
              <a:pPr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37484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ำอ้างอิงพร้อม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652A-9EF7-43DF-B0CF-A6918720DE51}" type="datetime1">
              <a:rPr lang="en-US" smtClean="0"/>
              <a:pPr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692701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652A-9EF7-43DF-B0CF-A6918720DE51}" type="datetime1">
              <a:rPr lang="en-US" smtClean="0"/>
              <a:pPr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08452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คอลัมน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652A-9EF7-43DF-B0CF-A6918720DE51}" type="datetime1">
              <a:rPr lang="en-US" smtClean="0"/>
              <a:pPr/>
              <a:t>3/2/2019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42457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อลัมน์รูปภาพ 3 รู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652A-9EF7-43DF-B0CF-A6918720DE51}" type="datetime1">
              <a:rPr lang="en-US" smtClean="0"/>
              <a:pPr/>
              <a:t>3/2/2019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8076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652A-9EF7-43DF-B0CF-A6918720DE51}" type="datetime1">
              <a:rPr lang="en-US" smtClean="0"/>
              <a:pPr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61539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652A-9EF7-43DF-B0CF-A6918720DE51}" type="datetime1">
              <a:rPr lang="en-US" smtClean="0"/>
              <a:pPr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61011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652A-9EF7-43DF-B0CF-A6918720DE51}" type="datetime1">
              <a:rPr lang="en-US" smtClean="0"/>
              <a:pPr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22144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652A-9EF7-43DF-B0CF-A6918720DE51}" type="datetime1">
              <a:rPr lang="en-US" smtClean="0"/>
              <a:pPr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35453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652A-9EF7-43DF-B0CF-A6918720DE51}" type="datetime1">
              <a:rPr lang="en-US" smtClean="0"/>
              <a:pPr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08270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652A-9EF7-43DF-B0CF-A6918720DE51}" type="datetime1">
              <a:rPr lang="en-US" smtClean="0"/>
              <a:pPr/>
              <a:t>3/2/2019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25354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652A-9EF7-43DF-B0CF-A6918720DE51}" type="datetime1">
              <a:rPr lang="en-US" smtClean="0"/>
              <a:pPr/>
              <a:t>3/2/2019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48326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652A-9EF7-43DF-B0CF-A6918720DE51}" type="datetime1">
              <a:rPr lang="en-US" smtClean="0"/>
              <a:pPr/>
              <a:t>3/2/2019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38928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652A-9EF7-43DF-B0CF-A6918720DE51}" type="datetime1">
              <a:rPr lang="en-US" smtClean="0"/>
              <a:pPr/>
              <a:t>3/2/2019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465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C652A-9EF7-43DF-B0CF-A6918720DE51}" type="datetime1">
              <a:rPr lang="en-US" smtClean="0"/>
              <a:pPr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90896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81C652A-9EF7-43DF-B0CF-A6918720DE51}" type="datetime1">
              <a:rPr lang="en-US" smtClean="0"/>
              <a:pPr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0552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x.coe.phuket.psu.ac.th/warodom/242-311/" TargetMode="External"/><Relationship Id="rId2" Type="http://schemas.openxmlformats.org/officeDocument/2006/relationships/hyperlink" Target="http://fivedots.coe.psu.ac.th/~suthon/csw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#00</a:t>
            </a:r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0442" y="4777380"/>
            <a:ext cx="7337400" cy="861420"/>
          </a:xfrm>
        </p:spPr>
        <p:txBody>
          <a:bodyPr>
            <a:normAutofit/>
          </a:bodyPr>
          <a:lstStyle/>
          <a:p>
            <a:r>
              <a:rPr lang="en-US" dirty="0"/>
              <a:t>240-311 Distributed Computers and Web Technologies (3-0-6)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777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description 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h-TH" sz="3200" dirty="0"/>
              <a:t>แนะนำสถาปัตยกรรมคอมพิวเตอร์แบบกระจาย</a:t>
            </a:r>
            <a:r>
              <a:rPr lang="en-US" sz="3200" dirty="0"/>
              <a:t> </a:t>
            </a:r>
            <a:r>
              <a:rPr lang="th-TH" sz="3200" dirty="0"/>
              <a:t>เช่น แบบแม่ข่าย</a:t>
            </a:r>
            <a:r>
              <a:rPr lang="en-US" sz="3200" dirty="0"/>
              <a:t>/</a:t>
            </a:r>
            <a:r>
              <a:rPr lang="th-TH" sz="3200" dirty="0"/>
              <a:t>ลูกข่าย และแบบเพียร์ทูเพียร์ เป็นต้น การเขียนโปรแกรมซ็อกเก็ต การกระจายภาระงาน การเรียกใช้กระบวนงานระยะไกล มิดเดิลแวร์ เทคโนโลยีเว้บ การโปรแกรมฝั่งแม่ข่ายและฝั่งลูกข่าย การยืนยันตัวตนผู้ใช้งานบนเว็บ และการให้สิทธิ์ เครื่องมือสนับสนุนในการสร้างและจัดการเว็บ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Introduction to distributed computing, such as client/server and peer to peer computing; socket programming; workload distribution; remote procedure call; middleware; web technologies, server-side and client-side programming; web authentication and authorization; support tools for web creation and management</a:t>
            </a:r>
            <a:endParaRPr lang="th-TH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465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79134" y="2032001"/>
            <a:ext cx="6002867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Client/Server Architecture and Multi-tier </a:t>
            </a:r>
            <a:endParaRPr lang="th-TH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Peer-to-Peer  Networking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Socket Programming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Network programming (</a:t>
            </a:r>
            <a:r>
              <a:rPr lang="en-US" dirty="0" err="1"/>
              <a:t>NodeJS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Web Client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Presentation Tier (HTML5, JavaScript and CSS)</a:t>
            </a:r>
          </a:p>
          <a:p>
            <a:r>
              <a:rPr lang="en-US" sz="2000" b="1" dirty="0"/>
              <a:t>Midterm examination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Web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Remote Procedure Call (RPC) and 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Web Security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Authentication &amp; SSL</a:t>
            </a:r>
          </a:p>
          <a:p>
            <a:r>
              <a:rPr lang="en-US" sz="2000" b="1" dirty="0"/>
              <a:t>Final examination</a:t>
            </a:r>
            <a:endParaRPr lang="th-TH" sz="2000" b="1" dirty="0"/>
          </a:p>
        </p:txBody>
      </p:sp>
    </p:spTree>
    <p:extLst>
      <p:ext uri="{BB962C8B-B14F-4D97-AF65-F5344CB8AC3E}">
        <p14:creationId xmlns:p14="http://schemas.microsoft.com/office/powerpoint/2010/main" val="634619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Timetable &amp; Scoring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400" dirty="0"/>
              <a:t>Timetable</a:t>
            </a:r>
          </a:p>
          <a:p>
            <a:pPr lvl="1"/>
            <a:r>
              <a:rPr lang="en-US" sz="2200" dirty="0"/>
              <a:t>Lecturer: </a:t>
            </a:r>
          </a:p>
          <a:p>
            <a:pPr lvl="2"/>
            <a:r>
              <a:rPr lang="en-US" sz="2000" dirty="0"/>
              <a:t>Tuesday 13.30-15.30 			Room: 6307</a:t>
            </a:r>
          </a:p>
          <a:p>
            <a:pPr lvl="1"/>
            <a:r>
              <a:rPr lang="en-US" sz="2200" dirty="0"/>
              <a:t>Lab:	</a:t>
            </a:r>
          </a:p>
          <a:p>
            <a:pPr lvl="2"/>
            <a:r>
              <a:rPr lang="en-US" sz="2000" dirty="0"/>
              <a:t>Thursday 15.30 – 17.30		Room: 1402A	</a:t>
            </a:r>
          </a:p>
          <a:p>
            <a:pPr lvl="2"/>
            <a:r>
              <a:rPr lang="en-US" sz="2000" dirty="0"/>
              <a:t>Friday 13.30 – 17.30			Room: 6702	</a:t>
            </a:r>
          </a:p>
          <a:p>
            <a:endParaRPr lang="en-US" sz="2400" dirty="0"/>
          </a:p>
          <a:p>
            <a:r>
              <a:rPr lang="en-US" sz="2400" dirty="0"/>
              <a:t>Scoring</a:t>
            </a:r>
          </a:p>
          <a:p>
            <a:pPr lvl="1"/>
            <a:r>
              <a:rPr lang="en-US" sz="2200" dirty="0"/>
              <a:t>Assignment &amp; Homework				25%</a:t>
            </a:r>
          </a:p>
          <a:p>
            <a:pPr lvl="1"/>
            <a:r>
              <a:rPr lang="en-US" sz="2200" dirty="0"/>
              <a:t>Class									  	5%</a:t>
            </a:r>
          </a:p>
          <a:p>
            <a:pPr lvl="1"/>
            <a:r>
              <a:rPr lang="en-US" sz="2200" dirty="0"/>
              <a:t>Midterm examination					35%</a:t>
            </a:r>
          </a:p>
          <a:p>
            <a:pPr lvl="1"/>
            <a:r>
              <a:rPr lang="en-US" sz="2200" dirty="0"/>
              <a:t>Final examination						35%</a:t>
            </a:r>
          </a:p>
          <a:p>
            <a:endParaRPr lang="th-TH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383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Books</a:t>
            </a:r>
          </a:p>
          <a:p>
            <a:pPr lvl="1"/>
            <a:r>
              <a:rPr lang="en-US" dirty="0"/>
              <a:t>Learning Node.js, A hands-on guide to building web applications in </a:t>
            </a:r>
            <a:r>
              <a:rPr lang="en-US" dirty="0" err="1"/>
              <a:t>Javascript</a:t>
            </a:r>
            <a:r>
              <a:rPr lang="en-US" dirty="0"/>
              <a:t>, MARC WANDSCHENEIDER, Addison-Wesley, June 2013</a:t>
            </a:r>
          </a:p>
          <a:p>
            <a:pPr lvl="1"/>
            <a:r>
              <a:rPr lang="en-US" dirty="0"/>
              <a:t>References in the end of the chapter slides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Chapter slides:</a:t>
            </a:r>
          </a:p>
          <a:p>
            <a:pPr lvl="1"/>
            <a:r>
              <a:rPr lang="en-US" dirty="0">
                <a:hlinkClick r:id="rId2"/>
              </a:rPr>
              <a:t>http://fivedots.coe.psu.ac.th/~suthon/csw/</a:t>
            </a:r>
            <a:endParaRPr lang="en-US" dirty="0"/>
          </a:p>
          <a:p>
            <a:r>
              <a:rPr lang="en-US" dirty="0"/>
              <a:t>Download:</a:t>
            </a:r>
          </a:p>
          <a:p>
            <a:pPr lvl="1"/>
            <a:r>
              <a:rPr lang="en-US" dirty="0">
                <a:hlinkClick r:id="rId3"/>
              </a:rPr>
              <a:t>http://x.coe.phuket.psu.ac.th/warodom/242-311/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917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อิออน">
  <a:themeElements>
    <a:clrScheme name="อิออน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อิออน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อิออน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335</TotalTime>
  <Words>210</Words>
  <Application>Microsoft Office PowerPoint</Application>
  <PresentationFormat>แบบจอกว้าง</PresentationFormat>
  <Paragraphs>47</Paragraphs>
  <Slides>5</Slides>
  <Notes>1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อิออน</vt:lpstr>
      <vt:lpstr>#00 Introduction</vt:lpstr>
      <vt:lpstr>Course description </vt:lpstr>
      <vt:lpstr>Outline</vt:lpstr>
      <vt:lpstr>Class Timetable &amp; Scoring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#01 Client/Server Computing</dc:title>
  <dc:creator>suthon</dc:creator>
  <cp:lastModifiedBy>Jatupat Pannoi</cp:lastModifiedBy>
  <cp:revision>65</cp:revision>
  <cp:lastPrinted>2015-01-13T13:28:29Z</cp:lastPrinted>
  <dcterms:created xsi:type="dcterms:W3CDTF">2015-01-06T03:59:55Z</dcterms:created>
  <dcterms:modified xsi:type="dcterms:W3CDTF">2019-03-02T13:47:54Z</dcterms:modified>
</cp:coreProperties>
</file>