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10a4b288fcff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10a4b288fcff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4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c10a4b288fcff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c10a4b288fcff6_1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3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c10a4b288fcff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c10a4b288fcff6_2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2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10a4b288fcff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c10a4b288fcff6_3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c10a4b288fcff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c10a4b288fcff6_3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c10a4b288fcff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c10a4b288fcff6_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5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c10a4b288fcff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c10a4b288fcff6_4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3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c10a4b288fcff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c10a4b288fcff6_4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662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10a4b288fcff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c10a4b288fcff6_5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4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c10a4b288fcff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c10a4b288fcff6_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1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f9af3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f9af3804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18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c10a4b288fcff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c10a4b288fcff6_5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c10a4b288fcff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c10a4b288fcff6_8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5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c10a4b288fcff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c10a4b288fcff6_5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74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f9af38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f9af3804_0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2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f9af38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f9af3804_0_3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f9af38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f9af3804_0_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3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f9af380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f9af3804_0_4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5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c10a4b288fcff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c10a4b288fcff6_1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f9af38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f9af3804_0_2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40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c10a4b288fcff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c10a4b288fcff6_7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2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737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0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70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3761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921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32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869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519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639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4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76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6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10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767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3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D7C078-ECBE-42C1-8A02-606F7E73FAE4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4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quinox-blog/%E0%B8%A5%E0%B8%AD%E0%B8%87%E0%B9%83%E0%B8%8A%E0%B9%89-react-firebase-realtime-database-%E0%B8%81%E0%B8%B1%E0%B8%99%E0%B9%80%E0%B8%96%E0%B8%AD%E0%B8%B0-30b134b905a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ulienrioux/deploy-react-js-app-on-firebase-c7fa6ddc153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441" y="1447802"/>
            <a:ext cx="6899990" cy="332958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#08</a:t>
            </a:r>
            <a:br>
              <a:rPr lang="en-US" dirty="0"/>
            </a:br>
            <a:r>
              <a:rPr lang="en-US" dirty="0"/>
              <a:t>Web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032958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2" y="1009650"/>
            <a:ext cx="8598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Analytics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idx="1"/>
          </p:nvPr>
        </p:nvSpPr>
        <p:spPr>
          <a:xfrm>
            <a:off x="2351700" y="1473201"/>
            <a:ext cx="5019944" cy="47752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dirty="0"/>
              <a:t>Determine the effectiveness of notifications and update your re-engagement strategy.</a:t>
            </a:r>
            <a:endParaRPr sz="1800" dirty="0"/>
          </a:p>
          <a:p>
            <a:r>
              <a:rPr lang="en" sz="1800" dirty="0"/>
              <a:t>Discover what in-app activities trigger in-app purchases and surface these appropriately; improve your user's experience to increase engagement and monetization.</a:t>
            </a:r>
            <a:endParaRPr sz="1800" dirty="0"/>
          </a:p>
          <a:p>
            <a:r>
              <a:rPr lang="en" sz="1800" dirty="0"/>
              <a:t>Remote Config can target custom app experiences at members of different</a:t>
            </a:r>
            <a:endParaRPr sz="1800" dirty="0"/>
          </a:p>
          <a:p>
            <a:r>
              <a:rPr lang="en" sz="1800" dirty="0"/>
              <a:t>Analytics will provide campaign attribution reporting for AdWords, App Indexing, App Invites, Dynamic Links, and Notifications.</a:t>
            </a: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90" y="2103427"/>
            <a:ext cx="2771775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50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09650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2" y="1009650"/>
            <a:ext cx="8582025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90" y="942975"/>
            <a:ext cx="90392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303163"/>
            <a:ext cx="8839200" cy="46851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2" y="1308805"/>
            <a:ext cx="877959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2" y="1286228"/>
            <a:ext cx="882518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2" y="1376541"/>
            <a:ext cx="8659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2" y="1297516"/>
            <a:ext cx="8839201" cy="4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0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React and Firebase Realtime Database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https://medium.com/equinox-blog/%E0%B8%A5%E0%B8%AD%E0%B8%87%E0%B9%83%E0%B8%8A%E0%B9%89-react-firebase-realtime-database-%E0%B8%81%E0%B8%B1%E0%B8%99%E0%B9%80%E0%B8%96%E0%B8%AD%E0%B8%B0-30b134b905a8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Web Infrastructure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Cloud Computing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Serverless (Firebase &amp; Cloud Functions)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6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>
                <a:solidFill>
                  <a:schemeClr val="dk1"/>
                </a:solidFill>
              </a:rPr>
              <a:t>Deploy React App to Firebase Hosting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sz="2800" u="sng" dirty="0">
                <a:solidFill>
                  <a:schemeClr val="hlink"/>
                </a:solidFill>
                <a:hlinkClick r:id="rId3"/>
              </a:rPr>
              <a:t>https://medium.com/@julienrioux/deploy-react-js-app-on-firebase-c7fa6ddc153f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Cloud Function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idx="1"/>
          </p:nvPr>
        </p:nvSpPr>
        <p:spPr>
          <a:xfrm>
            <a:off x="2351700" y="1402645"/>
            <a:ext cx="6711654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Cloud Functions gives developers access to </a:t>
            </a:r>
            <a:r>
              <a:rPr lang="en" b="1" dirty="0"/>
              <a:t>Firebase and Google Cloud events</a:t>
            </a:r>
            <a:r>
              <a:rPr lang="en" dirty="0"/>
              <a:t>, along with scalable computing power to run code in response to those events. </a:t>
            </a:r>
          </a:p>
          <a:p>
            <a:pPr marL="0" indent="0">
              <a:buNone/>
            </a:pPr>
            <a:r>
              <a:rPr lang="en" dirty="0"/>
              <a:t>Typical use cases might fall into these areas: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Notify users when something interesting happens.</a:t>
            </a:r>
            <a:endParaRPr dirty="0"/>
          </a:p>
          <a:p>
            <a:r>
              <a:rPr lang="en" dirty="0"/>
              <a:t>Perform Realtime Database sanitization and maintenance.</a:t>
            </a:r>
            <a:endParaRPr dirty="0"/>
          </a:p>
          <a:p>
            <a:r>
              <a:rPr lang="en" dirty="0"/>
              <a:t>Execute intensive tasks in the cloud instead of in your app.</a:t>
            </a:r>
            <a:endParaRPr dirty="0"/>
          </a:p>
          <a:p>
            <a:r>
              <a:rPr lang="en" dirty="0"/>
              <a:t>Integrate with third-party services and APIs.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4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No Backend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Backendless</a:t>
            </a:r>
            <a:endParaRPr/>
          </a:p>
          <a:p>
            <a:r>
              <a:rPr lang="en"/>
              <a:t>deployd</a:t>
            </a:r>
            <a:endParaRPr/>
          </a:p>
          <a:p>
            <a:r>
              <a:rPr lang="en"/>
              <a:t>Firebase</a:t>
            </a:r>
            <a:endParaRPr/>
          </a:p>
          <a:p>
            <a:r>
              <a:rPr lang="en"/>
              <a:t>Hoodie</a:t>
            </a:r>
            <a:endParaRPr/>
          </a:p>
          <a:p>
            <a:r>
              <a:rPr lang="en"/>
              <a:t>Kinvey</a:t>
            </a:r>
            <a:endParaRPr/>
          </a:p>
          <a:p>
            <a:r>
              <a:rPr lang="en"/>
              <a:t>remoteStorage</a:t>
            </a:r>
            <a:endParaRPr/>
          </a:p>
          <a:p>
            <a:r>
              <a:rPr lang="en"/>
              <a:t>Sockethub</a:t>
            </a:r>
            <a:endParaRPr/>
          </a:p>
          <a:p>
            <a:r>
              <a:rPr lang="en"/>
              <a:t>Stamplay</a:t>
            </a:r>
            <a:endParaRPr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from nobackend.org/solutions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Cloud Computing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Infrastructure as a service (IaaS)</a:t>
            </a:r>
            <a:endParaRPr/>
          </a:p>
          <a:p>
            <a:r>
              <a:rPr lang="en"/>
              <a:t>Platform as a service (PaaS)</a:t>
            </a:r>
            <a:endParaRPr/>
          </a:p>
          <a:p>
            <a:r>
              <a:rPr lang="en"/>
              <a:t>Software as a service (SaaS)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536" y="2802292"/>
            <a:ext cx="3809200" cy="35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58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IaaS: NIST's Definition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"where the consumer is able to deploy and run arbitrary software, which can </a:t>
            </a:r>
            <a:r>
              <a:rPr lang="en" b="1" dirty="0"/>
              <a:t>include operating systems and applications</a:t>
            </a:r>
            <a:r>
              <a:rPr lang="en" dirty="0"/>
              <a:t>. The consumer does not manage or control the underlying cloud infrastructure but has</a:t>
            </a:r>
            <a:r>
              <a:rPr lang="en" b="1" dirty="0"/>
              <a:t> control over operating systems, storage, and deployed applications</a:t>
            </a:r>
            <a:r>
              <a:rPr lang="en" dirty="0"/>
              <a:t>; and possibly limited control of select networking components (e.g., host firewalls)."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Infrastructure as a service (IaaS)</a:t>
            </a:r>
            <a:br>
              <a:rPr lang="en"/>
            </a:b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Dereference low-level details of underlying network infrastructure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like physical computing resources, location, data partitioning, scaling, security, backup etc. </a:t>
            </a:r>
            <a:endParaRPr/>
          </a:p>
          <a:p>
            <a:r>
              <a:rPr lang="en"/>
              <a:t>Pools of hypervisors within the cloud operational system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support large numbers of virtual machines and the ability to scale services up and down according to customers' varying requirements. </a:t>
            </a:r>
            <a:endParaRPr/>
          </a:p>
          <a:p>
            <a:r>
              <a:rPr lang="en"/>
              <a:t>Often offer additional resources such as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virtual-machine disk-image library, raw block storage, file or object storage, firewalls, load balancers, IP addresses, virtual local area networks (VLANs), and software bundles.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PaaS: NIST's definition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The capability provided to the consumer is to deploy onto the cloud infrastructure consumer-created or acquired applications </a:t>
            </a:r>
            <a:r>
              <a:rPr lang="en" b="1" dirty="0"/>
              <a:t>created using programming languages, libraries, services, and tools supported by the provider</a:t>
            </a:r>
            <a:r>
              <a:rPr lang="en" dirty="0"/>
              <a:t>. The consumer does not manage or control the underlying cloud infrastructure including network, servers, operating systems, or storage, but has </a:t>
            </a:r>
            <a:r>
              <a:rPr lang="en" b="1" dirty="0"/>
              <a:t>control over the deployed applications and possibly configuration settings for the application-hosting environment</a:t>
            </a:r>
            <a:r>
              <a:rPr lang="en" dirty="0"/>
              <a:t>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SaSS: NIST's definition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The capability provided to the consumer is to use the provider's applications running on a cloud infrastructure. The </a:t>
            </a:r>
            <a:r>
              <a:rPr lang="en" b="1" dirty="0"/>
              <a:t>applications are accessible from various client devices </a:t>
            </a:r>
            <a:r>
              <a:rPr lang="en" dirty="0"/>
              <a:t>through either a thin client interface, such as a web browser (e.g., web-based email), or a program interface. The </a:t>
            </a:r>
            <a:r>
              <a:rPr lang="en" b="1" dirty="0"/>
              <a:t>consumer does not manage or control the underlying cloud infrastructure</a:t>
            </a:r>
            <a:r>
              <a:rPr lang="en" dirty="0"/>
              <a:t> including network, servers, operating systems, storage, or even individual application capabilities, with the possible exception of limited user-specific application configuration settings.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Study: Digital Ocean Droplet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idx="1"/>
          </p:nvPr>
        </p:nvSpPr>
        <p:spPr>
          <a:xfrm>
            <a:off x="2082800" y="1600201"/>
            <a:ext cx="7936089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From the Create menu in the top right of the control panel, click Droplets.</a:t>
            </a:r>
            <a:endParaRPr dirty="0"/>
          </a:p>
          <a:p>
            <a:pPr>
              <a:buAutoNum type="arabicPeriod"/>
            </a:pPr>
            <a:r>
              <a:rPr lang="en" dirty="0"/>
              <a:t>Choose an image, which can be a Linux distribution, container distribution, one-click app, snapshot, or backup.</a:t>
            </a:r>
            <a:endParaRPr dirty="0"/>
          </a:p>
          <a:p>
            <a:pPr>
              <a:buAutoNum type="arabicPeriod"/>
            </a:pPr>
            <a:r>
              <a:rPr lang="en" dirty="0"/>
              <a:t>Choose a size for your Droplet, which determines its RAM, disk space, and vCPUs as well as its price. You can choose to double the SSD on a plan as well.</a:t>
            </a:r>
            <a:endParaRPr dirty="0"/>
          </a:p>
          <a:p>
            <a:pPr>
              <a:buAutoNum type="arabicPeriod"/>
            </a:pPr>
            <a:r>
              <a:rPr lang="en" dirty="0"/>
              <a:t>Choose a datacenter region.</a:t>
            </a:r>
            <a:endParaRPr dirty="0"/>
          </a:p>
          <a:p>
            <a:pPr>
              <a:buAutoNum type="arabicPeriod"/>
            </a:pPr>
            <a:r>
              <a:rPr lang="en" dirty="0"/>
              <a:t>Choose an SSH key, if you’ve added one. If you choose not to use SSH keys, your Droplet’s password will be emailed to you after creation.</a:t>
            </a:r>
            <a:endParaRPr dirty="0"/>
          </a:p>
          <a:p>
            <a:pPr>
              <a:buAutoNum type="arabicPeriod"/>
            </a:pPr>
            <a:r>
              <a:rPr lang="en" dirty="0"/>
              <a:t>Enter a name and click Create.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71206"/>
            <a:ext cx="9144000" cy="37155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570</TotalTime>
  <Words>766</Words>
  <Application>Microsoft Office PowerPoint</Application>
  <PresentationFormat>แบบจอกว้าง</PresentationFormat>
  <Paragraphs>80</Paragraphs>
  <Slides>22</Slides>
  <Notes>22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อิออน</vt:lpstr>
      <vt:lpstr>#08 Web Infrastructure</vt:lpstr>
      <vt:lpstr>Web Infrastructure</vt:lpstr>
      <vt:lpstr>Cloud Computing</vt:lpstr>
      <vt:lpstr>IaaS: NIST's Definition</vt:lpstr>
      <vt:lpstr>Infrastructure as a service (IaaS) </vt:lpstr>
      <vt:lpstr>PaaS: NIST's definition</vt:lpstr>
      <vt:lpstr>SaSS: NIST's definition</vt:lpstr>
      <vt:lpstr>Case Study: Digital Ocean Droplet</vt:lpstr>
      <vt:lpstr>งานนำเสนอ PowerPoint</vt:lpstr>
      <vt:lpstr>งานนำเสนอ PowerPoint</vt:lpstr>
      <vt:lpstr>Analytics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Case Study</vt:lpstr>
      <vt:lpstr>Case Study</vt:lpstr>
      <vt:lpstr>Cloud Function</vt:lpstr>
      <vt:lpstr>No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130</cp:revision>
  <cp:lastPrinted>2019-03-24T17:16:06Z</cp:lastPrinted>
  <dcterms:created xsi:type="dcterms:W3CDTF">2015-01-06T03:59:55Z</dcterms:created>
  <dcterms:modified xsi:type="dcterms:W3CDTF">2019-03-24T17:18:07Z</dcterms:modified>
</cp:coreProperties>
</file>