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3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4D39C1-A66A-40C7-BCC0-0B3B861FC29D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06F4B6-0419-4BD5-A8E9-6DBD29DD8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8D1-26B6-4AB7-A8E7-E4DCFADEECB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4316-3060-4F6E-8B79-0ECD64BBC8FA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1635-5E06-426E-A215-4412D52BC63C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831D-6E47-49F2-B623-34711DAC6DC8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6EF8-A642-4F75-832D-D2B0F1FE2C3C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76F-7419-41BD-A9F0-122FB0305A9B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9062-1399-420C-AC87-879283E7549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7871-AB58-4D25-8FDB-DB88D4DD47AC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9816-E453-477A-A8C7-0F300A531232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807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74801"/>
            <a:ext cx="6711654" cy="4673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1E23-30B8-4006-80B0-070A205F23ED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9D0C-EA46-4B43-A19E-5A49EE02A3B5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93FD-81AA-4FB5-8D6F-2F2C6CCD5145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8705-23AC-47A8-9799-688FA17EA774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B5A3-431A-49EE-B230-FE8F1D0D1A60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D2F4-61B6-41DE-9B3A-84DBE6F529FA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06C-88FB-4823-827F-7A939D7B2D91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9366-890B-486F-A5F8-E3868A1F09B0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C652A-9EF7-43DF-B0CF-A6918720DE51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.coe.phuket.psu.ac.th/warodom/242-311/" TargetMode="External"/><Relationship Id="rId2" Type="http://schemas.openxmlformats.org/officeDocument/2006/relationships/hyperlink" Target="http://fivedots.coe.psu.ac.th/~suthon/cs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337400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240-311 </a:t>
            </a:r>
            <a:r>
              <a:rPr lang="en-US" dirty="0"/>
              <a:t>Distributed Computers and Web Technologies </a:t>
            </a:r>
            <a:r>
              <a:rPr lang="en-US" dirty="0" smtClean="0"/>
              <a:t>(3-0-6)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sz="3200" dirty="0" smtClean="0"/>
              <a:t>แนะนำสถาปัตยกรรมคอมพิวเตอร์แบบกระจาย</a:t>
            </a:r>
            <a:r>
              <a:rPr lang="en-US" sz="3200" dirty="0" smtClean="0"/>
              <a:t> </a:t>
            </a:r>
            <a:r>
              <a:rPr lang="th-TH" sz="3200" dirty="0"/>
              <a:t>เช่น แบบแม่</a:t>
            </a:r>
            <a:r>
              <a:rPr lang="th-TH" sz="3200" dirty="0" smtClean="0"/>
              <a:t>ข่าย</a:t>
            </a:r>
            <a:r>
              <a:rPr lang="en-US" sz="3200" dirty="0" smtClean="0"/>
              <a:t>/</a:t>
            </a:r>
            <a:r>
              <a:rPr lang="th-TH" sz="3200" dirty="0" smtClean="0"/>
              <a:t>ลูก</a:t>
            </a:r>
            <a:r>
              <a:rPr lang="th-TH" sz="3200" dirty="0"/>
              <a:t>ข่าย </a:t>
            </a:r>
            <a:r>
              <a:rPr lang="th-TH" sz="3200" dirty="0" smtClean="0"/>
              <a:t>และ</a:t>
            </a:r>
            <a:r>
              <a:rPr lang="th-TH" sz="3200" dirty="0"/>
              <a:t>แบบเพียร์ทูเพียร์ เป็นต้น การเขียนโปรแกรมซ็อกเก็ต การ</a:t>
            </a:r>
            <a:r>
              <a:rPr lang="th-TH" sz="3200" dirty="0" smtClean="0"/>
              <a:t>กระจาย</a:t>
            </a:r>
            <a:r>
              <a:rPr lang="th-TH" sz="3200" dirty="0"/>
              <a:t>ภาระงาน การเรียกใช้กระบวนงานระยะไกล มิดเดิลแวร์ เทคโนโลยีเว้บ การโปรแกรมฝั่งแม่ข่ายและฝั่งลูกข่าย การยืนยันตัวตนผู้ใช้งานบนเว็บ และการให้สิทธิ์ เครื่องมือสนับสนุนในการสร้างและจัดการเว็บ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Introduction to distributed computing, such as client/server and peer </a:t>
            </a:r>
            <a:r>
              <a:rPr lang="en-US" sz="3200" dirty="0" smtClean="0"/>
              <a:t>to peer computing</a:t>
            </a:r>
            <a:r>
              <a:rPr lang="en-US" sz="3200" dirty="0"/>
              <a:t>; socket programming; workload distribution; remote procedure call; </a:t>
            </a:r>
            <a:r>
              <a:rPr lang="en-US" sz="3200" dirty="0" smtClean="0"/>
              <a:t>middleware; web </a:t>
            </a:r>
            <a:r>
              <a:rPr lang="en-US" sz="3200" dirty="0"/>
              <a:t>technologies, server-side and client-side programming; web authentication </a:t>
            </a:r>
            <a:r>
              <a:rPr lang="en-US" sz="3200" dirty="0" smtClean="0"/>
              <a:t>and authorization</a:t>
            </a:r>
            <a:r>
              <a:rPr lang="en-US" sz="3200" dirty="0"/>
              <a:t>; support tools for web creation and management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6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5133" y="2032000"/>
            <a:ext cx="60028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Client/Server Architecture and Multi-tier </a:t>
            </a:r>
            <a:endParaRPr lang="th-TH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Peer-to-Peer  Networking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Socket Programming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programming (</a:t>
            </a:r>
            <a:r>
              <a:rPr lang="en-US" dirty="0" err="1" smtClean="0"/>
              <a:t>NodeJS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 Client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Presentation Tier (HTML5, JavaScript and CSS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2000" b="1" dirty="0" smtClean="0"/>
              <a:t>Midterm examination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Procedure Call </a:t>
            </a:r>
            <a:r>
              <a:rPr lang="en-US" sz="2000" dirty="0" smtClean="0"/>
              <a:t>(RPC) and REST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Security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&amp; SSL</a:t>
            </a:r>
          </a:p>
          <a:p>
            <a:r>
              <a:rPr lang="en-US" sz="2000" b="1" dirty="0" smtClean="0"/>
              <a:t>Final examination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6346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Timetable &amp; Scoring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Timetable</a:t>
            </a:r>
          </a:p>
          <a:p>
            <a:pPr lvl="1"/>
            <a:r>
              <a:rPr lang="en-US" sz="2200" dirty="0" smtClean="0"/>
              <a:t>Lecturer: </a:t>
            </a:r>
          </a:p>
          <a:p>
            <a:pPr lvl="2"/>
            <a:r>
              <a:rPr lang="en-US" sz="2000" dirty="0" smtClean="0"/>
              <a:t>Tuesday 13.30-15.30 </a:t>
            </a:r>
            <a:r>
              <a:rPr lang="en-US" sz="2000" dirty="0" smtClean="0"/>
              <a:t>			Room</a:t>
            </a:r>
            <a:r>
              <a:rPr lang="en-US" sz="2000" dirty="0" smtClean="0"/>
              <a:t>: 6307</a:t>
            </a:r>
          </a:p>
          <a:p>
            <a:pPr lvl="1"/>
            <a:r>
              <a:rPr lang="en-US" sz="2200" dirty="0" smtClean="0"/>
              <a:t>Lab:	</a:t>
            </a:r>
          </a:p>
          <a:p>
            <a:pPr lvl="2"/>
            <a:r>
              <a:rPr lang="en-US" sz="2000" dirty="0" smtClean="0"/>
              <a:t>Thursday 15.30 – 17.30		Room: 1402A	</a:t>
            </a:r>
          </a:p>
          <a:p>
            <a:pPr lvl="2"/>
            <a:r>
              <a:rPr lang="en-US" sz="2000" dirty="0" smtClean="0"/>
              <a:t>Friday 13.30 – 17.30	</a:t>
            </a:r>
            <a:r>
              <a:rPr lang="en-US" sz="2000" dirty="0"/>
              <a:t>		Room: 6702	</a:t>
            </a:r>
          </a:p>
          <a:p>
            <a:endParaRPr lang="en-US" sz="2400" dirty="0"/>
          </a:p>
          <a:p>
            <a:r>
              <a:rPr lang="en-US" sz="2400" dirty="0" smtClean="0"/>
              <a:t>Scoring</a:t>
            </a:r>
          </a:p>
          <a:p>
            <a:pPr lvl="1"/>
            <a:r>
              <a:rPr lang="en-US" sz="2200" dirty="0" smtClean="0"/>
              <a:t>Assignment &amp; Homework				25%</a:t>
            </a:r>
          </a:p>
          <a:p>
            <a:pPr lvl="1"/>
            <a:r>
              <a:rPr lang="en-US" sz="2200" dirty="0" smtClean="0"/>
              <a:t>Class									  	5%</a:t>
            </a:r>
          </a:p>
          <a:p>
            <a:pPr lvl="1"/>
            <a:r>
              <a:rPr lang="en-US" sz="2200" dirty="0"/>
              <a:t>Midterm </a:t>
            </a:r>
            <a:r>
              <a:rPr lang="en-US" sz="2200" dirty="0" smtClean="0"/>
              <a:t>examination					35%</a:t>
            </a:r>
            <a:endParaRPr lang="en-US" sz="2200" dirty="0"/>
          </a:p>
          <a:p>
            <a:pPr lvl="1"/>
            <a:r>
              <a:rPr lang="en-US" sz="2200" dirty="0" smtClean="0"/>
              <a:t>Final examination						35%</a:t>
            </a:r>
          </a:p>
          <a:p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Learning Node.js, A hands-on guide to building web applications in </a:t>
            </a:r>
            <a:r>
              <a:rPr lang="en-US" dirty="0" err="1" smtClean="0"/>
              <a:t>Javascript</a:t>
            </a:r>
            <a:r>
              <a:rPr lang="en-US" dirty="0" smtClean="0"/>
              <a:t>, MARC WANDSCHENEIDER, Addison-Wesley, June 2013</a:t>
            </a:r>
          </a:p>
          <a:p>
            <a:pPr lvl="1"/>
            <a:r>
              <a:rPr lang="en-US" dirty="0" smtClean="0"/>
              <a:t>References in the end of the chapter slides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Chapter slides: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://fivedots.coe.psu.ac.th/~suthon/csw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Download:</a:t>
            </a:r>
          </a:p>
          <a:p>
            <a:pPr lvl="1"/>
            <a:r>
              <a:rPr lang="en-US" dirty="0">
                <a:hlinkClick r:id="rId3"/>
              </a:rPr>
              <a:t>http://x.coe.phuket.psu.ac.th/warodom/242-311</a:t>
            </a:r>
            <a:r>
              <a:rPr lang="en-US" dirty="0" smtClean="0">
                <a:hlinkClick r:id="rId3"/>
              </a:rPr>
              <a:t>/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330</TotalTime>
  <Words>182</Words>
  <Application>Microsoft Office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Calibri</vt:lpstr>
      <vt:lpstr>Century Gothic</vt:lpstr>
      <vt:lpstr>Cordia New</vt:lpstr>
      <vt:lpstr>Wingdings 3</vt:lpstr>
      <vt:lpstr>Ion</vt:lpstr>
      <vt:lpstr>#00 Introduction</vt:lpstr>
      <vt:lpstr>Course description </vt:lpstr>
      <vt:lpstr>Outline</vt:lpstr>
      <vt:lpstr>Class Timetable &amp; Scoring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Warodom Werapun</cp:lastModifiedBy>
  <cp:revision>64</cp:revision>
  <cp:lastPrinted>2015-01-13T13:28:29Z</cp:lastPrinted>
  <dcterms:created xsi:type="dcterms:W3CDTF">2015-01-06T03:59:55Z</dcterms:created>
  <dcterms:modified xsi:type="dcterms:W3CDTF">2019-01-05T17:16:08Z</dcterms:modified>
</cp:coreProperties>
</file>