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81" r:id="rId17"/>
    <p:sldId id="272" r:id="rId18"/>
    <p:sldId id="273" r:id="rId19"/>
    <p:sldId id="282" r:id="rId20"/>
    <p:sldId id="283" r:id="rId21"/>
    <p:sldId id="275" r:id="rId22"/>
    <p:sldId id="276" r:id="rId23"/>
    <p:sldId id="284" r:id="rId24"/>
    <p:sldId id="285" r:id="rId25"/>
    <p:sldId id="278" r:id="rId26"/>
    <p:sldId id="279" r:id="rId27"/>
    <p:sldId id="286" r:id="rId28"/>
    <p:sldId id="287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C9C2-0CDE-4857-BDEF-107DD4173B86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446C-2CDB-4B30-A1DA-B101AC3B7C55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t>7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446C-2CDB-4B30-A1DA-B101AC3B7C55}" type="slidenum">
              <a:rPr lang="th-TH" smtClean="0"/>
              <a:t>8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BF81B9-13C7-4D31-AB80-3A635A5BE505}" type="datetimeFigureOut">
              <a:rPr lang="th-TH" smtClean="0"/>
              <a:t>23/02/59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13A74C-FC07-4E6A-B995-474B3B038452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242-302 ADVANCED </a:t>
            </a:r>
            <a:r>
              <a:rPr lang="en-US" dirty="0" smtClean="0"/>
              <a:t>COMPUTER ENGINEERING LABORATORY II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Lab 3HB05-06 AVR Microcontroller</a:t>
            </a:r>
            <a:endParaRPr lang="th-TH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unsigned char DISPLY, SWITCH_V;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DDRC	= 0xFF;</a:t>
            </a:r>
          </a:p>
          <a:p>
            <a:pPr>
              <a:buNone/>
            </a:pPr>
            <a:r>
              <a:rPr lang="en-US" dirty="0" smtClean="0"/>
              <a:t>		DDRD = 0x00;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while(1)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SWITCH_V = PIND;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SWITCH_V &amp;= 0x0F;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DISPLY = LOOKUPTB[SWITCH_V];</a:t>
            </a:r>
          </a:p>
          <a:p>
            <a:pPr>
              <a:buNone/>
            </a:pPr>
            <a:r>
              <a:rPr lang="en-US" dirty="0" smtClean="0"/>
              <a:t>			PORTC = DISPLY;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ทำการ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compile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debug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โปรแกรมทั้งภาษา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ทำการจำลองโปรแกรมด้วย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ทดลองอัดโปรแกรม และสังเกตผลการทำงาน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1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7158" y="1071546"/>
          <a:ext cx="8572561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1.3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สามารถใช้โปรแกรม </a:t>
                      </a:r>
                      <a:r>
                        <a:rPr lang="en-US" sz="24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AVRStudio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แสดงการดีบักการทำงานของโปรแกรมได้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</a:t>
                      </a: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1.4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1.5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เปลี่ยน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7-segment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เป็นชนิด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Common Anode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และแก้ไขโปรแกรมให้สามารถทำงานได้ตามปกติ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เพื่อนับลอจิกต่ำจากดิปสวิทช์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857364"/>
            <a:ext cx="7772400" cy="4162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โปรแกรมจะทำการอ่านค่าจากดิปสวิทช์จำนวน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 ที่ต่อกับพอร์ท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D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จากนั้น ทำการตรวจสอบบิตที่มาค่าลอจิกต่ำ และแสดงผลออก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ที่ต่อที่พอร์ท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286520"/>
            <a:ext cx="7772400" cy="4286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1.12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จากชี้ทแลบ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3HB05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17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658"/>
          <a:stretch>
            <a:fillRect/>
          </a:stretch>
        </p:blipFill>
        <p:spPr bwMode="auto">
          <a:xfrm>
            <a:off x="1500166" y="428604"/>
            <a:ext cx="6858048" cy="580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จากตัวอย่างโปรแกรมในไฟล์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Chapter 06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แก้ไขโปรแกรม และทดสอบการทำงานของโปรแกรม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2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7158" y="1234456"/>
          <a:ext cx="857256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2.3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สามารถใช้โปรแกรม </a:t>
                      </a:r>
                      <a:r>
                        <a:rPr lang="en-US" sz="240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AVRStudio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แสดงการดีบักการทำงานของโปรแกรมได้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</a:t>
                      </a: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2.4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3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เพื่ออ่านค่าจากสวิทช์ โดยข้อมูลเป็นเลข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signed number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เขียนโปรแกรมเพื่อแปลงค่าจากสวิทช์เป็นเลขฐานสิบแบบมีเครื่องหมาย ซึ่งมีค่าอยู่ระหว่าง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-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8...+7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290"/>
            <a:ext cx="7286676" cy="635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(เฉพาะนักศึกษาที่ลงเรียน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242-309 Microcontroller and Interfacing)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วัตถุประสงค์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เพื่อให้นักศึกษาได้เรียนรู้วิธีการเขียนโปรแกรมประยุกต์ใช้งานไมโครคอนโทรลเลอร์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ก่อนที่จะนำโปรแกรมลงทดสอบบนฮาร์ดแวร์จริง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เพื่อให้นักศึกษาได้เรียนรู้เทคนิคการออกแบบฮาร์ดแวร์และซอฟต์แวร์ร่วมกัน เพื่อให้ง่ายในการทดสอบความถูกต้อง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เพื่อให้นักศึกษาได้ฝึกการเขียนซอฟต์แวร์สำหรับการทดสอบความถูกต้องของฮาร์ดแวร์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3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85912"/>
          <a:ext cx="857256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3.2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</a:t>
                      </a: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3.3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เขียนโปรแกรม เพื่อแสดงค่าจากสวิทช์ โดยข้อมูลเป็นเลขฐานสิบ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2071678"/>
            <a:ext cx="777240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จง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เขียนโปรแกรมเพื่อแปลงค่าจากสวิทช์เป็นเลขฐานสิบแบบไม่มีเครื่องหมาย ซึ่งมีค่าอยู่ระหว่าง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 0-15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ออกแสดงผลทางแอลอีดี แบบ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เซกเมนต์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ตัว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858048" cy="65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(เฉพาะนักศึกษาที่ลงเรียน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242-309 Microcontroller and Interfacing)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4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85912"/>
          <a:ext cx="857256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4.2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</a:t>
                      </a: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4.3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50"/>
            <a:ext cx="777240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5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ออกแบบและทดสอบระบบสวิทช์สัมผัสสำหรับเปิดปิดเครื่องใช้ไฟฟ้า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85786" y="2071678"/>
            <a:ext cx="7943880" cy="3948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เมื่อเริ่มจ่ายไฟให้กับโปรแกรม หลอด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จะดับอยู่ 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แสดงคำว่า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เมื่อกดสวิทช์ หลอด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จะติด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แสดงคำ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ว่า</a:t>
            </a:r>
          </a:p>
          <a:p>
            <a:pPr>
              <a:buNone/>
            </a:pP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 	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เมื่อ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กด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สวิทช์อีกครั้ง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หลอด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L1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จะดับ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7-segment 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แสดงคำว่า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86062"/>
            <a:ext cx="657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143380"/>
            <a:ext cx="581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5357826"/>
            <a:ext cx="657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8269761" cy="622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วิธีการทดลอง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เขียนโปรแกรมด้วยภาษา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(เฉพาะนักศึกษาที่ลงเรียน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242-309 Microcontroller and Interfacing)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ทดสอบการทำงานของโปรแกรม โดยการจำลองโปรแกรมด้วย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</a:t>
            </a:r>
          </a:p>
          <a:p>
            <a:pPr marL="514350" indent="-514350">
              <a:buClrTx/>
              <a:buSzPct val="100000"/>
              <a:buAutoNum type="arabicPeriod"/>
            </a:pP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บันทึกผลการทดลอง และตาราง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Checkpoint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ลง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logbook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Checkpoint 5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5720" y="1485912"/>
          <a:ext cx="857256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49"/>
                <a:gridCol w="1799599"/>
                <a:gridCol w="1714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5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ลายเซนต์ผู้คุมแลบ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วัน-เดือน-ปี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เวลา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5.1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Assembly ………………………………………………………………….</a:t>
                      </a:r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5.2 </a:t>
                      </a:r>
                      <a:r>
                        <a:rPr lang="th-TH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ขนาดของไฟล์นามสกุล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.HEX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ที่ได้จากต้นฉบับภาษา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C ………………………………………………………………….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Checkpoint </a:t>
                      </a:r>
                      <a:r>
                        <a:rPr lang="en-US" sz="2400" dirty="0" smtClean="0">
                          <a:latin typeface="TH SarabunPSK" pitchFamily="34" charset="-34"/>
                          <a:cs typeface="TH SarabunPSK" pitchFamily="34" charset="-34"/>
                        </a:rPr>
                        <a:t>5.3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สามารถใช้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Proteus </a:t>
                      </a:r>
                      <a:r>
                        <a:rPr lang="th-TH" sz="240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จำลองการทำงานของโปรแกรมได้</a:t>
                      </a:r>
                      <a:endParaRPr lang="th-TH" sz="240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400" dirty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 smtClean="0">
                <a:latin typeface="TH SarabunPSK" pitchFamily="34" charset="-34"/>
                <a:cs typeface="TH SarabunPSK" pitchFamily="34" charset="-34"/>
              </a:rPr>
              <a:t>เป้าหมาย</a:t>
            </a:r>
            <a:endParaRPr lang="th-TH" sz="5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err="1" smtClean="0">
                <a:latin typeface="TH SarabunPSK" pitchFamily="34" charset="-34"/>
                <a:cs typeface="TH SarabunPSK" pitchFamily="34" charset="-34"/>
              </a:rPr>
              <a:t>AVRStudio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 ในการดีบักโปรแกรมภาษา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Assembly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ของซีพียู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AVR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ได้อย่างมีประสิทธิภาพ</a:t>
            </a:r>
          </a:p>
          <a:p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นักศึกษาสามารถใช้โปรแกรม 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Proteus 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ในการทดสอบการทำงานร่วมกันของฮาร์ดแวร์และซอฟต์แวร์ได้อย่างมีประสิทธิภาพ ก่อนที่จะนำซอฟต์แวร์ไปทดสอบการทำงานบนฮาร์ดแวร์จริง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การทดลองที่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เขียนโปรแกรมเพื่ออ่านค่าจากสวิทช์และแสดงผลทาง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7-segment LED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1497987"/>
            <a:ext cx="5543571" cy="485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286520"/>
            <a:ext cx="7772400" cy="4286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รูปที่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1.9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จากชี้ทแลบ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3HB05 </a:t>
            </a: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sz="2000" b="1" dirty="0" smtClean="0">
                <a:latin typeface="TH SarabunPSK" pitchFamily="34" charset="-34"/>
                <a:cs typeface="TH SarabunPSK" pitchFamily="34" charset="-34"/>
              </a:rPr>
              <a:t>14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.INCLUDE	“m32def.inc”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.EQU		ALL_PIN_OUT = 0xFF</a:t>
            </a:r>
          </a:p>
          <a:p>
            <a:pPr>
              <a:buNone/>
            </a:pPr>
            <a:r>
              <a:rPr lang="en-US" dirty="0" smtClean="0"/>
              <a:t>.EQU		ALL_PIN_IN = 0x00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.DEF		VAR_A = R16</a:t>
            </a:r>
          </a:p>
          <a:p>
            <a:pPr>
              <a:buNone/>
            </a:pPr>
            <a:r>
              <a:rPr lang="en-US" dirty="0" smtClean="0"/>
              <a:t>.DEF		TMP = R17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.CSEG</a:t>
            </a:r>
          </a:p>
          <a:p>
            <a:pPr>
              <a:buNone/>
            </a:pPr>
            <a:r>
              <a:rPr lang="en-US" dirty="0" smtClean="0"/>
              <a:t>.ORG		0x0000</a:t>
            </a:r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VAR_A, ALL_PIN_OUT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out	DDRC, VAR_A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VAR_A, </a:t>
            </a:r>
            <a:r>
              <a:rPr lang="en-US" dirty="0" smtClean="0"/>
              <a:t>ALL_PIN_IN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out	</a:t>
            </a:r>
            <a:r>
              <a:rPr lang="en-US" dirty="0" smtClean="0"/>
              <a:t>DDRD, </a:t>
            </a:r>
            <a:r>
              <a:rPr lang="en-US" dirty="0" smtClean="0"/>
              <a:t>VAR_A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ldi</a:t>
            </a:r>
            <a:r>
              <a:rPr lang="en-US" dirty="0" smtClean="0"/>
              <a:t>	TMP, 0x00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in	VAR_A, PIND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andi</a:t>
            </a:r>
            <a:r>
              <a:rPr lang="en-US" dirty="0" smtClean="0"/>
              <a:t>	VAR_A, 0x0F</a:t>
            </a:r>
            <a:endParaRPr lang="th-T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48053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ZL, low(TB_7SEGMENT*2)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ldi</a:t>
            </a:r>
            <a:r>
              <a:rPr lang="en-US" dirty="0" smtClean="0"/>
              <a:t>	</a:t>
            </a:r>
            <a:r>
              <a:rPr lang="en-US" dirty="0" smtClean="0"/>
              <a:t>ZH, high(TB_7SEGMENT*2)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add</a:t>
            </a:r>
            <a:r>
              <a:rPr lang="en-US" dirty="0" smtClean="0"/>
              <a:t>	</a:t>
            </a:r>
            <a:r>
              <a:rPr lang="en-US" dirty="0" smtClean="0"/>
              <a:t>ZL, VAR_A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adc</a:t>
            </a:r>
            <a:r>
              <a:rPr lang="en-US" dirty="0" smtClean="0"/>
              <a:t>	ZH, TMP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lpm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out	</a:t>
            </a:r>
            <a:r>
              <a:rPr lang="en-US" dirty="0" smtClean="0"/>
              <a:t>PORTC, R0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rjmp</a:t>
            </a:r>
            <a:r>
              <a:rPr lang="en-US" dirty="0" smtClean="0"/>
              <a:t>	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Assembly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21497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;	</a:t>
            </a:r>
            <a:r>
              <a:rPr lang="en-US" dirty="0" err="1" smtClean="0"/>
              <a:t>hgfedcba</a:t>
            </a: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hgfedcba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TB_7SEGMENT: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.DB	0b00111111,	0b00000110		; 0 and 1</a:t>
            </a:r>
          </a:p>
          <a:p>
            <a:pPr>
              <a:buNone/>
            </a:pPr>
            <a:r>
              <a:rPr lang="en-US" dirty="0" smtClean="0"/>
              <a:t>		.DB	</a:t>
            </a:r>
            <a:r>
              <a:rPr lang="en-US" dirty="0" smtClean="0"/>
              <a:t>0b01011011</a:t>
            </a:r>
            <a:r>
              <a:rPr lang="en-US" dirty="0" smtClean="0"/>
              <a:t>,	</a:t>
            </a:r>
            <a:r>
              <a:rPr lang="en-US" dirty="0" smtClean="0"/>
              <a:t>0b01001111		; 2 and 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.DB	</a:t>
            </a:r>
            <a:r>
              <a:rPr lang="en-US" dirty="0" smtClean="0"/>
              <a:t>0b01100110,</a:t>
            </a:r>
            <a:r>
              <a:rPr lang="en-US" dirty="0" smtClean="0"/>
              <a:t>	</a:t>
            </a:r>
            <a:r>
              <a:rPr lang="en-US" dirty="0" smtClean="0"/>
              <a:t>0b01101101		; 4 and 5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.DB	</a:t>
            </a:r>
            <a:r>
              <a:rPr lang="en-US" dirty="0" smtClean="0"/>
              <a:t>0b01111101</a:t>
            </a:r>
            <a:r>
              <a:rPr lang="en-US" dirty="0" smtClean="0"/>
              <a:t>,	</a:t>
            </a:r>
            <a:r>
              <a:rPr lang="en-US" dirty="0" smtClean="0"/>
              <a:t>0b00000111		; 6 and 7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.DB	</a:t>
            </a:r>
            <a:r>
              <a:rPr lang="en-US" dirty="0" smtClean="0"/>
              <a:t>0b01111111</a:t>
            </a:r>
            <a:r>
              <a:rPr lang="en-US" dirty="0" smtClean="0"/>
              <a:t>,	</a:t>
            </a:r>
            <a:r>
              <a:rPr lang="en-US" dirty="0" smtClean="0"/>
              <a:t>0b01101111		; 8 and 9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.DB	</a:t>
            </a:r>
            <a:r>
              <a:rPr lang="en-US" dirty="0" smtClean="0"/>
              <a:t>0b01110111</a:t>
            </a:r>
            <a:r>
              <a:rPr lang="en-US" dirty="0" smtClean="0"/>
              <a:t>,	</a:t>
            </a:r>
            <a:r>
              <a:rPr lang="en-US" dirty="0" smtClean="0"/>
              <a:t>0b01111100		; A and 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.DB	</a:t>
            </a:r>
            <a:r>
              <a:rPr lang="en-US" dirty="0" smtClean="0"/>
              <a:t>0b00111001</a:t>
            </a:r>
            <a:r>
              <a:rPr lang="en-US" dirty="0" smtClean="0"/>
              <a:t>,	</a:t>
            </a:r>
            <a:r>
              <a:rPr lang="en-US" dirty="0" smtClean="0"/>
              <a:t>0b01011110		; C and 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.DB	</a:t>
            </a:r>
            <a:r>
              <a:rPr lang="en-US" dirty="0" smtClean="0"/>
              <a:t>0b01111001</a:t>
            </a:r>
            <a:r>
              <a:rPr lang="en-US" dirty="0" smtClean="0"/>
              <a:t>,	</a:t>
            </a:r>
            <a:r>
              <a:rPr lang="en-US" dirty="0" smtClean="0"/>
              <a:t>0b01110001		; E and 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.DSEG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272" y="142852"/>
            <a:ext cx="1071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--a--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    b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--g--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c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--d--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C Programming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4422"/>
            <a:ext cx="7772400" cy="55007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avr</a:t>
            </a:r>
            <a:r>
              <a:rPr lang="en-US" dirty="0" smtClean="0"/>
              <a:t>/</a:t>
            </a:r>
            <a:r>
              <a:rPr lang="en-US" dirty="0" err="1" smtClean="0"/>
              <a:t>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unsigned char LOOKUPTB[] = {	0b00111111,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0b00000110,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		0b01011011,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0b01001111,</a:t>
            </a:r>
          </a:p>
          <a:p>
            <a:pPr>
              <a:buNone/>
            </a:pPr>
            <a:r>
              <a:rPr lang="en-US" dirty="0" smtClean="0"/>
              <a:t>					0b01100110,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0b01101101,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		0b01111101</a:t>
            </a:r>
            <a:r>
              <a:rPr lang="en-US" dirty="0" smtClean="0"/>
              <a:t>,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0b00000111,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			0b01111111</a:t>
            </a:r>
            <a:r>
              <a:rPr lang="en-US" dirty="0" smtClean="0"/>
              <a:t>,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0b01101111,</a:t>
            </a:r>
          </a:p>
          <a:p>
            <a:pPr>
              <a:buNone/>
            </a:pPr>
            <a:r>
              <a:rPr lang="en-US" dirty="0" smtClean="0"/>
              <a:t>					0b01110111</a:t>
            </a:r>
            <a:r>
              <a:rPr lang="en-US" dirty="0" smtClean="0"/>
              <a:t>,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0b01111100,</a:t>
            </a:r>
            <a:r>
              <a:rPr lang="en-US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	0b00111001</a:t>
            </a:r>
            <a:r>
              <a:rPr lang="en-US" dirty="0" smtClean="0"/>
              <a:t>,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0b01011110,</a:t>
            </a:r>
          </a:p>
          <a:p>
            <a:pPr>
              <a:buNone/>
            </a:pPr>
            <a:r>
              <a:rPr lang="en-US" dirty="0" smtClean="0"/>
              <a:t>					0b01111001</a:t>
            </a:r>
            <a:r>
              <a:rPr lang="en-US" dirty="0" smtClean="0"/>
              <a:t>,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0b01110001 }; </a:t>
            </a:r>
            <a:endParaRPr lang="th-T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</TotalTime>
  <Words>780</Words>
  <Application>Microsoft Office PowerPoint</Application>
  <PresentationFormat>On-screen Show (4:3)</PresentationFormat>
  <Paragraphs>172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Lab 3HB05-06 AVR Microcontroller</vt:lpstr>
      <vt:lpstr>วัตถุประสงค์</vt:lpstr>
      <vt:lpstr>เป้าหมาย</vt:lpstr>
      <vt:lpstr>การทดลองที่ 1 เขียนโปรแกรมเพื่ออ่านค่าจากสวิทช์และแสดงผลทาง 7-segment LED</vt:lpstr>
      <vt:lpstr>Assembly</vt:lpstr>
      <vt:lpstr>Assembly</vt:lpstr>
      <vt:lpstr>Assembly</vt:lpstr>
      <vt:lpstr>Assembly</vt:lpstr>
      <vt:lpstr>C Programming</vt:lpstr>
      <vt:lpstr>C Programming</vt:lpstr>
      <vt:lpstr>วิธีการทดลอง</vt:lpstr>
      <vt:lpstr>Checkpoint 1</vt:lpstr>
      <vt:lpstr>การทดลองที่ 2 เขียนโปรแกรม เพื่อนับลอจิกต่ำจากดิปสวิทช์</vt:lpstr>
      <vt:lpstr>Slide 14</vt:lpstr>
      <vt:lpstr>วิธีการทดลอง</vt:lpstr>
      <vt:lpstr>Checkpoint 2</vt:lpstr>
      <vt:lpstr>การทดลองที่ 3 เขียนโปรแกรม เพื่ออ่านค่าจากสวิทช์ โดยข้อมูลเป็นเลข signed number</vt:lpstr>
      <vt:lpstr>Slide 18</vt:lpstr>
      <vt:lpstr>วิธีการทดลอง</vt:lpstr>
      <vt:lpstr>Checkpoint 3</vt:lpstr>
      <vt:lpstr>การทดลองที่ 4 เขียนโปรแกรม เพื่อแสดงค่าจากสวิทช์ โดยข้อมูลเป็นเลขฐานสิบ</vt:lpstr>
      <vt:lpstr>Slide 22</vt:lpstr>
      <vt:lpstr>วิธีการทดลอง</vt:lpstr>
      <vt:lpstr>Checkpoint 4</vt:lpstr>
      <vt:lpstr>การทดลองที่ 5 ออกแบบและทดสอบระบบสวิทช์สัมผัสสำหรับเปิดปิดเครื่องใช้ไฟฟ้า</vt:lpstr>
      <vt:lpstr>Slide 26</vt:lpstr>
      <vt:lpstr>วิธีการทดลอง</vt:lpstr>
      <vt:lpstr>Checkpoint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3HB05-06 AVR Microcontroller</dc:title>
  <dc:creator>sorn</dc:creator>
  <cp:lastModifiedBy>sorn</cp:lastModifiedBy>
  <cp:revision>9</cp:revision>
  <dcterms:created xsi:type="dcterms:W3CDTF">2016-02-22T22:03:27Z</dcterms:created>
  <dcterms:modified xsi:type="dcterms:W3CDTF">2016-02-22T23:24:50Z</dcterms:modified>
</cp:coreProperties>
</file>