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81" r:id="rId17"/>
    <p:sldId id="272" r:id="rId18"/>
    <p:sldId id="273" r:id="rId19"/>
    <p:sldId id="282" r:id="rId20"/>
    <p:sldId id="283" r:id="rId21"/>
    <p:sldId id="275" r:id="rId22"/>
    <p:sldId id="276" r:id="rId23"/>
    <p:sldId id="284" r:id="rId24"/>
    <p:sldId id="285" r:id="rId25"/>
    <p:sldId id="278" r:id="rId26"/>
    <p:sldId id="279" r:id="rId27"/>
    <p:sldId id="286" r:id="rId28"/>
    <p:sldId id="287" r:id="rId2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4" autoAdjust="0"/>
    <p:restoredTop sz="94660"/>
  </p:normalViewPr>
  <p:slideViewPr>
    <p:cSldViewPr>
      <p:cViewPr>
        <p:scale>
          <a:sx n="80" d="100"/>
          <a:sy n="80" d="100"/>
        </p:scale>
        <p:origin x="-1056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3C9C2-0CDE-4857-BDEF-107DD4173B86}" type="datetimeFigureOut">
              <a:rPr lang="th-TH" smtClean="0"/>
              <a:t>25/02/59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446C-2CDB-4B30-A1DA-B101AC3B7C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806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t>6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t>7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t>8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25/02/59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25/02/59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25/02/59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25/02/59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25/02/59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25/02/59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25/02/59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25/02/59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25/02/59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25/02/59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25/02/59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BF81B9-13C7-4D31-AB80-3A635A5BE505}" type="datetimeFigureOut">
              <a:rPr lang="th-TH" smtClean="0"/>
              <a:t>25/02/59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242-302 ADVANCED COMPUTER ENGINEERING LABORATORY II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3HB05-06 AVR Microcontroller</a:t>
            </a:r>
            <a:endParaRPr lang="th-TH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 Programming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unsigned char DISPLY, SWITCH_V;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DDRC	= 0xFF;</a:t>
            </a:r>
          </a:p>
          <a:p>
            <a:pPr>
              <a:buNone/>
            </a:pPr>
            <a:r>
              <a:rPr lang="en-US" dirty="0" smtClean="0"/>
              <a:t>		DDRD = 0x00;</a:t>
            </a:r>
          </a:p>
          <a:p>
            <a:pPr>
              <a:buNone/>
            </a:pPr>
            <a:r>
              <a:rPr lang="en-US" dirty="0" smtClean="0"/>
              <a:t>		while(1)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SWITCH_V = PIND;</a:t>
            </a:r>
          </a:p>
          <a:p>
            <a:pPr>
              <a:buNone/>
            </a:pPr>
            <a:r>
              <a:rPr lang="en-US" dirty="0" smtClean="0"/>
              <a:t>			SWITCH_V &amp;= 0x0F;</a:t>
            </a:r>
          </a:p>
          <a:p>
            <a:pPr>
              <a:buNone/>
            </a:pPr>
            <a:r>
              <a:rPr lang="en-US" dirty="0" smtClean="0"/>
              <a:t>			DISPLY = LOOKUPTB[SWITCH_V];</a:t>
            </a:r>
          </a:p>
          <a:p>
            <a:pPr>
              <a:buNone/>
            </a:pPr>
            <a:r>
              <a:rPr lang="en-US" dirty="0" smtClean="0"/>
              <a:t>			PORTC = DISPLY;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ทำการ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compile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debug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โปรแกรมทั้งภาษา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 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ทำการจำลองโปรแกรมด้วย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ทดลองอัดโปรแกรม และสังเกตผลการทำงาน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1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97553911"/>
              </p:ext>
            </p:extLst>
          </p:nvPr>
        </p:nvGraphicFramePr>
        <p:xfrm>
          <a:off x="357158" y="1071546"/>
          <a:ext cx="8572561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1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1.1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Assembly ………………………………………………………………….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1.2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……………………………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627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…………………………………….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1.3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สามารถใช้โปรแกรม </a:t>
                      </a:r>
                      <a:r>
                        <a:rPr lang="en-US" sz="2400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AVRStudio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แสดงการดีบักการทำงานของโปรแกรมได้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1.4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1.5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เปลี่ยน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7-segment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เป็นชนิด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Common Anode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และแก้ไขโปรแกรมให้สามารถทำงานได้ตามปกติ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เพื่อนับลอจิกต่ำจากดิปสวิทช์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857364"/>
            <a:ext cx="7772400" cy="4162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โปรแกรมจะทำการอ่านค่าจากดิปสวิทช์จำนวน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8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 ที่ต่อกับพอร์ท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D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จากนั้น ทำการตรวจสอบบิตที่มาค่าลอจิกต่ำ และแสดงผลออก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ที่ต่อที่พอร์ท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C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286520"/>
            <a:ext cx="7772400" cy="4286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รูปที่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1.12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จากชี้ทแลบ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3HB05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หน้า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17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658"/>
          <a:stretch>
            <a:fillRect/>
          </a:stretch>
        </p:blipFill>
        <p:spPr bwMode="auto">
          <a:xfrm>
            <a:off x="1500166" y="428604"/>
            <a:ext cx="6858048" cy="580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จากตัวอย่างโปรแกรมในไฟล์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Chapter 06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แก้ไขโปรแกรม และทดสอบการทำงานของโปรแกรม โดยการจำลองโปรแกรมด้วย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2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57158" y="1234456"/>
          <a:ext cx="857256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2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2.1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Assembly ………………………………………………………………….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2.2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 ………………………………………………………………….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2.3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สามารถใช้โปรแกรม </a:t>
                      </a:r>
                      <a:r>
                        <a:rPr lang="en-US" sz="2400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AVRStudio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แสดงการดีบักการทำงานของโปรแกรมได้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2.4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เพื่ออ่านค่าจากสวิทช์ โดยข้อมูลเป็นเลข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signed number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2071678"/>
            <a:ext cx="7772400" cy="3948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จงเขียนโปรแกรมเพื่อแปลงค่าจากสวิทช์เป็นเลขฐานสิบแบบมีเครื่องหมาย ซึ่งมีค่าอยู่ระหว่าง -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8...+7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ออกแสดงผลทางแอลอีดี แบบ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เซกเมนต์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290"/>
            <a:ext cx="7286676" cy="635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(เฉพาะนักศึกษาที่ลงเรียน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242-309 Microcontroller and Interfacing)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ทดสอบการทำงานของโปรแกรม โดยการจำลองโปรแกรมด้วย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วัตถุประสงค์</a:t>
            </a:r>
            <a:endParaRPr lang="th-TH" sz="5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เพื่อให้นักศึกษาได้เรียนรู้วิธีการเขียนโปรแกรมประยุกต์ใช้งานไมโครคอนโทรลเลอร์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AVR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เพื่อให้นักศึกษาได้เรียนรู้เทคนิคการดีบักโปรแกรมภาษา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ก่อนที่จะนำโปรแกรมลงทดสอบบนฮาร์ดแวร์จริง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เพื่อให้นักศึกษาได้เรียนรู้เทคนิคการออกแบบฮาร์ดแวร์และซอฟต์แวร์ร่วมกัน เพื่อให้ง่ายในการทดสอบความถูกต้อง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เพื่อให้นักศึกษาได้ฝึกการเขียนซอฟต์แวร์สำหรับการทดสอบความถูกต้องของฮาร์ดแวร์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3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85720" y="1485912"/>
          <a:ext cx="857256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3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3.1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Assembly ………………………………………………………………….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3.2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 ………………………………………………………………….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3.3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เพื่อแสดงค่าจากสวิทช์ โดยข้อมูลเป็นเลขฐานสิบ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2071678"/>
            <a:ext cx="7772400" cy="3948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จงเขียนโปรแกรมเพื่อแปลงค่าจากสวิทช์เป็นเลขฐานสิบแบบไม่มีเครื่องหมาย ซึ่งมีค่าอยู่ระหว่าง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 0-15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ออกแสดงผลทางแอลอีดี แบบ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เซกเมนต์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52"/>
            <a:ext cx="6858048" cy="65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(เฉพาะนักศึกษาที่ลงเรียน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242-309 Microcontroller and Interfacing)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ทดสอบการทำงานของโปรแกรม โดยการจำลองโปรแกรมด้วย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4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85720" y="1485912"/>
          <a:ext cx="857256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4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4.1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Assembly ………………………………………………………………….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4.2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 ………………………………………………………………….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4.3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5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ออกแบบและทดสอบระบบสวิทช์สัมผัสสำหรับเปิดปิดเครื่องใช้ไฟฟ้า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85786" y="2071678"/>
            <a:ext cx="7943880" cy="3948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เมื่อเริ่มจ่ายไฟให้กับโปรแกรม หลอด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L1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จะดับอยู่ และ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แสดงคำว่า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เมื่อกดสวิทช์ หลอด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L1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จะติด และ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แสดงคำว่า</a:t>
            </a:r>
          </a:p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 	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เมื่อกดสวิทช์อีกครั้ง หลอด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L1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จะดับ และ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แสดงคำว่า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786062"/>
            <a:ext cx="657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143380"/>
            <a:ext cx="581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5357826"/>
            <a:ext cx="657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8269761" cy="622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(เฉพาะนักศึกษาที่ลงเรียน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242-309 Microcontroller and Interfacing)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ทดสอบการทำงานของโปรแกรม โดยการจำลองโปรแกรมด้วย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5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85720" y="1485912"/>
          <a:ext cx="857256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5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5.1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Assembly ………………………………………………………………….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5.2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 ………………………………………………………………….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5.3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เป้าหมาย</a:t>
            </a:r>
            <a:endParaRPr lang="th-TH" sz="5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นักศึกษาสามารถใช้โปรแกรม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AVRStudio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ในการดีบักโปรแกรมภาษา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ของซีพียู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AVR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ได้อย่างมีประสิทธิภาพ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นักศึกษาสามารถใช้โปรแกรม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ในการทดสอบการทำงานร่วมกันของฮาร์ดแวร์และซอฟต์แวร์ได้อย่างมีประสิทธิภาพ ก่อนที่จะนำซอฟต์แวร์ไปทดสอบการทำงานบนฮาร์ดแวร์จริง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เขียนโปรแกรมเพื่ออ่านค่าจากสวิทช์และแสดงผลทาง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7-segment LED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263" y="1497987"/>
            <a:ext cx="5543571" cy="485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286520"/>
            <a:ext cx="7772400" cy="4286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รูปที่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1.9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จากชี้ทแลบ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3HB05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หน้า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14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.INCLUDE	“m32def.inc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FF0000"/>
                </a:solidFill>
              </a:rPr>
              <a:t>atmega32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.EQU		ALL_PIN_OUT = </a:t>
            </a:r>
            <a:r>
              <a:rPr lang="en-US" dirty="0" smtClean="0"/>
              <a:t>0xFF1</a:t>
            </a:r>
            <a:r>
              <a:rPr lang="th-TH" dirty="0" smtClean="0">
                <a:solidFill>
                  <a:srgbClr val="FF0000"/>
                </a:solidFill>
              </a:rPr>
              <a:t>ทุกบิตเปน </a:t>
            </a:r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th-TH" dirty="0" smtClean="0">
                <a:solidFill>
                  <a:srgbClr val="FF0000"/>
                </a:solidFill>
              </a:rPr>
              <a:t>ประกาศตค่าคงที่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.EQU		ALL_PIN_IN = 0x00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.DEF		VAR_A = </a:t>
            </a:r>
            <a:r>
              <a:rPr lang="en-US" dirty="0" smtClean="0"/>
              <a:t>R16</a:t>
            </a:r>
            <a:r>
              <a:rPr lang="th-TH" dirty="0" smtClean="0">
                <a:solidFill>
                  <a:srgbClr val="FF0000"/>
                </a:solidFill>
              </a:rPr>
              <a:t>ประกาศตัวแปรให้รีจิสเตอ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.DEF		TMP = R17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smtClean="0"/>
              <a:t>CSEG</a:t>
            </a:r>
            <a:r>
              <a:rPr lang="th-TH" dirty="0" smtClean="0">
                <a:solidFill>
                  <a:srgbClr val="FF0000"/>
                </a:solidFill>
              </a:rPr>
              <a:t> เริ่มเขียนโคดลงส็หน่วยความจำโปรอกรม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.ORG		0x0000</a:t>
            </a:r>
            <a:endParaRPr lang="th-T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VAR_A, </a:t>
            </a:r>
            <a:r>
              <a:rPr lang="en-US" dirty="0" smtClean="0"/>
              <a:t>ALL_PIN_OUT</a:t>
            </a:r>
            <a:r>
              <a:rPr lang="th-TH" dirty="0" smtClean="0">
                <a:solidFill>
                  <a:srgbClr val="FF0000"/>
                </a:solidFill>
              </a:rPr>
              <a:t>เซตพอด </a:t>
            </a:r>
            <a:r>
              <a:rPr lang="en-US" dirty="0" smtClean="0">
                <a:solidFill>
                  <a:srgbClr val="FF0000"/>
                </a:solidFill>
              </a:rPr>
              <a:t>i/o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out	DDRC, VAR_A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VAR_A, ALL_PIN_IN</a:t>
            </a:r>
          </a:p>
          <a:p>
            <a:pPr>
              <a:buNone/>
            </a:pPr>
            <a:r>
              <a:rPr lang="en-US" dirty="0" smtClean="0"/>
              <a:t>		out	DDRD, VAR_A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TMP, 0x00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MAIN:</a:t>
            </a:r>
          </a:p>
          <a:p>
            <a:pPr>
              <a:buNone/>
            </a:pPr>
            <a:r>
              <a:rPr lang="en-US" dirty="0" smtClean="0"/>
              <a:t>		in	VAR_A, </a:t>
            </a:r>
            <a:r>
              <a:rPr lang="en-US" dirty="0" smtClean="0"/>
              <a:t>PIND</a:t>
            </a:r>
            <a:r>
              <a:rPr lang="th-TH" dirty="0" smtClean="0">
                <a:solidFill>
                  <a:srgbClr val="FF0000"/>
                </a:solidFill>
              </a:rPr>
              <a:t>อ่านค่ามาจากพินดีเก็บที่ วาเอ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andi</a:t>
            </a:r>
            <a:r>
              <a:rPr lang="en-US" dirty="0" smtClean="0"/>
              <a:t>	VAR_A, </a:t>
            </a:r>
            <a:r>
              <a:rPr lang="en-US" dirty="0" smtClean="0"/>
              <a:t>0x0F</a:t>
            </a:r>
            <a:r>
              <a:rPr lang="th-TH" dirty="0" smtClean="0">
                <a:solidFill>
                  <a:srgbClr val="FF0000"/>
                </a:solidFill>
              </a:rPr>
              <a:t>กำจัด 1 กับ 0 ทิ้งไป 1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th-TH" dirty="0" smtClean="0">
                <a:solidFill>
                  <a:srgbClr val="FF0000"/>
                </a:solidFill>
              </a:rPr>
              <a:t>4บิต 0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th-TH" dirty="0" smtClean="0">
                <a:solidFill>
                  <a:srgbClr val="FF0000"/>
                </a:solidFill>
              </a:rPr>
              <a:t>4บิต</a:t>
            </a:r>
            <a:endParaRPr lang="th-TH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ZL, low(TB_7SEGMENT*2</a:t>
            </a:r>
            <a:r>
              <a:rPr lang="en-US" dirty="0" smtClean="0"/>
              <a:t>)</a:t>
            </a:r>
            <a:r>
              <a:rPr lang="th-TH" dirty="0" smtClean="0"/>
              <a:t> </a:t>
            </a:r>
            <a:r>
              <a:rPr lang="th-TH" dirty="0" smtClean="0">
                <a:solidFill>
                  <a:srgbClr val="FF0000"/>
                </a:solidFill>
              </a:rPr>
              <a:t>ลุกอัพเทเบิ้ล7 เซคเมนโดยให้ รีจิสเตอร์ </a:t>
            </a:r>
            <a:r>
              <a:rPr lang="en-US" dirty="0" smtClean="0">
                <a:solidFill>
                  <a:srgbClr val="FF0000"/>
                </a:solidFill>
              </a:rPr>
              <a:t>z </a:t>
            </a:r>
            <a:r>
              <a:rPr lang="th-TH" dirty="0" smtClean="0">
                <a:solidFill>
                  <a:srgbClr val="FF0000"/>
                </a:solidFill>
              </a:rPr>
              <a:t>ชี้ได้ตัวเดียวท่านั้น เพื่อให้ขยับไปบิตที่1 เลย *2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ZH, high(TB_7SEGMENT*2)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add	ZL, </a:t>
            </a:r>
            <a:r>
              <a:rPr lang="en-US" dirty="0" smtClean="0"/>
              <a:t>VAR_A</a:t>
            </a:r>
            <a:r>
              <a:rPr lang="th-TH" dirty="0" smtClean="0"/>
              <a:t> </a:t>
            </a:r>
            <a:r>
              <a:rPr lang="th-TH" dirty="0" smtClean="0">
                <a:solidFill>
                  <a:srgbClr val="FF0000"/>
                </a:solidFill>
              </a:rPr>
              <a:t>+ค่าสวิตที่อ่านเข้ามากับพอยเตอที่ชี้ไว้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adc</a:t>
            </a:r>
            <a:r>
              <a:rPr lang="en-US" dirty="0" smtClean="0"/>
              <a:t>	ZH, TMP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lpm</a:t>
            </a:r>
            <a:r>
              <a:rPr lang="th-TH" dirty="0" smtClean="0"/>
              <a:t> </a:t>
            </a:r>
            <a:r>
              <a:rPr lang="th-TH" dirty="0" smtClean="0">
                <a:solidFill>
                  <a:srgbClr val="FF0000"/>
                </a:solidFill>
              </a:rPr>
              <a:t>ลุกอัพเทเบิ้ล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out	PORTC, </a:t>
            </a:r>
            <a:r>
              <a:rPr lang="en-US" dirty="0" smtClean="0"/>
              <a:t>R0</a:t>
            </a:r>
            <a:r>
              <a:rPr lang="th-TH" dirty="0" smtClean="0"/>
              <a:t> ค่าจะมาเกบที่ อา0 อัตโนมัติ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rjmp</a:t>
            </a:r>
            <a:r>
              <a:rPr lang="en-US" dirty="0" smtClean="0"/>
              <a:t>	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2149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;	</a:t>
            </a:r>
            <a:r>
              <a:rPr lang="en-US" dirty="0" err="1" smtClean="0"/>
              <a:t>hgfedcba</a:t>
            </a:r>
            <a:r>
              <a:rPr lang="en-US" dirty="0" smtClean="0"/>
              <a:t>	 </a:t>
            </a:r>
            <a:r>
              <a:rPr lang="en-US" dirty="0" err="1" smtClean="0"/>
              <a:t>hgfedcba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TB_7SEGMENT:</a:t>
            </a:r>
          </a:p>
          <a:p>
            <a:pPr>
              <a:buNone/>
            </a:pPr>
            <a:r>
              <a:rPr lang="en-US" dirty="0" smtClean="0"/>
              <a:t>		.DB	0b00111111,	0b00000110		; 0 and 1</a:t>
            </a:r>
          </a:p>
          <a:p>
            <a:pPr>
              <a:buNone/>
            </a:pPr>
            <a:r>
              <a:rPr lang="en-US" dirty="0" smtClean="0"/>
              <a:t>		.DB	0b01011011,	0b01001111		; 2 and 3</a:t>
            </a:r>
          </a:p>
          <a:p>
            <a:pPr>
              <a:buNone/>
            </a:pPr>
            <a:r>
              <a:rPr lang="en-US" dirty="0" smtClean="0"/>
              <a:t>		.DB	0b01100110,	0b01101101		; 4 and 5</a:t>
            </a:r>
          </a:p>
          <a:p>
            <a:pPr>
              <a:buNone/>
            </a:pPr>
            <a:r>
              <a:rPr lang="en-US" dirty="0" smtClean="0"/>
              <a:t>		.DB	0b01111101,	0b00000111		; 6 and 7</a:t>
            </a:r>
          </a:p>
          <a:p>
            <a:pPr>
              <a:buNone/>
            </a:pPr>
            <a:r>
              <a:rPr lang="en-US" dirty="0" smtClean="0"/>
              <a:t>		.DB	0b01111111,	0b01101111		; 8 and 9</a:t>
            </a:r>
          </a:p>
          <a:p>
            <a:pPr>
              <a:buNone/>
            </a:pPr>
            <a:r>
              <a:rPr lang="en-US" dirty="0" smtClean="0"/>
              <a:t>		.DB	0b01110111,	0b01111100		; A and B</a:t>
            </a:r>
          </a:p>
          <a:p>
            <a:pPr>
              <a:buNone/>
            </a:pPr>
            <a:r>
              <a:rPr lang="en-US" dirty="0" smtClean="0"/>
              <a:t>		.DB	0b00111001,	0b01011110		; C and D</a:t>
            </a:r>
          </a:p>
          <a:p>
            <a:pPr>
              <a:buNone/>
            </a:pPr>
            <a:r>
              <a:rPr lang="en-US" dirty="0" smtClean="0"/>
              <a:t>		.DB	0b01111001,	0b01110001		; E and 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.DSEG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272" y="142852"/>
            <a:ext cx="107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--a--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    b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--g--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c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--d--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 Programming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avr</a:t>
            </a:r>
            <a:r>
              <a:rPr lang="en-US" dirty="0" smtClean="0"/>
              <a:t>/</a:t>
            </a:r>
            <a:r>
              <a:rPr lang="en-US" dirty="0" err="1" smtClean="0"/>
              <a:t>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unsigned char LOOKUPTB[] = {	0b00111111,</a:t>
            </a:r>
          </a:p>
          <a:p>
            <a:pPr>
              <a:buNone/>
            </a:pPr>
            <a:r>
              <a:rPr lang="en-US" dirty="0" smtClean="0"/>
              <a:t>					0b00000110,		</a:t>
            </a:r>
          </a:p>
          <a:p>
            <a:pPr>
              <a:buNone/>
            </a:pPr>
            <a:r>
              <a:rPr lang="en-US" dirty="0" smtClean="0"/>
              <a:t>					0b01011011,</a:t>
            </a:r>
          </a:p>
          <a:p>
            <a:pPr>
              <a:buNone/>
            </a:pPr>
            <a:r>
              <a:rPr lang="en-US" dirty="0" smtClean="0"/>
              <a:t>					0b01001111,</a:t>
            </a:r>
          </a:p>
          <a:p>
            <a:pPr>
              <a:buNone/>
            </a:pPr>
            <a:r>
              <a:rPr lang="en-US" dirty="0" smtClean="0"/>
              <a:t>					0b01100110,</a:t>
            </a:r>
          </a:p>
          <a:p>
            <a:pPr>
              <a:buNone/>
            </a:pPr>
            <a:r>
              <a:rPr lang="en-US" dirty="0" smtClean="0"/>
              <a:t>					0b01101101,</a:t>
            </a:r>
          </a:p>
          <a:p>
            <a:pPr>
              <a:buNone/>
            </a:pPr>
            <a:r>
              <a:rPr lang="en-US" dirty="0" smtClean="0"/>
              <a:t>					0b01111101,	</a:t>
            </a:r>
          </a:p>
          <a:p>
            <a:pPr>
              <a:buNone/>
            </a:pPr>
            <a:r>
              <a:rPr lang="en-US" dirty="0" smtClean="0"/>
              <a:t>					0b00000111,</a:t>
            </a:r>
          </a:p>
          <a:p>
            <a:pPr>
              <a:buNone/>
            </a:pPr>
            <a:r>
              <a:rPr lang="en-US" dirty="0" smtClean="0"/>
              <a:t>					0b01111111,	</a:t>
            </a:r>
          </a:p>
          <a:p>
            <a:pPr>
              <a:buNone/>
            </a:pPr>
            <a:r>
              <a:rPr lang="en-US" dirty="0" smtClean="0"/>
              <a:t>					0b01101111,</a:t>
            </a:r>
          </a:p>
          <a:p>
            <a:pPr>
              <a:buNone/>
            </a:pPr>
            <a:r>
              <a:rPr lang="en-US" dirty="0" smtClean="0"/>
              <a:t>					0b01110111,	</a:t>
            </a:r>
          </a:p>
          <a:p>
            <a:pPr>
              <a:buNone/>
            </a:pPr>
            <a:r>
              <a:rPr lang="en-US" dirty="0" smtClean="0"/>
              <a:t>					0b01111100,		</a:t>
            </a:r>
          </a:p>
          <a:p>
            <a:pPr>
              <a:buNone/>
            </a:pPr>
            <a:r>
              <a:rPr lang="en-US" dirty="0" smtClean="0"/>
              <a:t>					0b00111001,	</a:t>
            </a:r>
          </a:p>
          <a:p>
            <a:pPr>
              <a:buNone/>
            </a:pPr>
            <a:r>
              <a:rPr lang="en-US" dirty="0" smtClean="0"/>
              <a:t>					0b01011110,</a:t>
            </a:r>
          </a:p>
          <a:p>
            <a:pPr>
              <a:buNone/>
            </a:pPr>
            <a:r>
              <a:rPr lang="en-US" dirty="0" smtClean="0"/>
              <a:t>					0b01111001,	</a:t>
            </a:r>
          </a:p>
          <a:p>
            <a:pPr>
              <a:buNone/>
            </a:pPr>
            <a:r>
              <a:rPr lang="en-US" dirty="0" smtClean="0"/>
              <a:t>					0b01110001 }; </a:t>
            </a:r>
            <a:endParaRPr lang="th-T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257</TotalTime>
  <Words>782</Words>
  <Application>Microsoft Office PowerPoint</Application>
  <PresentationFormat>On-screen Show (4:3)</PresentationFormat>
  <Paragraphs>172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Lab 3HB05-06 AVR Microcontroller</vt:lpstr>
      <vt:lpstr>วัตถุประสงค์</vt:lpstr>
      <vt:lpstr>เป้าหมาย</vt:lpstr>
      <vt:lpstr>การทดลองที่ 1 เขียนโปรแกรมเพื่ออ่านค่าจากสวิทช์และแสดงผลทาง 7-segment LED</vt:lpstr>
      <vt:lpstr>Assembly</vt:lpstr>
      <vt:lpstr>Assembly</vt:lpstr>
      <vt:lpstr>Assembly</vt:lpstr>
      <vt:lpstr>Assembly</vt:lpstr>
      <vt:lpstr>C Programming</vt:lpstr>
      <vt:lpstr>C Programming</vt:lpstr>
      <vt:lpstr>วิธีการทดลอง</vt:lpstr>
      <vt:lpstr>Checkpoint 1</vt:lpstr>
      <vt:lpstr>การทดลองที่ 2 เขียนโปรแกรม เพื่อนับลอจิกต่ำจากดิปสวิทช์</vt:lpstr>
      <vt:lpstr>PowerPoint Presentation</vt:lpstr>
      <vt:lpstr>วิธีการทดลอง</vt:lpstr>
      <vt:lpstr>Checkpoint 2</vt:lpstr>
      <vt:lpstr>การทดลองที่ 3 เขียนโปรแกรม เพื่ออ่านค่าจากสวิทช์ โดยข้อมูลเป็นเลข signed number</vt:lpstr>
      <vt:lpstr>PowerPoint Presentation</vt:lpstr>
      <vt:lpstr>วิธีการทดลอง</vt:lpstr>
      <vt:lpstr>Checkpoint 3</vt:lpstr>
      <vt:lpstr>การทดลองที่ 4 เขียนโปรแกรม เพื่อแสดงค่าจากสวิทช์ โดยข้อมูลเป็นเลขฐานสิบ</vt:lpstr>
      <vt:lpstr>PowerPoint Presentation</vt:lpstr>
      <vt:lpstr>วิธีการทดลอง</vt:lpstr>
      <vt:lpstr>Checkpoint 4</vt:lpstr>
      <vt:lpstr>การทดลองที่ 5 ออกแบบและทดสอบระบบสวิทช์สัมผัสสำหรับเปิดปิดเครื่องใช้ไฟฟ้า</vt:lpstr>
      <vt:lpstr>PowerPoint Presentation</vt:lpstr>
      <vt:lpstr>วิธีการทดลอง</vt:lpstr>
      <vt:lpstr>Checkpoint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3HB05-06 AVR Microcontroller</dc:title>
  <dc:creator>sorn</dc:creator>
  <cp:lastModifiedBy>coe</cp:lastModifiedBy>
  <cp:revision>13</cp:revision>
  <dcterms:created xsi:type="dcterms:W3CDTF">2016-02-22T22:03:27Z</dcterms:created>
  <dcterms:modified xsi:type="dcterms:W3CDTF">2016-02-25T09:40:20Z</dcterms:modified>
</cp:coreProperties>
</file>