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94" r:id="rId15"/>
    <p:sldId id="295" r:id="rId16"/>
    <p:sldId id="271" r:id="rId17"/>
    <p:sldId id="272" r:id="rId18"/>
    <p:sldId id="273" r:id="rId19"/>
    <p:sldId id="292" r:id="rId20"/>
    <p:sldId id="275" r:id="rId21"/>
    <p:sldId id="276" r:id="rId22"/>
    <p:sldId id="293" r:id="rId2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C2-0CDE-4857-BDEF-107DD4173B86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46C-2CDB-4B30-A1DA-B101AC3B7C5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BF81B9-13C7-4D31-AB80-3A635A5BE505}" type="datetimeFigureOut">
              <a:rPr lang="th-TH" smtClean="0"/>
              <a:pPr/>
              <a:t>13/03/60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242-302 ADVANCED COMPUTER ENGINEERING LABORATORY II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</a:t>
            </a:r>
            <a:r>
              <a:rPr lang="en-US" sz="4000" dirty="0" smtClean="0"/>
              <a:t>3HB05 </a:t>
            </a:r>
            <a:r>
              <a:rPr lang="en-US" sz="4000" dirty="0" smtClean="0"/>
              <a:t>AVR Microcontroller</a:t>
            </a:r>
            <a:endParaRPr lang="th-TH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while(1)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SWITCH = PIND;</a:t>
            </a:r>
          </a:p>
          <a:p>
            <a:pPr marL="0" indent="0">
              <a:buNone/>
            </a:pPr>
            <a:r>
              <a:rPr lang="en-US" dirty="0"/>
              <a:t>		SWITCH &amp;= 0x0F;</a:t>
            </a:r>
          </a:p>
          <a:p>
            <a:pPr marL="0" indent="0">
              <a:buNone/>
            </a:pPr>
            <a:r>
              <a:rPr lang="en-US" dirty="0"/>
              <a:t>		DISPLY = TB7SEG[SWITCH];</a:t>
            </a:r>
          </a:p>
          <a:p>
            <a:pPr marL="0" indent="0">
              <a:buNone/>
            </a:pPr>
            <a:r>
              <a:rPr lang="en-US" dirty="0"/>
              <a:t>		PORTC = ~DISPLY;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ทำการ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compile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debug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โปรแกรมทั้งภาษา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ทดลอง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อัดโปรแกรม และสังเกตผลการทำงาน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16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เพื่อนับลอจิกต่ำจากดิปสวิทช์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57364"/>
            <a:ext cx="7772400" cy="4162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โปรแกรมจะทำการอ่านค่าจากดิปสวิทช์จำนวน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 ที่ต่อกับพอร์ท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D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จากนั้น ทำการตรวจสอบบิตที่มาค่าลอจิกต่ำ และแสดงผลออก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ที่ต่อที่พอร์ท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1.12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17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658"/>
          <a:stretch>
            <a:fillRect/>
          </a:stretch>
        </p:blipFill>
        <p:spPr bwMode="auto">
          <a:xfrm>
            <a:off x="1500166" y="428604"/>
            <a:ext cx="6858048" cy="580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avr</a:t>
            </a:r>
            <a:r>
              <a:rPr lang="en-US" dirty="0"/>
              <a:t>/</a:t>
            </a:r>
            <a:r>
              <a:rPr lang="en-US" dirty="0" err="1"/>
              <a:t>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unsigned char TB7SEG[] = {</a:t>
            </a:r>
          </a:p>
          <a:p>
            <a:pPr marL="0" indent="0">
              <a:buNone/>
            </a:pPr>
            <a:r>
              <a:rPr lang="en-US" dirty="0"/>
              <a:t>	0b00111111, 0b00000110, 0b01011011, 0b01001111,</a:t>
            </a:r>
          </a:p>
          <a:p>
            <a:pPr marL="0" indent="0">
              <a:buNone/>
            </a:pPr>
            <a:r>
              <a:rPr lang="en-US" dirty="0"/>
              <a:t>	0b01100110, 0b01101101, 0b01111101, 0b00000111,</a:t>
            </a:r>
          </a:p>
          <a:p>
            <a:pPr marL="0" indent="0">
              <a:buNone/>
            </a:pPr>
            <a:r>
              <a:rPr lang="en-US" dirty="0"/>
              <a:t>	0b01111111, 0b01101111, 0b01110111, 0b01111100,</a:t>
            </a:r>
          </a:p>
          <a:p>
            <a:pPr marL="0" indent="0">
              <a:buNone/>
            </a:pPr>
            <a:r>
              <a:rPr lang="en-US" dirty="0"/>
              <a:t>	0b00111001, 0b01011110, 0b01111001, 0b01110001};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unsigned char DISPLY;</a:t>
            </a:r>
          </a:p>
          <a:p>
            <a:pPr marL="0" indent="0">
              <a:buNone/>
            </a:pPr>
            <a:r>
              <a:rPr lang="en-US" dirty="0"/>
              <a:t>	unsigned char SWITCH;</a:t>
            </a:r>
          </a:p>
          <a:p>
            <a:pPr marL="0" indent="0">
              <a:buNone/>
            </a:pPr>
            <a:r>
              <a:rPr lang="en-US" dirty="0"/>
              <a:t>	unsigned char mask, </a:t>
            </a:r>
            <a:r>
              <a:rPr lang="en-US" dirty="0" err="1"/>
              <a:t>i</a:t>
            </a:r>
            <a:r>
              <a:rPr lang="en-US" dirty="0"/>
              <a:t>, temp, 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DDRC = 0xFF;</a:t>
            </a:r>
          </a:p>
          <a:p>
            <a:pPr marL="0" indent="0">
              <a:buNone/>
            </a:pPr>
            <a:r>
              <a:rPr lang="en-US" dirty="0"/>
              <a:t>	DDRD = 0x00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8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while(1)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SWITCH = PIND;</a:t>
            </a:r>
          </a:p>
          <a:p>
            <a:pPr marL="0" indent="0">
              <a:buNone/>
            </a:pPr>
            <a:r>
              <a:rPr lang="en-US" dirty="0"/>
              <a:t>               	mask = 0b00000001;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count = 0;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=0;i&lt;8;i++)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	temp = SWITCH &amp; (mask&lt;&lt;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	if(temp)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		count++;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}              </a:t>
            </a:r>
          </a:p>
          <a:p>
            <a:pPr marL="0" indent="0">
              <a:buNone/>
            </a:pPr>
            <a:r>
              <a:rPr lang="en-US" dirty="0"/>
              <a:t>	count = 8 – count; </a:t>
            </a:r>
          </a:p>
          <a:p>
            <a:pPr marL="0" indent="0">
              <a:buNone/>
            </a:pPr>
            <a:r>
              <a:rPr lang="en-US" dirty="0" smtClean="0"/>
              <a:t>	DISPLY </a:t>
            </a:r>
            <a:r>
              <a:rPr lang="en-US" dirty="0"/>
              <a:t>= TB7SEG[count];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PORTC </a:t>
            </a:r>
            <a:r>
              <a:rPr lang="en-US" dirty="0"/>
              <a:t>= ~DISPLY;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2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ทดลอง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อัดโปรแกรม และสังเกตผลการทำงาน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บันทึกผลการทดลอง ตาราง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Checkpoint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 หน้า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19</a:t>
            </a:r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เพื่ออ่านค่าจากสวิทช์ โดยข้อมูลเป็นเลข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signed number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จงเขียนโปรแกรมเพื่อแปลงค่าจากสวิทช์เป็นเลขฐานสิบแบบมีเครื่องหมาย ซึ่งมีค่าอยู่ระหว่าง -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8...+7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buNone/>
            </a:pP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None/>
            </a:pP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จากรูป กำหนดให้ </a:t>
            </a:r>
          </a:p>
          <a:p>
            <a:pPr>
              <a:buNone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สวิทช์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ต่อกับ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PC0-PC3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ต่อกับ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PD0-PD7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7286676" cy="6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ทดลองอัดโปรแกรม และสังเกตผลการทำงาน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514350" indent="-514350">
              <a:buClrTx/>
              <a:buSzPct val="100000"/>
              <a:buAutoNum type="arabicPeriod"/>
            </a:pPr>
            <a:endParaRPr lang="th-TH" sz="36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ClrTx/>
              <a:buSzPct val="100000"/>
              <a:buNone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เขียนโปรแกรมโดยไม่แก้ไขตาราง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7-segment</a:t>
            </a:r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63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วัตถุประสงค์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เพื่อให้นักศึกษาได้เรียนรู้วิธีการเขียนโปรแกรมประยุกต์ใช้งานไมโครคอนโทรลเลอร์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ก่อนที่จะนำโปรแกรมลงทดสอบบนฮาร์ดแวร์จริง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เพื่อให้นักศึกษาได้เรียนรู้เทคนิคการออกแบบฮาร์ดแวร์และซอฟต์แวร์ร่วมกัน เพื่อให้ง่ายในการทดสอบความถูกต้อง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เพื่อให้นักศึกษาได้ฝึกการเขียนซอฟต์แวร์สำหรับการทดสอบความถูกต้องของฮาร์ดแวร์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เพื่อแสดงค่าจากสวิทช์ โดยข้อมูลเป็นเลขฐานสิบ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จงเขียนโปรแกรมเพื่อแปลงค่าจากสวิทช์เป็นเลขฐานสิบแบบไม่มีเครื่องหมาย ซึ่งมีค่าอยู่ระหว่าง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 0-15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buNone/>
            </a:pP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None/>
            </a:pP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จาก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รูป กำหนดให้ </a:t>
            </a:r>
          </a:p>
          <a:p>
            <a:pPr>
              <a:buNone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	สวิทช์ต่อกับ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PC0-PC3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ต่อกับ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PD0-PD7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858048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ทดลองอัดโปรแกรม และสังเกตผลการทำงาน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514350" indent="-514350">
              <a:buClrTx/>
              <a:buSzPct val="100000"/>
              <a:buAutoNum type="arabicPeriod"/>
            </a:pPr>
            <a:endParaRPr lang="th-TH" sz="36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ClrTx/>
              <a:buSzPct val="100000"/>
              <a:buNone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เขียนโปรแกรมโดยไม่แก้ไขตาราง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7-segment</a:t>
            </a:r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261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เป้าหมาย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AVRStudio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ในการดีบักโปรแกรมภาษา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ของซีพียู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ได้อย่างมีประสิทธิภาพ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ในการทดสอบการทำงานร่วมกันของฮาร์ดแวร์และซอฟต์แวร์ได้อย่างมีประสิทธิภาพ ก่อนที่จะนำซอฟต์แวร์ไปทดสอบการทำงานบนฮาร์ดแวร์จริง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เขียนโปรแกรมเพื่ออ่านค่าจากสวิทช์และแสดงผลทาง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7-segment LED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1497987"/>
            <a:ext cx="5543571" cy="485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1.9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14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.INCLUDE	“m32def.inc”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.EQU		ALL_PIN_OUT = 0xFF</a:t>
            </a:r>
          </a:p>
          <a:p>
            <a:pPr>
              <a:buNone/>
            </a:pPr>
            <a:r>
              <a:rPr lang="en-US" dirty="0" smtClean="0"/>
              <a:t>.EQU		ALL_PIN_IN =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.DEF		VAR_A = R16</a:t>
            </a:r>
          </a:p>
          <a:p>
            <a:pPr>
              <a:buNone/>
            </a:pPr>
            <a:r>
              <a:rPr lang="en-US" dirty="0" smtClean="0"/>
              <a:t>.DEF		TMP = R17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.CSEG</a:t>
            </a:r>
          </a:p>
          <a:p>
            <a:pPr>
              <a:buNone/>
            </a:pPr>
            <a:r>
              <a:rPr lang="en-US" dirty="0" smtClean="0"/>
              <a:t>.ORG		0x0000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ALL_PIN_OUT</a:t>
            </a:r>
          </a:p>
          <a:p>
            <a:pPr>
              <a:buNone/>
            </a:pPr>
            <a:r>
              <a:rPr lang="en-US" dirty="0" smtClean="0"/>
              <a:t>		out	DDRC, 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ALL_PIN_IN</a:t>
            </a:r>
          </a:p>
          <a:p>
            <a:pPr>
              <a:buNone/>
            </a:pPr>
            <a:r>
              <a:rPr lang="en-US" dirty="0" smtClean="0"/>
              <a:t>		out	DDRD, 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TMP,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MAIN:</a:t>
            </a:r>
          </a:p>
          <a:p>
            <a:pPr>
              <a:buNone/>
            </a:pPr>
            <a:r>
              <a:rPr lang="en-US" dirty="0" smtClean="0"/>
              <a:t>		in	VAR_A, PIND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andi</a:t>
            </a:r>
            <a:r>
              <a:rPr lang="en-US" dirty="0" smtClean="0"/>
              <a:t>	VAR_A, 0x0F</a:t>
            </a:r>
            <a:endParaRPr lang="th-T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ZL, low(TB_7SEGMENT*2)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ZH, high(TB_7SEGMENT*2)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add	ZL, VAR_A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adc</a:t>
            </a:r>
            <a:r>
              <a:rPr lang="en-US" dirty="0" smtClean="0"/>
              <a:t>	ZH, TMP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lpm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out	PORTC, R0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rjmp</a:t>
            </a:r>
            <a:r>
              <a:rPr lang="en-US" dirty="0" smtClean="0"/>
              <a:t>	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2149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;	</a:t>
            </a:r>
            <a:r>
              <a:rPr lang="en-US" dirty="0" err="1" smtClean="0"/>
              <a:t>hgfedcba</a:t>
            </a:r>
            <a:r>
              <a:rPr lang="en-US" dirty="0" smtClean="0"/>
              <a:t>	 </a:t>
            </a:r>
            <a:r>
              <a:rPr lang="en-US" dirty="0" err="1" smtClean="0"/>
              <a:t>hgfedcba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TB_7SEGMENT:</a:t>
            </a:r>
          </a:p>
          <a:p>
            <a:pPr>
              <a:buNone/>
            </a:pPr>
            <a:r>
              <a:rPr lang="en-US" dirty="0" smtClean="0"/>
              <a:t>		.DB	0b00111111,	0b00000110		; 0 and 1</a:t>
            </a:r>
          </a:p>
          <a:p>
            <a:pPr>
              <a:buNone/>
            </a:pPr>
            <a:r>
              <a:rPr lang="en-US" dirty="0" smtClean="0"/>
              <a:t>		.DB	0b01011011,	0b01001111		; 2 and 3</a:t>
            </a:r>
          </a:p>
          <a:p>
            <a:pPr>
              <a:buNone/>
            </a:pPr>
            <a:r>
              <a:rPr lang="en-US" dirty="0" smtClean="0"/>
              <a:t>		.DB	0b01100110,	0b01101101		; 4 and 5</a:t>
            </a:r>
          </a:p>
          <a:p>
            <a:pPr>
              <a:buNone/>
            </a:pPr>
            <a:r>
              <a:rPr lang="en-US" dirty="0" smtClean="0"/>
              <a:t>		.DB	0b01111101,	0b00000111		; 6 and 7</a:t>
            </a:r>
          </a:p>
          <a:p>
            <a:pPr>
              <a:buNone/>
            </a:pPr>
            <a:r>
              <a:rPr lang="en-US" dirty="0" smtClean="0"/>
              <a:t>		.DB	0b01111111,	0b01101111		; 8 and 9</a:t>
            </a:r>
          </a:p>
          <a:p>
            <a:pPr>
              <a:buNone/>
            </a:pPr>
            <a:r>
              <a:rPr lang="en-US" dirty="0" smtClean="0"/>
              <a:t>		.DB	0b01110111,	0b01111100		; A and B</a:t>
            </a:r>
          </a:p>
          <a:p>
            <a:pPr>
              <a:buNone/>
            </a:pPr>
            <a:r>
              <a:rPr lang="en-US" dirty="0" smtClean="0"/>
              <a:t>		.DB	0b00111001,	0b01011110		; C and D</a:t>
            </a:r>
          </a:p>
          <a:p>
            <a:pPr>
              <a:buNone/>
            </a:pPr>
            <a:r>
              <a:rPr lang="en-US" dirty="0" smtClean="0"/>
              <a:t>		.DB	0b01111001,	0b01110001		; E and 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.DSEG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272" y="142852"/>
            <a:ext cx="107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--a--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   b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--g--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--d--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avr</a:t>
            </a:r>
            <a:r>
              <a:rPr lang="en-US" dirty="0"/>
              <a:t>/</a:t>
            </a:r>
            <a:r>
              <a:rPr lang="en-US" dirty="0" err="1"/>
              <a:t>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unsigned char TB7SEG[] = {</a:t>
            </a:r>
          </a:p>
          <a:p>
            <a:pPr marL="0" indent="0">
              <a:buNone/>
            </a:pPr>
            <a:r>
              <a:rPr lang="en-US" dirty="0"/>
              <a:t>	0b00111111, 0b00000110, 0b01011011, 0b01001111,</a:t>
            </a:r>
          </a:p>
          <a:p>
            <a:pPr marL="0" indent="0">
              <a:buNone/>
            </a:pPr>
            <a:r>
              <a:rPr lang="en-US" dirty="0"/>
              <a:t>	0b01100110, 0b01101101, 0b01111101, 0b00000111,</a:t>
            </a:r>
          </a:p>
          <a:p>
            <a:pPr marL="0" indent="0">
              <a:buNone/>
            </a:pPr>
            <a:r>
              <a:rPr lang="en-US" dirty="0"/>
              <a:t>	0b01111111, 0b01101111, 0b01110111, 0b01111100,</a:t>
            </a:r>
          </a:p>
          <a:p>
            <a:pPr marL="0" indent="0">
              <a:buNone/>
            </a:pPr>
            <a:r>
              <a:rPr lang="en-US" dirty="0"/>
              <a:t>	0b00111001, 0b01011110, 0b01111001, 0b01110001};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unsigned char DISPLY;</a:t>
            </a:r>
          </a:p>
          <a:p>
            <a:pPr marL="0" indent="0">
              <a:buNone/>
            </a:pPr>
            <a:r>
              <a:rPr lang="en-US" dirty="0"/>
              <a:t>	unsigned char SWITCH;</a:t>
            </a:r>
          </a:p>
          <a:p>
            <a:pPr marL="0" indent="0">
              <a:buNone/>
            </a:pPr>
            <a:r>
              <a:rPr lang="en-US" dirty="0"/>
              <a:t>	DDRC = 0xFF;</a:t>
            </a:r>
          </a:p>
          <a:p>
            <a:pPr marL="0" indent="0">
              <a:buNone/>
            </a:pPr>
            <a:r>
              <a:rPr lang="en-US" dirty="0"/>
              <a:t>	DDRD = 0x00;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204</TotalTime>
  <Words>350</Words>
  <Application>Microsoft Office PowerPoint</Application>
  <PresentationFormat>On-screen Show (4:3)</PresentationFormat>
  <Paragraphs>154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Cordia New</vt:lpstr>
      <vt:lpstr>Courier New</vt:lpstr>
      <vt:lpstr>EucrosiaUPC</vt:lpstr>
      <vt:lpstr>Franklin Gothic Book</vt:lpstr>
      <vt:lpstr>LilyUPC</vt:lpstr>
      <vt:lpstr>Perpetua</vt:lpstr>
      <vt:lpstr>TH SarabunPSK</vt:lpstr>
      <vt:lpstr>Wingdings 2</vt:lpstr>
      <vt:lpstr>Equity</vt:lpstr>
      <vt:lpstr>Lab 3HB05 AVR Microcontroller</vt:lpstr>
      <vt:lpstr>วัตถุประสงค์</vt:lpstr>
      <vt:lpstr>เป้าหมาย</vt:lpstr>
      <vt:lpstr>การทดลองที่ 1 เขียนโปรแกรมเพื่ออ่านค่าจากสวิทช์และแสดงผลทาง 7-segment LED</vt:lpstr>
      <vt:lpstr>Assembly</vt:lpstr>
      <vt:lpstr>Assembly</vt:lpstr>
      <vt:lpstr>Assembly</vt:lpstr>
      <vt:lpstr>Assembly</vt:lpstr>
      <vt:lpstr>C Programming</vt:lpstr>
      <vt:lpstr>C Programming</vt:lpstr>
      <vt:lpstr>วิธีการทดลอง</vt:lpstr>
      <vt:lpstr>การทดลองที่ 2 เขียนโปรแกรม เพื่อนับลอจิกต่ำจากดิปสวิทช์</vt:lpstr>
      <vt:lpstr>PowerPoint Presentation</vt:lpstr>
      <vt:lpstr>C Programming</vt:lpstr>
      <vt:lpstr>C Programming</vt:lpstr>
      <vt:lpstr>วิธีการทดลอง</vt:lpstr>
      <vt:lpstr>การทดลองที่ 3 เขียนโปรแกรม เพื่ออ่านค่าจากสวิทช์ โดยข้อมูลเป็นเลข signed number</vt:lpstr>
      <vt:lpstr>PowerPoint Presentation</vt:lpstr>
      <vt:lpstr>วิธีการทดลอง</vt:lpstr>
      <vt:lpstr>การทดลองที่ 4 เขียนโปรแกรม เพื่อแสดงค่าจากสวิทช์ โดยข้อมูลเป็นเลขฐานสิบ</vt:lpstr>
      <vt:lpstr>PowerPoint Presentation</vt:lpstr>
      <vt:lpstr>วิธีการทดลอง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3HB05-06 AVR Microcontroller</dc:title>
  <dc:creator>sorn</dc:creator>
  <cp:lastModifiedBy>sorn</cp:lastModifiedBy>
  <cp:revision>17</cp:revision>
  <dcterms:created xsi:type="dcterms:W3CDTF">2016-02-22T22:03:27Z</dcterms:created>
  <dcterms:modified xsi:type="dcterms:W3CDTF">2017-03-13T11:06:17Z</dcterms:modified>
</cp:coreProperties>
</file>