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315" r:id="rId6"/>
    <p:sldId id="316" r:id="rId7"/>
    <p:sldId id="317" r:id="rId8"/>
    <p:sldId id="266" r:id="rId9"/>
    <p:sldId id="318" r:id="rId10"/>
    <p:sldId id="297" r:id="rId11"/>
    <p:sldId id="304" r:id="rId12"/>
    <p:sldId id="298" r:id="rId13"/>
    <p:sldId id="299" r:id="rId14"/>
    <p:sldId id="300" r:id="rId15"/>
    <p:sldId id="301" r:id="rId16"/>
    <p:sldId id="303" r:id="rId17"/>
    <p:sldId id="306" r:id="rId18"/>
    <p:sldId id="270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0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9C2-0CDE-4857-BDEF-107DD4173B86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46C-2CDB-4B30-A1DA-B101AC3B7C5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906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667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667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667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667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BF81B9-13C7-4D31-AB80-3A635A5BE505}" type="datetimeFigureOut">
              <a:rPr lang="th-TH" smtClean="0"/>
              <a:pPr/>
              <a:t>20/03/60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242-302 ADVANCED COMPUTER ENGINEERING LABORATORY II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3HB06 AVR Microcontroller : Simulator (Proteus)</a:t>
            </a:r>
            <a:endParaRPr lang="th-TH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เพื่อแสดงค่าจากสวิทช์ โดยข้อมูลเป็นเลขฐานสิบ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จงเขียนโปรแกรมเพื่อแปลงค่าจากสวิทช์เป็นเลขฐานสิบแบบไม่มีเครื่องหมาย ซึ่งมีค่าอยู่ระหว่าง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 0-15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810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85623"/>
              </p:ext>
            </p:extLst>
          </p:nvPr>
        </p:nvGraphicFramePr>
        <p:xfrm>
          <a:off x="2195736" y="548680"/>
          <a:ext cx="4896544" cy="56886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48272"/>
                <a:gridCol w="2448272"/>
              </a:tblGrid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อินพุตที่อ่านจากสวิตช์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ผลที่แสดงบน 7 </a:t>
                      </a:r>
                      <a:r>
                        <a:rPr lang="en-US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segment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0001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0010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0011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0100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0101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0110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0111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274" marR="9274" marT="92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29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674174" cy="488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81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332656"/>
            <a:ext cx="4464496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avr</a:t>
            </a:r>
            <a:r>
              <a:rPr lang="en-US" dirty="0"/>
              <a:t>/</a:t>
            </a:r>
            <a:r>
              <a:rPr lang="en-US" dirty="0" err="1"/>
              <a:t>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unsigned char TB7SEG[] = {</a:t>
            </a:r>
          </a:p>
          <a:p>
            <a:pPr marL="0" indent="0">
              <a:buNone/>
            </a:pPr>
            <a:r>
              <a:rPr lang="en-US" dirty="0"/>
              <a:t>0b00111111, 0b00000110, 0b01011011, 0b01001111,</a:t>
            </a:r>
          </a:p>
          <a:p>
            <a:pPr marL="0" indent="0">
              <a:buNone/>
            </a:pPr>
            <a:r>
              <a:rPr lang="en-US" dirty="0"/>
              <a:t>0b01100110, 0b01101101, 0b01111101, 0b00000111,</a:t>
            </a:r>
          </a:p>
          <a:p>
            <a:pPr marL="0" indent="0">
              <a:buNone/>
            </a:pPr>
            <a:r>
              <a:rPr lang="en-US" dirty="0"/>
              <a:t>0b01111111, 0b01101111, 0b01110111, 0b01111100,</a:t>
            </a:r>
          </a:p>
          <a:p>
            <a:pPr marL="0" indent="0">
              <a:buNone/>
            </a:pPr>
            <a:r>
              <a:rPr lang="en-US" dirty="0"/>
              <a:t>0b00111001, 0b01011110, 0b01111001, 0b01110001};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unsigned char </a:t>
            </a:r>
            <a:r>
              <a:rPr lang="en-US" dirty="0" smtClean="0"/>
              <a:t>display, </a:t>
            </a:r>
            <a:r>
              <a:rPr lang="en-US" dirty="0" err="1" smtClean="0"/>
              <a:t>sw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DDRC = 0xFF;</a:t>
            </a:r>
          </a:p>
          <a:p>
            <a:pPr marL="0" indent="0">
              <a:buNone/>
            </a:pPr>
            <a:r>
              <a:rPr lang="en-US" dirty="0"/>
              <a:t>DDRD = 0x80;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= PIND;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&amp;= 0x0F;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332656"/>
            <a:ext cx="3816424" cy="61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if(</a:t>
            </a:r>
            <a:r>
              <a:rPr lang="en-US" sz="1600" dirty="0" err="1" smtClean="0"/>
              <a:t>sw</a:t>
            </a:r>
            <a:r>
              <a:rPr lang="en-US" sz="1600" dirty="0" smtClean="0"/>
              <a:t> </a:t>
            </a:r>
            <a:r>
              <a:rPr lang="en-US" sz="1600" dirty="0" smtClean="0"/>
              <a:t>&gt; 9)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PORTD &amp;= 0x7F;</a:t>
            </a:r>
          </a:p>
          <a:p>
            <a:pPr marL="0" indent="0">
              <a:buFont typeface="Wingdings 2"/>
              <a:buNone/>
            </a:pPr>
            <a:r>
              <a:rPr lang="en-US" sz="1600" dirty="0" err="1"/>
              <a:t>s</a:t>
            </a:r>
            <a:r>
              <a:rPr lang="en-US" sz="1600" dirty="0" err="1" smtClean="0"/>
              <a:t>w</a:t>
            </a:r>
            <a:r>
              <a:rPr lang="en-US" sz="1600" dirty="0" smtClean="0"/>
              <a:t> = </a:t>
            </a:r>
            <a:r>
              <a:rPr lang="en-US" sz="1600" dirty="0" err="1" smtClean="0"/>
              <a:t>sw</a:t>
            </a:r>
            <a:r>
              <a:rPr lang="en-US" sz="1600" dirty="0" smtClean="0"/>
              <a:t> - 10;</a:t>
            </a:r>
            <a:endParaRPr lang="en-US" sz="1600" dirty="0" smtClean="0"/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else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PORTD |= 0x80;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endParaRPr lang="en-US" sz="1600" dirty="0" smtClean="0"/>
          </a:p>
          <a:p>
            <a:pPr marL="0" indent="0">
              <a:buFont typeface="Wingdings 2"/>
              <a:buNone/>
            </a:pPr>
            <a:r>
              <a:rPr lang="en-US" sz="1600" dirty="0" smtClean="0"/>
              <a:t>display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 smtClean="0"/>
              <a:t>TB7SEG[</a:t>
            </a:r>
            <a:r>
              <a:rPr lang="en-US" sz="1600" dirty="0" err="1" smtClean="0"/>
              <a:t>sw</a:t>
            </a:r>
            <a:r>
              <a:rPr lang="en-US" sz="1600" dirty="0" smtClean="0"/>
              <a:t>];</a:t>
            </a:r>
            <a:endParaRPr lang="en-US" sz="1600" dirty="0" smtClean="0"/>
          </a:p>
          <a:p>
            <a:pPr marL="0" indent="0">
              <a:buFont typeface="Wingdings 2"/>
              <a:buNone/>
            </a:pPr>
            <a:r>
              <a:rPr lang="en-US" sz="1600" dirty="0" smtClean="0"/>
              <a:t>PORTC = </a:t>
            </a:r>
            <a:r>
              <a:rPr lang="en-US" sz="1600" dirty="0" smtClean="0"/>
              <a:t>~display;</a:t>
            </a:r>
            <a:endParaRPr lang="en-US" sz="1600" dirty="0" smtClean="0"/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return 0;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004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เพื่ออ่านค่าจากสวิทช์ โดยข้อมูลเป็นเลข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signed number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จงเขียนโปรแกรมเพื่อแปลงค่าจากสวิทช์เป็นเลขฐานสิบแบบมีเครื่องหมาย ซึ่งมีค่าอยู่ระหว่าง -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8...+7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463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261938"/>
            <a:ext cx="4086225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7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4" y="922190"/>
            <a:ext cx="8567538" cy="462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5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332656"/>
            <a:ext cx="4464496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avr</a:t>
            </a:r>
            <a:r>
              <a:rPr lang="en-US" dirty="0"/>
              <a:t>/</a:t>
            </a:r>
            <a:r>
              <a:rPr lang="en-US" dirty="0" err="1"/>
              <a:t>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unsigned char TB7SEG[] = {</a:t>
            </a:r>
          </a:p>
          <a:p>
            <a:pPr marL="0" indent="0">
              <a:buNone/>
            </a:pPr>
            <a:r>
              <a:rPr lang="en-US" dirty="0"/>
              <a:t>0b00111111, 0b00000110, 0b01011011, 0b01001111,</a:t>
            </a:r>
          </a:p>
          <a:p>
            <a:pPr marL="0" indent="0">
              <a:buNone/>
            </a:pPr>
            <a:r>
              <a:rPr lang="en-US" dirty="0"/>
              <a:t>0b01100110, 0b01101101, 0b01111101, 0b00000111,</a:t>
            </a:r>
          </a:p>
          <a:p>
            <a:pPr marL="0" indent="0">
              <a:buNone/>
            </a:pPr>
            <a:r>
              <a:rPr lang="en-US" dirty="0"/>
              <a:t>0b01111111, 0b01101111, 0b01110111, 0b01111100,</a:t>
            </a:r>
          </a:p>
          <a:p>
            <a:pPr marL="0" indent="0">
              <a:buNone/>
            </a:pPr>
            <a:r>
              <a:rPr lang="en-US" dirty="0"/>
              <a:t>0b00111001, 0b01011110, 0b01111001, 0b01110001};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unsigned char display, </a:t>
            </a:r>
            <a:r>
              <a:rPr lang="en-US" dirty="0" err="1"/>
              <a:t>sw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DDRC </a:t>
            </a:r>
            <a:r>
              <a:rPr lang="en-US" dirty="0"/>
              <a:t>= 0xFF;</a:t>
            </a:r>
          </a:p>
          <a:p>
            <a:pPr marL="0" indent="0">
              <a:buNone/>
            </a:pPr>
            <a:r>
              <a:rPr lang="en-US" dirty="0"/>
              <a:t>DDRD = 0x80;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= PIND;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&amp;= 0x0F;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332656"/>
            <a:ext cx="3816424" cy="61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if(</a:t>
            </a:r>
            <a:r>
              <a:rPr lang="en-US" sz="1600" dirty="0" err="1" smtClean="0"/>
              <a:t>sw</a:t>
            </a:r>
            <a:r>
              <a:rPr lang="en-US" sz="1600" dirty="0" smtClean="0"/>
              <a:t> </a:t>
            </a:r>
            <a:r>
              <a:rPr lang="en-US" sz="1600" dirty="0" smtClean="0"/>
              <a:t>&gt; 7)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PORTD &amp;= 0x7F;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sw</a:t>
            </a:r>
            <a:r>
              <a:rPr lang="en-US" sz="1600" dirty="0" smtClean="0"/>
              <a:t> </a:t>
            </a:r>
            <a:r>
              <a:rPr lang="en-US" sz="1600" dirty="0" smtClean="0"/>
              <a:t>= 16 - </a:t>
            </a:r>
            <a:r>
              <a:rPr lang="en-US" sz="1600" dirty="0" err="1" smtClean="0"/>
              <a:t>sw</a:t>
            </a:r>
            <a:r>
              <a:rPr lang="en-US" sz="1600" dirty="0" smtClean="0"/>
              <a:t>;</a:t>
            </a:r>
            <a:endParaRPr lang="en-US" sz="1600" dirty="0" smtClean="0"/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else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PORTD |= 0x80;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display = TB7SEG[</a:t>
            </a:r>
            <a:r>
              <a:rPr lang="en-US" sz="1600" dirty="0" err="1"/>
              <a:t>sw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/>
              <a:t>PORTC = ~display;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  <a:p>
            <a:pPr marL="0" indent="0">
              <a:buFont typeface="Wingdings 2"/>
              <a:buNone/>
            </a:pPr>
            <a:r>
              <a:rPr lang="en-US" sz="1600" dirty="0" smtClean="0"/>
              <a:t>return 0;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055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เพื่อนับลอจิกต่ำจากดิปสวิทช์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857364"/>
            <a:ext cx="7772400" cy="4162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โปรแกรมจะทำการอ่านค่าจากดิปสวิทช์จำนวน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 ที่ต่อกับพอร์ท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D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จากนั้น ทำการตรวจสอบบิตที่มาค่าลอจิกต่ำ และแสดงผลออก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ที่ต่อที่พอร์ท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"/>
          <a:stretch/>
        </p:blipFill>
        <p:spPr bwMode="auto">
          <a:xfrm>
            <a:off x="251520" y="404664"/>
            <a:ext cx="8693596" cy="586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44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วัตถุประสงค์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เพื่อให้นักศึกษาได้เรียนรู้เทคนิคการออกแบบฮาร์ดแวร์และซอฟต์แวร์ร่วมกัน เพื่อให้ง่ายในการทดสอบความถูกต้อง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เพื่อให้นักศึกษาได้ฝึกการเขียนซอฟต์แวร์สำหรับการทดสอบความถูกต้องของฮาร์ดแวร์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เพื่อให้นักศึกษาได้ฝึกเทคนิคการ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Debug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โปรแกรม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332656"/>
            <a:ext cx="4464496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avr</a:t>
            </a:r>
            <a:r>
              <a:rPr lang="en-US" dirty="0"/>
              <a:t>/</a:t>
            </a:r>
            <a:r>
              <a:rPr lang="en-US" dirty="0" err="1"/>
              <a:t>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unsigned char TB7SEG[] = {</a:t>
            </a:r>
          </a:p>
          <a:p>
            <a:pPr marL="0" indent="0">
              <a:buNone/>
            </a:pPr>
            <a:r>
              <a:rPr lang="en-US" dirty="0"/>
              <a:t>0b00111111, 0b00000110, 0b01011011, 0b01001111,</a:t>
            </a:r>
          </a:p>
          <a:p>
            <a:pPr marL="0" indent="0">
              <a:buNone/>
            </a:pPr>
            <a:r>
              <a:rPr lang="en-US" dirty="0"/>
              <a:t>0b01100110, 0b01101101, 0b01111101, 0b00000111,</a:t>
            </a:r>
          </a:p>
          <a:p>
            <a:pPr marL="0" indent="0">
              <a:buNone/>
            </a:pPr>
            <a:r>
              <a:rPr lang="en-US" dirty="0"/>
              <a:t>0b01111111, 0b01101111, 0b01110111, 0b01111100,</a:t>
            </a:r>
          </a:p>
          <a:p>
            <a:pPr marL="0" indent="0">
              <a:buNone/>
            </a:pPr>
            <a:r>
              <a:rPr lang="en-US" dirty="0"/>
              <a:t>0b00111001, 0b01011110, 0b01111001, 0b01110001};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en-US" dirty="0" smtClean="0"/>
              <a:t>display, </a:t>
            </a:r>
            <a:r>
              <a:rPr lang="en-US" dirty="0" err="1" smtClean="0"/>
              <a:t>sw</a:t>
            </a:r>
            <a:r>
              <a:rPr lang="en-US" dirty="0" smtClean="0"/>
              <a:t>, mask, count, </a:t>
            </a:r>
            <a:r>
              <a:rPr lang="en-US" dirty="0" err="1" smtClean="0"/>
              <a:t>i</a:t>
            </a:r>
            <a:r>
              <a:rPr lang="en-US" dirty="0" smtClean="0"/>
              <a:t>, temp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DDRC </a:t>
            </a:r>
            <a:r>
              <a:rPr lang="en-US" dirty="0"/>
              <a:t>= 0xFF;</a:t>
            </a:r>
          </a:p>
          <a:p>
            <a:pPr marL="0" indent="0">
              <a:buNone/>
            </a:pPr>
            <a:r>
              <a:rPr lang="en-US" dirty="0"/>
              <a:t>DDRD = </a:t>
            </a:r>
            <a:r>
              <a:rPr lang="en-US" dirty="0" smtClean="0"/>
              <a:t>0x00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= PIND;</a:t>
            </a:r>
          </a:p>
          <a:p>
            <a:pPr marL="0" indent="0">
              <a:buNone/>
            </a:pPr>
            <a:r>
              <a:rPr lang="en-US" sz="2800" dirty="0"/>
              <a:t>mask = 0b00000001;</a:t>
            </a:r>
          </a:p>
          <a:p>
            <a:pPr marL="0" indent="0">
              <a:buNone/>
            </a:pPr>
            <a:r>
              <a:rPr lang="en-US" sz="2800" dirty="0"/>
              <a:t>count = 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332656"/>
            <a:ext cx="3816424" cy="61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=0;i&lt;8;i</a:t>
            </a:r>
            <a:r>
              <a:rPr lang="en-US" sz="1600" dirty="0"/>
              <a:t>++)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temp = </a:t>
            </a:r>
            <a:r>
              <a:rPr lang="en-US" sz="1600" dirty="0" err="1" smtClean="0"/>
              <a:t>sw</a:t>
            </a:r>
            <a:r>
              <a:rPr lang="en-US" sz="1600" dirty="0" smtClean="0"/>
              <a:t> </a:t>
            </a:r>
            <a:r>
              <a:rPr lang="en-US" sz="1600" dirty="0"/>
              <a:t>&amp; (mask&lt;&lt;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if(temp)</a:t>
            </a:r>
          </a:p>
          <a:p>
            <a:pPr marL="0" indent="0">
              <a:buNone/>
            </a:pPr>
            <a:r>
              <a:rPr lang="en-US" sz="1600" dirty="0"/>
              <a:t>count++;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count = 8-count;</a:t>
            </a:r>
          </a:p>
          <a:p>
            <a:pPr marL="0" indent="0">
              <a:buNone/>
            </a:pPr>
            <a:r>
              <a:rPr lang="en-US" sz="1600" dirty="0" smtClean="0"/>
              <a:t>display</a:t>
            </a:r>
            <a:r>
              <a:rPr lang="en-US" sz="1600" dirty="0" smtClean="0"/>
              <a:t> </a:t>
            </a:r>
            <a:r>
              <a:rPr lang="en-US" sz="1600" dirty="0"/>
              <a:t>= TB7SEG[count];</a:t>
            </a:r>
          </a:p>
          <a:p>
            <a:pPr marL="0" indent="0">
              <a:buNone/>
            </a:pPr>
            <a:r>
              <a:rPr lang="en-US" sz="1600" dirty="0"/>
              <a:t>PORTC = </a:t>
            </a:r>
            <a:r>
              <a:rPr lang="en-US" sz="1600" dirty="0" smtClean="0"/>
              <a:t>display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14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: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จากทั้ง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โปรแกรม ให้ทำการย้ายอินพุต</a:t>
            </a:r>
            <a:endParaRPr lang="en-US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เปลี่ยนอินพุตจาก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port PD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ให้เป็น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port PB</a:t>
            </a:r>
            <a:endParaRPr lang="th-TH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171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704814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Part 2 :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โปรแกรม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รับค่า 8 สวิทช์ แสดงผลออก 7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segment 2 digit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348880"/>
            <a:ext cx="7772400" cy="3670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โปรแกรมจะทำการอ่านค่าจากดิปสวิทช์จำนวน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 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buFontTx/>
              <a:buChar char="-"/>
            </a:pP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บิตล่าง แสดงออก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digit 0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ต่อกับ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port PC</a:t>
            </a:r>
          </a:p>
          <a:p>
            <a:pPr>
              <a:buFontTx/>
              <a:buChar char="-"/>
            </a:pP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บิตบน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แสดงออก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digit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ต่อกับ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port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PB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19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6" y="332655"/>
            <a:ext cx="8681433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90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332656"/>
            <a:ext cx="4464496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avr</a:t>
            </a:r>
            <a:r>
              <a:rPr lang="en-US" sz="1600" dirty="0"/>
              <a:t>/</a:t>
            </a:r>
            <a:r>
              <a:rPr lang="en-US" sz="1600" dirty="0" err="1"/>
              <a:t>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unsigned char TB7SEG[] = {</a:t>
            </a:r>
          </a:p>
          <a:p>
            <a:pPr marL="0" indent="0">
              <a:buNone/>
            </a:pPr>
            <a:r>
              <a:rPr lang="en-US" sz="1600" dirty="0"/>
              <a:t>0b00111111, 0b00000110, 0b01011011, 0b01001111,</a:t>
            </a:r>
          </a:p>
          <a:p>
            <a:pPr marL="0" indent="0">
              <a:buNone/>
            </a:pPr>
            <a:r>
              <a:rPr lang="en-US" sz="1600" dirty="0"/>
              <a:t>0b01100110, 0b01101101, 0b01111101, 0b00000111,</a:t>
            </a:r>
          </a:p>
          <a:p>
            <a:pPr marL="0" indent="0">
              <a:buNone/>
            </a:pPr>
            <a:r>
              <a:rPr lang="en-US" sz="1600" dirty="0"/>
              <a:t>0b01111111, 0b01101111, 0b01110111, 0b01111100,</a:t>
            </a:r>
          </a:p>
          <a:p>
            <a:pPr marL="0" indent="0">
              <a:buNone/>
            </a:pPr>
            <a:r>
              <a:rPr lang="en-US" sz="1600" dirty="0"/>
              <a:t>0b00111001, 0b01011110, 0b01111001, 0b01110001};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unsigned char display0, display1, </a:t>
            </a:r>
            <a:r>
              <a:rPr lang="en-US" sz="1600" dirty="0" err="1"/>
              <a:t>sw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unsigned char temp0, temp1;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DDRB = 0xFF;</a:t>
            </a:r>
          </a:p>
          <a:p>
            <a:pPr marL="0" indent="0">
              <a:buNone/>
            </a:pPr>
            <a:r>
              <a:rPr lang="en-US" sz="1600" dirty="0"/>
              <a:t>DDRC = 0xFF;</a:t>
            </a:r>
          </a:p>
          <a:p>
            <a:pPr marL="0" indent="0">
              <a:buNone/>
            </a:pPr>
            <a:r>
              <a:rPr lang="en-US" sz="1600" dirty="0"/>
              <a:t>DDRD = 0x00;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332656"/>
            <a:ext cx="3816424" cy="61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while(1)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err="1"/>
              <a:t>sw</a:t>
            </a:r>
            <a:r>
              <a:rPr lang="en-US" sz="1600" dirty="0"/>
              <a:t> = PIND;</a:t>
            </a:r>
          </a:p>
          <a:p>
            <a:pPr marL="0" indent="0">
              <a:buNone/>
            </a:pPr>
            <a:r>
              <a:rPr lang="en-US" sz="1600" dirty="0"/>
              <a:t>temp0 = </a:t>
            </a:r>
            <a:r>
              <a:rPr lang="en-US" sz="1600" dirty="0" err="1"/>
              <a:t>sw</a:t>
            </a:r>
            <a:r>
              <a:rPr lang="en-US" sz="1600" dirty="0"/>
              <a:t> &amp; 0x0F;</a:t>
            </a:r>
          </a:p>
          <a:p>
            <a:pPr marL="0" indent="0">
              <a:buNone/>
            </a:pPr>
            <a:r>
              <a:rPr lang="en-US" sz="1600" dirty="0"/>
              <a:t>temp1 = </a:t>
            </a:r>
            <a:r>
              <a:rPr lang="en-US" sz="1600" dirty="0" err="1"/>
              <a:t>sw</a:t>
            </a:r>
            <a:r>
              <a:rPr lang="en-US" sz="1600" dirty="0"/>
              <a:t> &amp; 0xF0;</a:t>
            </a:r>
          </a:p>
          <a:p>
            <a:pPr marL="0" indent="0">
              <a:buNone/>
            </a:pPr>
            <a:r>
              <a:rPr lang="en-US" sz="1600" dirty="0"/>
              <a:t>temp1 = temp1 &gt;&gt; 4;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display0 = TB7SEG[temp0];</a:t>
            </a:r>
          </a:p>
          <a:p>
            <a:pPr marL="0" indent="0">
              <a:buNone/>
            </a:pPr>
            <a:r>
              <a:rPr lang="en-US" sz="1600" dirty="0"/>
              <a:t>display1 = TB7SEG[temp1];</a:t>
            </a:r>
          </a:p>
          <a:p>
            <a:pPr marL="0" indent="0">
              <a:buNone/>
            </a:pPr>
            <a:r>
              <a:rPr lang="en-US" sz="1600" dirty="0"/>
              <a:t>PORTB = display1;</a:t>
            </a:r>
          </a:p>
          <a:p>
            <a:pPr marL="0" indent="0">
              <a:buNone/>
            </a:pPr>
            <a:r>
              <a:rPr lang="en-US" sz="1600" dirty="0"/>
              <a:t>PORTC = display0;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15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: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แก้ไขโปรแกรม</a:t>
            </a:r>
          </a:p>
          <a:p>
            <a:pPr marL="0" indent="0">
              <a:buNone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ให้ทำการอ่านค่าจากสวิทช์ (เป็นเลขฐาน 2) แสดงเป็นเลขฐาน 10</a:t>
            </a:r>
          </a:p>
          <a:p>
            <a:pPr marL="0" indent="0">
              <a:buNone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แสดงค่าตั้งแต่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เลข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 0-99</a:t>
            </a:r>
          </a:p>
          <a:p>
            <a:pPr marL="0" indent="0">
              <a:buNone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ถ้าค่ามากกว่า 99 ให้แสดงผลเป็น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“--"</a:t>
            </a:r>
            <a:endParaRPr lang="th-TH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00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เป้าหมาย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AVRStudio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ในการดีบักโปรแกรมภาษา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ของซีพียู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ได้อย่างมีประสิทธิภาพ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ในการทดสอบการทำงานร่วมกันของฮาร์ดแวร์และซอฟต์แวร์ได้อย่างมีประสิทธิภาพ ก่อนที่จะนำซอฟต์แวร์ไปทดสอบการทำงานบนฮาร์ดแวร์จริง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เขียนโปรแกรมเพื่ออ่านค่าจากสวิทช์และแสดงผลทาง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7-segment LED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704975"/>
            <a:ext cx="88296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352" y="332656"/>
            <a:ext cx="4665712" cy="60486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avr</a:t>
            </a:r>
            <a:r>
              <a:rPr lang="en-US" sz="1600" dirty="0"/>
              <a:t>/</a:t>
            </a:r>
            <a:r>
              <a:rPr lang="en-US" sz="1600" dirty="0" err="1"/>
              <a:t>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unsigned char TB7SEG[] = {</a:t>
            </a:r>
          </a:p>
          <a:p>
            <a:pPr marL="0" indent="0">
              <a:buNone/>
            </a:pPr>
            <a:r>
              <a:rPr lang="en-US" sz="1600" dirty="0"/>
              <a:t>0b00111111, 0b00000110, 0b01011011, 0b01001111,</a:t>
            </a:r>
          </a:p>
          <a:p>
            <a:pPr marL="0" indent="0">
              <a:buNone/>
            </a:pPr>
            <a:r>
              <a:rPr lang="en-US" sz="1600" dirty="0"/>
              <a:t>0b01100110, 0b01101101, 0b01111101, 0b00000111,</a:t>
            </a:r>
          </a:p>
          <a:p>
            <a:pPr marL="0" indent="0">
              <a:buNone/>
            </a:pPr>
            <a:r>
              <a:rPr lang="en-US" sz="1600" dirty="0"/>
              <a:t>0b01111111, 0b01101111, 0b01110111, 0b01111100,</a:t>
            </a:r>
          </a:p>
          <a:p>
            <a:pPr marL="0" indent="0">
              <a:buNone/>
            </a:pPr>
            <a:r>
              <a:rPr lang="en-US" sz="1600" dirty="0"/>
              <a:t>0b00111001, 0b01011110, 0b01111001, 0b01110001</a:t>
            </a: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unsigned </a:t>
            </a:r>
            <a:r>
              <a:rPr lang="en-US" sz="1600" dirty="0"/>
              <a:t>char </a:t>
            </a:r>
            <a:r>
              <a:rPr lang="en-US" sz="1600" dirty="0" smtClean="0"/>
              <a:t>display, </a:t>
            </a:r>
            <a:r>
              <a:rPr lang="en-US" sz="1600" dirty="0" err="1" smtClean="0"/>
              <a:t>sw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DDRC = 0xFF;</a:t>
            </a:r>
          </a:p>
          <a:p>
            <a:pPr marL="0" indent="0">
              <a:buNone/>
            </a:pPr>
            <a:r>
              <a:rPr lang="en-US" sz="1600" dirty="0"/>
              <a:t>DDRD = 0x00;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92081" y="332656"/>
            <a:ext cx="3506290" cy="6048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while (1)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sw</a:t>
            </a:r>
            <a:r>
              <a:rPr lang="en-US" sz="1600" dirty="0" smtClean="0"/>
              <a:t> = PIND;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sw</a:t>
            </a:r>
            <a:r>
              <a:rPr lang="en-US" sz="1600" dirty="0" smtClean="0"/>
              <a:t> &amp;= 0x0F;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display = TB7SEG[</a:t>
            </a:r>
            <a:r>
              <a:rPr lang="en-US" sz="1600" dirty="0" err="1" smtClean="0"/>
              <a:t>sw</a:t>
            </a:r>
            <a:r>
              <a:rPr lang="en-US" sz="1600" dirty="0" smtClean="0"/>
              <a:t>];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PORTC = ~display;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return 0;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34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208912" cy="65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55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4"/>
            <a:ext cx="8352928" cy="668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35416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ทำการย้ายอินพุท ไปอยู่ที่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PD4-PD7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แสดงผลดังรูป</a:t>
            </a:r>
            <a:br>
              <a:rPr lang="th-TH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ทำการแก้ไขโปรแกรม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217390"/>
            <a:ext cx="87725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352" y="332656"/>
            <a:ext cx="4665712" cy="60486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avr</a:t>
            </a:r>
            <a:r>
              <a:rPr lang="en-US" sz="1600" dirty="0"/>
              <a:t>/</a:t>
            </a:r>
            <a:r>
              <a:rPr lang="en-US" sz="1600" dirty="0" err="1"/>
              <a:t>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unsigned char TB7SEG[] = {</a:t>
            </a:r>
          </a:p>
          <a:p>
            <a:pPr marL="0" indent="0">
              <a:buNone/>
            </a:pPr>
            <a:r>
              <a:rPr lang="en-US" sz="1600" dirty="0"/>
              <a:t>0b00111111, 0b00000110, 0b01011011, 0b01001111,</a:t>
            </a:r>
          </a:p>
          <a:p>
            <a:pPr marL="0" indent="0">
              <a:buNone/>
            </a:pPr>
            <a:r>
              <a:rPr lang="en-US" sz="1600" dirty="0"/>
              <a:t>0b01100110, 0b01101101, 0b01111101, 0b00000111,</a:t>
            </a:r>
          </a:p>
          <a:p>
            <a:pPr marL="0" indent="0">
              <a:buNone/>
            </a:pPr>
            <a:r>
              <a:rPr lang="en-US" sz="1600" dirty="0"/>
              <a:t>0b01111111, 0b01101111, 0b01110111, 0b01111100,</a:t>
            </a:r>
          </a:p>
          <a:p>
            <a:pPr marL="0" indent="0">
              <a:buNone/>
            </a:pPr>
            <a:r>
              <a:rPr lang="en-US" sz="1600" dirty="0"/>
              <a:t>0b00111001, 0b01011110, 0b01111001, 0b01110001</a:t>
            </a: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unsigned </a:t>
            </a:r>
            <a:r>
              <a:rPr lang="en-US" sz="1600" dirty="0"/>
              <a:t>char </a:t>
            </a:r>
            <a:r>
              <a:rPr lang="en-US" sz="1600" dirty="0" smtClean="0"/>
              <a:t>display, </a:t>
            </a:r>
            <a:r>
              <a:rPr lang="en-US" sz="1600" dirty="0" err="1" smtClean="0"/>
              <a:t>sw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DDRC = 0xFF;</a:t>
            </a:r>
          </a:p>
          <a:p>
            <a:pPr marL="0" indent="0">
              <a:buNone/>
            </a:pPr>
            <a:r>
              <a:rPr lang="en-US" sz="1600" dirty="0"/>
              <a:t>DDRD = 0x00;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92081" y="332656"/>
            <a:ext cx="3506290" cy="6048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while (1)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sw</a:t>
            </a:r>
            <a:r>
              <a:rPr lang="en-US" sz="1600" dirty="0" smtClean="0"/>
              <a:t> = PIND;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sw</a:t>
            </a:r>
            <a:r>
              <a:rPr lang="en-US" sz="1600" dirty="0" smtClean="0"/>
              <a:t> &amp;= 0xF0;</a:t>
            </a:r>
          </a:p>
          <a:p>
            <a:pPr marL="0" indent="0">
              <a:buFont typeface="Wingdings 2"/>
              <a:buNone/>
            </a:pPr>
            <a:r>
              <a:rPr lang="en-US" sz="1600" dirty="0" err="1"/>
              <a:t>s</a:t>
            </a:r>
            <a:r>
              <a:rPr lang="en-US" sz="1600" dirty="0" err="1" smtClean="0"/>
              <a:t>w</a:t>
            </a:r>
            <a:r>
              <a:rPr lang="en-US" sz="1600" dirty="0" smtClean="0"/>
              <a:t> = </a:t>
            </a:r>
            <a:r>
              <a:rPr lang="en-US" sz="1600" dirty="0" err="1" smtClean="0"/>
              <a:t>sw</a:t>
            </a:r>
            <a:r>
              <a:rPr lang="en-US" sz="1600" dirty="0" smtClean="0"/>
              <a:t> &gt;&gt;4; 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display = TB7SEG[</a:t>
            </a:r>
            <a:r>
              <a:rPr lang="en-US" sz="1600" dirty="0" err="1" smtClean="0"/>
              <a:t>sw</a:t>
            </a:r>
            <a:r>
              <a:rPr lang="en-US" sz="1600" dirty="0" smtClean="0"/>
              <a:t>];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PORTC = ~display;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return 0;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893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332</TotalTime>
  <Words>935</Words>
  <Application>Microsoft Office PowerPoint</Application>
  <PresentationFormat>On-screen Show (4:3)</PresentationFormat>
  <Paragraphs>241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Lab 3HB06 AVR Microcontroller : Simulator (Proteus)</vt:lpstr>
      <vt:lpstr>วัตถุประสงค์</vt:lpstr>
      <vt:lpstr>เป้าหมาย</vt:lpstr>
      <vt:lpstr>การทดลองที่ 1 เขียนโปรแกรมเพื่ออ่านค่าจากสวิทช์และแสดงผลทาง 7-segment LED</vt:lpstr>
      <vt:lpstr>PowerPoint Presentation</vt:lpstr>
      <vt:lpstr>PowerPoint Presentation</vt:lpstr>
      <vt:lpstr>PowerPoint Presentation</vt:lpstr>
      <vt:lpstr>ทำการย้ายอินพุท ไปอยู่ที่ PD4-PD7 แสดงผลดังรูป ทำการแก้ไขโปรแกรม</vt:lpstr>
      <vt:lpstr>PowerPoint Presentation</vt:lpstr>
      <vt:lpstr>การทดลองที่ 4 เขียนโปรแกรม เพื่อแสดงค่าจากสวิทช์ โดยข้อมูลเป็นเลขฐานสิบ</vt:lpstr>
      <vt:lpstr>PowerPoint Presentation</vt:lpstr>
      <vt:lpstr>PowerPoint Presentation</vt:lpstr>
      <vt:lpstr>PowerPoint Presentation</vt:lpstr>
      <vt:lpstr>การทดลองที่ 3 เขียนโปรแกรม เพื่ออ่านค่าจากสวิทช์ โดยข้อมูลเป็นเลข signed number</vt:lpstr>
      <vt:lpstr>PowerPoint Presentation</vt:lpstr>
      <vt:lpstr>PowerPoint Presentation</vt:lpstr>
      <vt:lpstr>PowerPoint Presentation</vt:lpstr>
      <vt:lpstr>การทดลองที่ 2 เขียนโปรแกรม เพื่อนับลอจิกต่ำจากดิปสวิทช์</vt:lpstr>
      <vt:lpstr>PowerPoint Presentation</vt:lpstr>
      <vt:lpstr>PowerPoint Presentation</vt:lpstr>
      <vt:lpstr>Checkpoint : part 1</vt:lpstr>
      <vt:lpstr>Part 2 : เขียนโปรแกรมรับค่า 8 สวิทช์ แสดงผลออก 7 segment 2 digit</vt:lpstr>
      <vt:lpstr>PowerPoint Presentation</vt:lpstr>
      <vt:lpstr>PowerPoint Presentation</vt:lpstr>
      <vt:lpstr>Checkpoint : part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3HB05-06 AVR Microcontroller</dc:title>
  <dc:creator>sorn</dc:creator>
  <cp:lastModifiedBy>coe</cp:lastModifiedBy>
  <cp:revision>31</cp:revision>
  <dcterms:created xsi:type="dcterms:W3CDTF">2016-02-22T22:03:27Z</dcterms:created>
  <dcterms:modified xsi:type="dcterms:W3CDTF">2017-03-20T09:57:49Z</dcterms:modified>
</cp:coreProperties>
</file>