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324" r:id="rId6"/>
    <p:sldId id="320" r:id="rId7"/>
    <p:sldId id="340" r:id="rId8"/>
    <p:sldId id="322" r:id="rId9"/>
    <p:sldId id="341" r:id="rId10"/>
    <p:sldId id="326" r:id="rId11"/>
    <p:sldId id="342" r:id="rId12"/>
    <p:sldId id="343" r:id="rId13"/>
    <p:sldId id="321" r:id="rId14"/>
    <p:sldId id="323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906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29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29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pPr/>
              <a:t>27/03/60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ngnu.org/avr-libc/user-manual/group__util__dela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242-302 ADVANCED COMPUTER ENGINEERING LABORATORY II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3HB06 AVR Microcontroller : Simulator (Proteus) – Part 2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/>
          <a:stretch/>
        </p:blipFill>
        <p:spPr bwMode="auto">
          <a:xfrm>
            <a:off x="1763688" y="764704"/>
            <a:ext cx="5362575" cy="541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23975"/>
            <a:ext cx="65341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81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หน่วง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delay)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Checkpoint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จงสร้างสัญญาณตามความถี่ของนักศึกษา 3 ตัวสุดท้าย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604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การตั้งเวลา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 วงจร </a:t>
            </a: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เขียนโปรแกรมตั้งเวลา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วินาที โดยตัวเลข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segment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จะทำการแสดงตัวเลขนับถอยหลัง จาก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10, 9, 8, …, 0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วนไปเรื่อยๆ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วัดสัญญาณด้วยออสซิสโลสโคป  โดยทุก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วินาที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สัญญาณจะทำการ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toggle</a:t>
            </a: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checkpoint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974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68682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ระบบสวิทช์สัมผัสสำหรับเปิดปิดเครื่องใช้ไฟฟ้า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1464"/>
            <a:ext cx="7772400" cy="549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 วงจร </a:t>
            </a: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เมื่อเริ่มจ่ายไฟให้กับเครื่อง เครื่องใช้ไฟฟ้าจะดับอยู่ 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LED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ดับ) และ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7-segment 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แสดงสถานะ</a:t>
            </a: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เมื่อกดสวิทช์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 จะเป็นการกดเปิดเครื่องใช้ไฟฟ้า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(LED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ติด)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7-segment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สถานะ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เมื่อกดสวิทช์อีก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 จะเป็นการสั่งปิดเครื่องใช้ไฟฟ้า แต่เครื่องใช้ไฟฟ้าจะไม่ถูกตัดไฟในทันที จะมีการหน่วงเวลาออกไป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วินาที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7-segment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จะแสดงเลข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และทำการนับถอยหลังไปเรื่อยๆ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19, 18, 17, … , 2, 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หลังจากนั้น จะแสดงสถานะ           และ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LED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ดับ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ในระหว่างนับถอยหลัง ออสซิลโลสโคป จะทำการแสดงผลการตั้งเวลา โดยทุกครั้งที่นับครบ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วินาที จะทำการกลับบิต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toggle)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ในขานั้น เพื่อตรวจสอบการตั้ง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20040" lvl="1" indent="0"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98" y="1818339"/>
            <a:ext cx="584010" cy="55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3" y="2767402"/>
            <a:ext cx="667440" cy="466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365104"/>
            <a:ext cx="584010" cy="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เพื่อให้นักศึกษาได้ฝึกเทคนิคการ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68760"/>
            <a:ext cx="7772400" cy="3024336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Part 3 : </a:t>
            </a:r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ออกแบบและทดสอบ</a:t>
            </a:r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ระบบสว</a:t>
            </a:r>
            <a:r>
              <a:rPr lang="th-TH" sz="6000" b="1" dirty="0">
                <a:latin typeface="TH SarabunPSK" pitchFamily="34" charset="-34"/>
                <a:cs typeface="TH SarabunPSK" pitchFamily="34" charset="-34"/>
              </a:rPr>
              <a:t>ิ</a:t>
            </a:r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ทช์</a:t>
            </a:r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สัมผัส สำหรับเปิด-ปิด เครื่องใช้ไฟฟ้า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1062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04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: 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การใช้สวิทช์สัมผัส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 วงจร </a:t>
            </a:r>
          </a:p>
          <a:p>
            <a:pPr>
              <a:buFontTx/>
              <a:buChar char="-"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โปรแกรมรับค่า จาก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button switch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endParaRPr lang="th-TH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Tx/>
              <a:buChar char="-"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 หลอด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LED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 กดอีกครั้ง หลอด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ดับ</a:t>
            </a:r>
          </a:p>
          <a:p>
            <a:pPr>
              <a:buFontTx/>
              <a:buChar char="-"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สลับไปมา</a:t>
            </a:r>
          </a:p>
          <a:p>
            <a:pPr>
              <a:buFontTx/>
              <a:buChar char="-"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กลับเฉพาะบิตใดบิตหนึ่ง ใช้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exclusive-or (^)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</a:p>
          <a:p>
            <a:pPr marL="0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A^0 = A	A^1 = A’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716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352" y="980728"/>
            <a:ext cx="4017640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avr</a:t>
            </a:r>
            <a:r>
              <a:rPr lang="en-US" sz="1600" dirty="0"/>
              <a:t>/</a:t>
            </a:r>
            <a:r>
              <a:rPr lang="en-US" sz="1600" dirty="0" err="1"/>
              <a:t>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    unsigned char </a:t>
            </a:r>
            <a:r>
              <a:rPr lang="en-US" sz="1600" dirty="0" err="1"/>
              <a:t>sw</a:t>
            </a:r>
            <a:r>
              <a:rPr lang="en-US" sz="1600" dirty="0"/>
              <a:t>, </a:t>
            </a:r>
            <a:r>
              <a:rPr lang="en-US" sz="1600" dirty="0" smtClean="0"/>
              <a:t>temp;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DDRB = 0xFE;</a:t>
            </a:r>
          </a:p>
          <a:p>
            <a:pPr marL="0" indent="0">
              <a:buNone/>
            </a:pPr>
            <a:r>
              <a:rPr lang="en-US" sz="1600" dirty="0"/>
              <a:t>    DDRC = 0xFF;</a:t>
            </a:r>
          </a:p>
          <a:p>
            <a:pPr marL="0" indent="0">
              <a:buNone/>
            </a:pPr>
            <a:r>
              <a:rPr lang="en-US" sz="1600" dirty="0"/>
              <a:t>    DDRD = 0xFF;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temp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/>
              <a:t>    PORTB = PORTB &amp; </a:t>
            </a:r>
            <a:r>
              <a:rPr lang="en-US" sz="1600" dirty="0" smtClean="0"/>
              <a:t>0xFD;</a:t>
            </a:r>
            <a:endParaRPr lang="th-TH" sz="1600" dirty="0" smtClean="0"/>
          </a:p>
          <a:p>
            <a:pPr marL="0" indent="0">
              <a:buNone/>
            </a:pPr>
            <a:endParaRPr lang="th-TH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th-TH" sz="1600" dirty="0" smtClean="0"/>
              <a:t>    </a:t>
            </a:r>
            <a:r>
              <a:rPr lang="en-US" sz="1600" dirty="0" smtClean="0"/>
              <a:t>while </a:t>
            </a:r>
            <a:r>
              <a:rPr lang="en-US" sz="1600" dirty="0"/>
              <a:t>(1)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sw</a:t>
            </a:r>
            <a:r>
              <a:rPr lang="en-US" sz="1600" dirty="0"/>
              <a:t> = PINB;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sw</a:t>
            </a:r>
            <a:r>
              <a:rPr lang="en-US" sz="1600" dirty="0"/>
              <a:t> = </a:t>
            </a:r>
            <a:r>
              <a:rPr lang="en-US" sz="1600" dirty="0" err="1"/>
              <a:t>sw</a:t>
            </a:r>
            <a:r>
              <a:rPr lang="en-US" sz="1600" dirty="0"/>
              <a:t> &amp; 0x01;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980728"/>
            <a:ext cx="4154363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if(!</a:t>
            </a:r>
            <a:r>
              <a:rPr lang="en-US" sz="1600" dirty="0" err="1"/>
              <a:t>sw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{ </a:t>
            </a:r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temp </a:t>
            </a:r>
            <a:r>
              <a:rPr lang="en-US" sz="1600" dirty="0"/>
              <a:t>= 1;</a:t>
            </a:r>
          </a:p>
          <a:p>
            <a:pPr marL="0" indent="0">
              <a:buNone/>
            </a:pPr>
            <a:r>
              <a:rPr lang="en-US" sz="1600" dirty="0"/>
              <a:t>       }</a:t>
            </a:r>
          </a:p>
          <a:p>
            <a:pPr marL="0" indent="0">
              <a:buNone/>
            </a:pPr>
            <a:r>
              <a:rPr lang="en-US" sz="1600" dirty="0"/>
              <a:t>       else if(</a:t>
            </a:r>
            <a:r>
              <a:rPr lang="en-US" sz="1600" dirty="0" err="1"/>
              <a:t>sw</a:t>
            </a:r>
            <a:r>
              <a:rPr lang="en-US" sz="1600" dirty="0"/>
              <a:t> &amp; </a:t>
            </a:r>
            <a:r>
              <a:rPr lang="en-US" sz="1600" dirty="0" smtClean="0"/>
              <a:t>temp)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{</a:t>
            </a:r>
          </a:p>
          <a:p>
            <a:pPr marL="0" indent="0">
              <a:buNone/>
            </a:pPr>
            <a:r>
              <a:rPr lang="en-US" sz="1600" dirty="0"/>
              <a:t>	  </a:t>
            </a:r>
            <a:r>
              <a:rPr lang="en-US" sz="1600" dirty="0" smtClean="0"/>
              <a:t>temp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/>
              <a:t>	  PORTB = PORTB ^ 0x02; </a:t>
            </a:r>
          </a:p>
          <a:p>
            <a:pPr marL="0" indent="0">
              <a:buNone/>
            </a:pPr>
            <a:r>
              <a:rPr lang="en-US" sz="1600" dirty="0"/>
              <a:t>      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   return 0;</a:t>
            </a:r>
          </a:p>
          <a:p>
            <a:pPr marL="0" indent="0">
              <a:buNone/>
            </a:pPr>
            <a:r>
              <a:rPr lang="en-US" sz="1600" dirty="0"/>
              <a:t> }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68682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การใช้สวิทช์สัมผัส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18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หน่วง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delay)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 วงจร </a:t>
            </a:r>
          </a:p>
          <a:p>
            <a:pPr>
              <a:buFontTx/>
              <a:buChar char="-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เขียนโปรแกรมสร้างสัญญาณความถี่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 Hz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ในที่นี้ อนุญาตให้ใช้ฟังก์ชันได้</a:t>
            </a:r>
          </a:p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http://www.nongnu.org/avr-libc/user-manual/group__util__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delay.html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include 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util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delay.h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: </a:t>
            </a:r>
          </a:p>
          <a:p>
            <a:pPr marL="0" indent="0">
              <a:buNone/>
            </a:pPr>
            <a:r>
              <a:rPr lang="en-US" dirty="0">
                <a:latin typeface="TH SarabunPSK" pitchFamily="34" charset="-34"/>
                <a:cs typeface="TH SarabunPSK" pitchFamily="34" charset="-34"/>
              </a:rPr>
              <a:t>void _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delay_ms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 double __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ms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H SarabunPSK" pitchFamily="34" charset="-34"/>
                <a:cs typeface="TH SarabunPSK" pitchFamily="34" charset="-34"/>
              </a:rPr>
              <a:t>void _</a:t>
            </a:r>
            <a:r>
              <a:rPr lang="en-US" dirty="0" err="1">
                <a:latin typeface="TH SarabunPSK" pitchFamily="34" charset="-34"/>
                <a:cs typeface="TH SarabunPSK" pitchFamily="34" charset="-34"/>
              </a:rPr>
              <a:t>delay_us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 double __us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6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352" y="980728"/>
            <a:ext cx="4017640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avr</a:t>
            </a:r>
            <a:r>
              <a:rPr lang="en-US" sz="1600" dirty="0"/>
              <a:t>/</a:t>
            </a:r>
            <a:r>
              <a:rPr lang="en-US" sz="1600" dirty="0" err="1"/>
              <a:t>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util</a:t>
            </a:r>
            <a:r>
              <a:rPr lang="en-US" sz="1600" dirty="0"/>
              <a:t>/</a:t>
            </a:r>
            <a:r>
              <a:rPr lang="en-US" sz="1600" dirty="0" err="1"/>
              <a:t>delay.h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//#define F_CPU 1000000UL  // 1 MHz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    DDRB = 0xFE;</a:t>
            </a:r>
          </a:p>
          <a:p>
            <a:pPr marL="0" indent="0">
              <a:buNone/>
            </a:pPr>
            <a:r>
              <a:rPr lang="en-US" sz="1600" dirty="0"/>
              <a:t>    DDRC = 0xFF;</a:t>
            </a:r>
          </a:p>
          <a:p>
            <a:pPr marL="0" indent="0">
              <a:buNone/>
            </a:pPr>
            <a:r>
              <a:rPr lang="en-US" sz="1600" dirty="0"/>
              <a:t>    DDRD = 0xFF;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PORTB = PORTB &amp; 0x3F;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980728"/>
            <a:ext cx="4154363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while (1)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PORTB = PORTB ^ 0xC0;</a:t>
            </a:r>
          </a:p>
          <a:p>
            <a:pPr marL="0" indent="0">
              <a:buNone/>
            </a:pPr>
            <a:r>
              <a:rPr lang="en-US" sz="1600" dirty="0"/>
              <a:t>       _</a:t>
            </a:r>
            <a:r>
              <a:rPr lang="en-US" sz="1600" dirty="0" err="1" smtClean="0"/>
              <a:t>delay_ms</a:t>
            </a:r>
            <a:r>
              <a:rPr lang="en-US" sz="1600" dirty="0" smtClean="0"/>
              <a:t>(50);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   return 0;</a:t>
            </a:r>
          </a:p>
          <a:p>
            <a:pPr marL="0" indent="0">
              <a:buNone/>
            </a:pPr>
            <a:r>
              <a:rPr lang="en-US" sz="1600" dirty="0"/>
              <a:t> }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68682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การทดลองที่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หน่วง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455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470</TotalTime>
  <Words>622</Words>
  <Application>Microsoft Office PowerPoint</Application>
  <PresentationFormat>On-screen Show (4:3)</PresentationFormat>
  <Paragraphs>98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Lab 3HB06 AVR Microcontroller : Simulator (Proteus) – Part 2</vt:lpstr>
      <vt:lpstr>วัตถุประสงค์</vt:lpstr>
      <vt:lpstr>เป้าหมาย</vt:lpstr>
      <vt:lpstr>Part 3 : ออกแบบและทดสอบระบบสวิทช์สัมผัส สำหรับเปิด-ปิด เครื่องใช้ไฟฟ้า</vt:lpstr>
      <vt:lpstr>PowerPoint Presentation</vt:lpstr>
      <vt:lpstr>การทดลองที่ 1 : การใช้สวิทช์สัมผัส</vt:lpstr>
      <vt:lpstr>การทดลองที่ 1 : การใช้สวิทช์สัมผัส</vt:lpstr>
      <vt:lpstr>การทดลองที่ 2 : การหน่วงเวลา (delay)</vt:lpstr>
      <vt:lpstr>การทดลองที่ 2 : การหน่วงเวลา</vt:lpstr>
      <vt:lpstr>PowerPoint Presentation</vt:lpstr>
      <vt:lpstr>PowerPoint Presentation</vt:lpstr>
      <vt:lpstr>การทดลองที่ 2 : การหน่วงเวลา (delay)</vt:lpstr>
      <vt:lpstr>การทดลองที่ 3 : การตั้งเวลา</vt:lpstr>
      <vt:lpstr>การทดลองที่ 4 : ระบบสวิทช์สัมผัสสำหรับเปิดปิดเครื่องใช้ไฟฟ้า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coe</cp:lastModifiedBy>
  <cp:revision>45</cp:revision>
  <dcterms:created xsi:type="dcterms:W3CDTF">2016-02-22T22:03:27Z</dcterms:created>
  <dcterms:modified xsi:type="dcterms:W3CDTF">2017-03-27T09:13:17Z</dcterms:modified>
</cp:coreProperties>
</file>