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86" r:id="rId4"/>
    <p:sldId id="257" r:id="rId5"/>
    <p:sldId id="260" r:id="rId6"/>
    <p:sldId id="261" r:id="rId7"/>
    <p:sldId id="278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A377F-4F0F-4AC2-BB04-CC757F53B4DE}" v="1" dt="2022-10-26T04:40:18.184"/>
    <p1510:client id="{AF93DC4A-C60F-F243-BB70-9DF20B3A2675}" v="379" dt="2022-10-26T16:53:55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3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Fierro" userId="5bc4740d-142a-4dc7-a11a-afa09523ac35" providerId="ADAL" clId="{AF93DC4A-C60F-F243-BB70-9DF20B3A2675}"/>
    <pc:docChg chg="undo custSel addSld delSld modSld sldOrd">
      <pc:chgData name="Gabriel Fierro" userId="5bc4740d-142a-4dc7-a11a-afa09523ac35" providerId="ADAL" clId="{AF93DC4A-C60F-F243-BB70-9DF20B3A2675}" dt="2022-10-26T16:53:55.016" v="1592"/>
      <pc:docMkLst>
        <pc:docMk/>
      </pc:docMkLst>
      <pc:sldChg chg="addSp delSp modSp mod">
        <pc:chgData name="Gabriel Fierro" userId="5bc4740d-142a-4dc7-a11a-afa09523ac35" providerId="ADAL" clId="{AF93DC4A-C60F-F243-BB70-9DF20B3A2675}" dt="2022-10-26T13:42:59.739" v="467" actId="1076"/>
        <pc:sldMkLst>
          <pc:docMk/>
          <pc:sldMk cId="109857222" sldId="256"/>
        </pc:sldMkLst>
        <pc:spChg chg="add del mod">
          <ac:chgData name="Gabriel Fierro" userId="5bc4740d-142a-4dc7-a11a-afa09523ac35" providerId="ADAL" clId="{AF93DC4A-C60F-F243-BB70-9DF20B3A2675}" dt="2022-10-26T04:53:17.498" v="9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briel Fierro" userId="5bc4740d-142a-4dc7-a11a-afa09523ac35" providerId="ADAL" clId="{AF93DC4A-C60F-F243-BB70-9DF20B3A2675}" dt="2022-10-26T04:54:39.825" v="283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Gabriel Fierro" userId="5bc4740d-142a-4dc7-a11a-afa09523ac35" providerId="ADAL" clId="{AF93DC4A-C60F-F243-BB70-9DF20B3A2675}" dt="2022-10-26T04:53:08.611" v="38"/>
          <ac:spMkLst>
            <pc:docMk/>
            <pc:sldMk cId="109857222" sldId="256"/>
            <ac:spMk id="5" creationId="{BD7346D3-49AD-B602-6E6D-D86C2ADA0443}"/>
          </ac:spMkLst>
        </pc:spChg>
        <pc:spChg chg="add mod">
          <ac:chgData name="Gabriel Fierro" userId="5bc4740d-142a-4dc7-a11a-afa09523ac35" providerId="ADAL" clId="{AF93DC4A-C60F-F243-BB70-9DF20B3A2675}" dt="2022-10-26T13:42:59.739" v="467" actId="1076"/>
          <ac:spMkLst>
            <pc:docMk/>
            <pc:sldMk cId="109857222" sldId="256"/>
            <ac:spMk id="6" creationId="{247110F6-5672-5885-0C2D-9E9DF54EF0D0}"/>
          </ac:spMkLst>
        </pc:spChg>
        <pc:graphicFrameChg chg="add del mod">
          <ac:chgData name="Gabriel Fierro" userId="5bc4740d-142a-4dc7-a11a-afa09523ac35" providerId="ADAL" clId="{AF93DC4A-C60F-F243-BB70-9DF20B3A2675}" dt="2022-10-26T04:53:08.611" v="38"/>
          <ac:graphicFrameMkLst>
            <pc:docMk/>
            <pc:sldMk cId="109857222" sldId="256"/>
            <ac:graphicFrameMk id="4" creationId="{557CAF60-9FFA-D4B0-A5A4-A5E966F4934F}"/>
          </ac:graphicFrameMkLst>
        </pc:graphicFrameChg>
      </pc:sldChg>
      <pc:sldChg chg="addSp modSp">
        <pc:chgData name="Gabriel Fierro" userId="5bc4740d-142a-4dc7-a11a-afa09523ac35" providerId="ADAL" clId="{AF93DC4A-C60F-F243-BB70-9DF20B3A2675}" dt="2022-10-26T04:41:10.352" v="1" actId="1076"/>
        <pc:sldMkLst>
          <pc:docMk/>
          <pc:sldMk cId="710577269" sldId="257"/>
        </pc:sldMkLst>
        <pc:picChg chg="add mod">
          <ac:chgData name="Gabriel Fierro" userId="5bc4740d-142a-4dc7-a11a-afa09523ac35" providerId="ADAL" clId="{AF93DC4A-C60F-F243-BB70-9DF20B3A2675}" dt="2022-10-26T04:41:10.352" v="1" actId="1076"/>
          <ac:picMkLst>
            <pc:docMk/>
            <pc:sldMk cId="710577269" sldId="257"/>
            <ac:picMk id="1026" creationId="{9AB5FCA8-D351-554A-AD89-31A804A3B987}"/>
          </ac:picMkLst>
        </pc:picChg>
      </pc:sldChg>
      <pc:sldChg chg="add del">
        <pc:chgData name="Gabriel Fierro" userId="5bc4740d-142a-4dc7-a11a-afa09523ac35" providerId="ADAL" clId="{AF93DC4A-C60F-F243-BB70-9DF20B3A2675}" dt="2022-10-26T16:49:18.676" v="1446" actId="2696"/>
        <pc:sldMkLst>
          <pc:docMk/>
          <pc:sldMk cId="3755904298" sldId="259"/>
        </pc:sldMkLst>
      </pc:sldChg>
      <pc:sldChg chg="addSp delSp modSp add mod">
        <pc:chgData name="Gabriel Fierro" userId="5bc4740d-142a-4dc7-a11a-afa09523ac35" providerId="ADAL" clId="{AF93DC4A-C60F-F243-BB70-9DF20B3A2675}" dt="2022-10-26T14:38:44.631" v="1202" actId="20577"/>
        <pc:sldMkLst>
          <pc:docMk/>
          <pc:sldMk cId="0" sldId="260"/>
        </pc:sldMkLst>
        <pc:spChg chg="mod">
          <ac:chgData name="Gabriel Fierro" userId="5bc4740d-142a-4dc7-a11a-afa09523ac35" providerId="ADAL" clId="{AF93DC4A-C60F-F243-BB70-9DF20B3A2675}" dt="2022-10-26T14:38:39.985" v="1201" actId="20577"/>
          <ac:spMkLst>
            <pc:docMk/>
            <pc:sldMk cId="0" sldId="260"/>
            <ac:spMk id="143" creationId="{00000000-0000-0000-0000-000000000000}"/>
          </ac:spMkLst>
        </pc:spChg>
        <pc:spChg chg="mod">
          <ac:chgData name="Gabriel Fierro" userId="5bc4740d-142a-4dc7-a11a-afa09523ac35" providerId="ADAL" clId="{AF93DC4A-C60F-F243-BB70-9DF20B3A2675}" dt="2022-10-26T14:38:44.631" v="1202" actId="20577"/>
          <ac:spMkLst>
            <pc:docMk/>
            <pc:sldMk cId="0" sldId="260"/>
            <ac:spMk id="148" creationId="{00000000-0000-0000-0000-000000000000}"/>
          </ac:spMkLst>
        </pc:spChg>
        <pc:picChg chg="add del">
          <ac:chgData name="Gabriel Fierro" userId="5bc4740d-142a-4dc7-a11a-afa09523ac35" providerId="ADAL" clId="{AF93DC4A-C60F-F243-BB70-9DF20B3A2675}" dt="2022-10-26T04:46:56.847" v="4"/>
          <ac:picMkLst>
            <pc:docMk/>
            <pc:sldMk cId="0" sldId="260"/>
            <ac:picMk id="2050" creationId="{407793B8-5CFA-8B6E-A1ED-A24F75E8175C}"/>
          </ac:picMkLst>
        </pc:picChg>
        <pc:picChg chg="add del">
          <ac:chgData name="Gabriel Fierro" userId="5bc4740d-142a-4dc7-a11a-afa09523ac35" providerId="ADAL" clId="{AF93DC4A-C60F-F243-BB70-9DF20B3A2675}" dt="2022-10-26T04:47:01.133" v="6"/>
          <ac:picMkLst>
            <pc:docMk/>
            <pc:sldMk cId="0" sldId="260"/>
            <ac:picMk id="2052" creationId="{02740AB2-DFA0-A68E-974C-8A5F6769C8AD}"/>
          </ac:picMkLst>
        </pc:picChg>
      </pc:sldChg>
      <pc:sldChg chg="addSp delSp modSp add mod ord">
        <pc:chgData name="Gabriel Fierro" userId="5bc4740d-142a-4dc7-a11a-afa09523ac35" providerId="ADAL" clId="{AF93DC4A-C60F-F243-BB70-9DF20B3A2675}" dt="2022-10-26T04:47:44.368" v="36"/>
        <pc:sldMkLst>
          <pc:docMk/>
          <pc:sldMk cId="0" sldId="261"/>
        </pc:sldMkLst>
        <pc:spChg chg="add del mod">
          <ac:chgData name="Gabriel Fierro" userId="5bc4740d-142a-4dc7-a11a-afa09523ac35" providerId="ADAL" clId="{AF93DC4A-C60F-F243-BB70-9DF20B3A2675}" dt="2022-10-26T04:47:44.368" v="36"/>
          <ac:spMkLst>
            <pc:docMk/>
            <pc:sldMk cId="0" sldId="261"/>
            <ac:spMk id="3" creationId="{E786ADB5-FBE2-CB6E-6FD6-932FB8DBDFD6}"/>
          </ac:spMkLst>
        </pc:spChg>
        <pc:picChg chg="add mod">
          <ac:chgData name="Gabriel Fierro" userId="5bc4740d-142a-4dc7-a11a-afa09523ac35" providerId="ADAL" clId="{AF93DC4A-C60F-F243-BB70-9DF20B3A2675}" dt="2022-10-26T04:47:40.551" v="34" actId="1035"/>
          <ac:picMkLst>
            <pc:docMk/>
            <pc:sldMk cId="0" sldId="261"/>
            <ac:picMk id="2" creationId="{060C4637-9863-27D4-C65F-41DDD27DCFA5}"/>
          </ac:picMkLst>
        </pc:picChg>
        <pc:picChg chg="mod">
          <ac:chgData name="Gabriel Fierro" userId="5bc4740d-142a-4dc7-a11a-afa09523ac35" providerId="ADAL" clId="{AF93DC4A-C60F-F243-BB70-9DF20B3A2675}" dt="2022-10-26T04:47:40.551" v="34" actId="1035"/>
          <ac:picMkLst>
            <pc:docMk/>
            <pc:sldMk cId="0" sldId="261"/>
            <ac:picMk id="96" creationId="{00000000-0000-0000-0000-000000000000}"/>
          </ac:picMkLst>
        </pc:picChg>
      </pc:sldChg>
      <pc:sldChg chg="addSp delSp modSp new mod modAnim">
        <pc:chgData name="Gabriel Fierro" userId="5bc4740d-142a-4dc7-a11a-afa09523ac35" providerId="ADAL" clId="{AF93DC4A-C60F-F243-BB70-9DF20B3A2675}" dt="2022-10-26T16:45:24.508" v="1330" actId="20577"/>
        <pc:sldMkLst>
          <pc:docMk/>
          <pc:sldMk cId="3305065359" sldId="262"/>
        </pc:sldMkLst>
        <pc:spChg chg="mod">
          <ac:chgData name="Gabriel Fierro" userId="5bc4740d-142a-4dc7-a11a-afa09523ac35" providerId="ADAL" clId="{AF93DC4A-C60F-F243-BB70-9DF20B3A2675}" dt="2022-10-26T13:43:21.734" v="491" actId="20577"/>
          <ac:spMkLst>
            <pc:docMk/>
            <pc:sldMk cId="3305065359" sldId="262"/>
            <ac:spMk id="2" creationId="{FCBB5106-2DF2-A42E-F5CD-A5506B4EA57F}"/>
          </ac:spMkLst>
        </pc:spChg>
        <pc:spChg chg="mod">
          <ac:chgData name="Gabriel Fierro" userId="5bc4740d-142a-4dc7-a11a-afa09523ac35" providerId="ADAL" clId="{AF93DC4A-C60F-F243-BB70-9DF20B3A2675}" dt="2022-10-26T14:40:17.675" v="1205" actId="1076"/>
          <ac:spMkLst>
            <pc:docMk/>
            <pc:sldMk cId="3305065359" sldId="262"/>
            <ac:spMk id="3" creationId="{058F3A2E-BEF0-D418-F078-6E63B5C72640}"/>
          </ac:spMkLst>
        </pc:spChg>
        <pc:spChg chg="add mod">
          <ac:chgData name="Gabriel Fierro" userId="5bc4740d-142a-4dc7-a11a-afa09523ac35" providerId="ADAL" clId="{AF93DC4A-C60F-F243-BB70-9DF20B3A2675}" dt="2022-10-26T14:40:17.675" v="1205" actId="1076"/>
          <ac:spMkLst>
            <pc:docMk/>
            <pc:sldMk cId="3305065359" sldId="262"/>
            <ac:spMk id="4" creationId="{A9A067D8-BC2D-8A23-80E7-2E4B4358C88D}"/>
          </ac:spMkLst>
        </pc:spChg>
        <pc:spChg chg="add mod">
          <ac:chgData name="Gabriel Fierro" userId="5bc4740d-142a-4dc7-a11a-afa09523ac35" providerId="ADAL" clId="{AF93DC4A-C60F-F243-BB70-9DF20B3A2675}" dt="2022-10-26T14:40:17.675" v="1205" actId="1076"/>
          <ac:spMkLst>
            <pc:docMk/>
            <pc:sldMk cId="3305065359" sldId="262"/>
            <ac:spMk id="5" creationId="{77C26936-382A-9823-FD3B-8A1C4FD5820C}"/>
          </ac:spMkLst>
        </pc:spChg>
        <pc:spChg chg="add del mod">
          <ac:chgData name="Gabriel Fierro" userId="5bc4740d-142a-4dc7-a11a-afa09523ac35" providerId="ADAL" clId="{AF93DC4A-C60F-F243-BB70-9DF20B3A2675}" dt="2022-10-26T14:22:39.825" v="843" actId="478"/>
          <ac:spMkLst>
            <pc:docMk/>
            <pc:sldMk cId="3305065359" sldId="262"/>
            <ac:spMk id="6" creationId="{F5AEDDA7-FDA3-72A4-B343-91B369246996}"/>
          </ac:spMkLst>
        </pc:spChg>
        <pc:spChg chg="add del">
          <ac:chgData name="Gabriel Fierro" userId="5bc4740d-142a-4dc7-a11a-afa09523ac35" providerId="ADAL" clId="{AF93DC4A-C60F-F243-BB70-9DF20B3A2675}" dt="2022-10-26T13:49:40.521" v="830" actId="478"/>
          <ac:spMkLst>
            <pc:docMk/>
            <pc:sldMk cId="3305065359" sldId="262"/>
            <ac:spMk id="8" creationId="{F7C9CF55-0A96-2284-75A1-6268E41BBE41}"/>
          </ac:spMkLst>
        </pc:spChg>
        <pc:spChg chg="add del">
          <ac:chgData name="Gabriel Fierro" userId="5bc4740d-142a-4dc7-a11a-afa09523ac35" providerId="ADAL" clId="{AF93DC4A-C60F-F243-BB70-9DF20B3A2675}" dt="2022-10-26T13:49:53.456" v="832" actId="478"/>
          <ac:spMkLst>
            <pc:docMk/>
            <pc:sldMk cId="3305065359" sldId="262"/>
            <ac:spMk id="10" creationId="{B4E525C1-80FC-B855-3208-E78022391BCF}"/>
          </ac:spMkLst>
        </pc:spChg>
        <pc:spChg chg="add del">
          <ac:chgData name="Gabriel Fierro" userId="5bc4740d-142a-4dc7-a11a-afa09523ac35" providerId="ADAL" clId="{AF93DC4A-C60F-F243-BB70-9DF20B3A2675}" dt="2022-10-26T14:09:47.199" v="837" actId="22"/>
          <ac:spMkLst>
            <pc:docMk/>
            <pc:sldMk cId="3305065359" sldId="262"/>
            <ac:spMk id="12" creationId="{CFAC86C0-6F95-53ED-9FC3-5E3AD4584331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22" creationId="{B9DEE06D-4FB2-8CD0-64A9-54354002B17D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23" creationId="{86CCBF19-441B-1F82-1E68-C86C4DFE0159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27" creationId="{D374A8AB-036D-5047-CE68-EE5BF296BFE1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28" creationId="{1ECB97F6-5D2E-E25F-2C45-B708F32D70FF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30" creationId="{BB4E1DC8-1C5A-7EBD-D33B-A7915385AB29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38" creationId="{648633A9-588A-646B-9D33-B5C7D7C06AA1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41" creationId="{06C9030D-B9AE-2DCB-6A20-C3341ACD1AB2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51" creationId="{76246A05-574E-0890-177F-1CF8FA1B488B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52" creationId="{01137A29-5679-A504-8CC0-D9663AC8A6F9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53" creationId="{3D4976F6-AD15-AB2B-F585-2E5C5BCF24B2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54" creationId="{66B0AE8F-9787-A51D-F22F-8373D8359A21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55" creationId="{F72E1C89-C72E-4504-6CB5-AF58BB2E6FE0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56" creationId="{9B2389E2-FFFC-ADC5-EBBE-3BCC6BD82A04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59" creationId="{855D54A4-CEE3-9D99-A09C-0A71292AA5D1}"/>
          </ac:spMkLst>
        </pc:spChg>
        <pc:spChg chg="mod">
          <ac:chgData name="Gabriel Fierro" userId="5bc4740d-142a-4dc7-a11a-afa09523ac35" providerId="ADAL" clId="{AF93DC4A-C60F-F243-BB70-9DF20B3A2675}" dt="2022-10-26T14:12:35.631" v="841" actId="14100"/>
          <ac:spMkLst>
            <pc:docMk/>
            <pc:sldMk cId="3305065359" sldId="262"/>
            <ac:spMk id="61" creationId="{48BD93EE-4C53-7CDC-685F-F45056354D84}"/>
          </ac:spMkLst>
        </pc:spChg>
        <pc:spChg chg="add mod">
          <ac:chgData name="Gabriel Fierro" userId="5bc4740d-142a-4dc7-a11a-afa09523ac35" providerId="ADAL" clId="{AF93DC4A-C60F-F243-BB70-9DF20B3A2675}" dt="2022-10-26T16:45:24.508" v="1330" actId="20577"/>
          <ac:spMkLst>
            <pc:docMk/>
            <pc:sldMk cId="3305065359" sldId="262"/>
            <ac:spMk id="62" creationId="{1A547A74-4724-B661-21B6-2EC60F6ECB9E}"/>
          </ac:spMkLst>
        </pc:spChg>
        <pc:grpChg chg="add del mod">
          <ac:chgData name="Gabriel Fierro" userId="5bc4740d-142a-4dc7-a11a-afa09523ac35" providerId="ADAL" clId="{AF93DC4A-C60F-F243-BB70-9DF20B3A2675}" dt="2022-10-26T14:22:30.267" v="842" actId="21"/>
          <ac:grpSpMkLst>
            <pc:docMk/>
            <pc:sldMk cId="3305065359" sldId="262"/>
            <ac:grpSpMk id="13" creationId="{BD625051-D793-BF56-D8A8-58713D11E27F}"/>
          </ac:grpSpMkLst>
        </pc:grp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14" creationId="{9E74D3A4-66FA-8579-B98F-7369C5645DEF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15" creationId="{0A7CC13F-3F2A-C623-B9FC-6A16944FF22E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16" creationId="{CC387D37-C3D4-E7C3-D8DE-CEEBC77ADE3A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17" creationId="{9348D7D0-379C-9CDE-25EB-9422496E36F1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18" creationId="{3452E453-60CA-9DA7-B5D0-C8833A1EAB85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19" creationId="{D8F181D5-DCCE-6946-1365-6EC244BBEF82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20" creationId="{97CB25C9-B58D-2C79-3B7C-DC8C19F5D1AB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21" creationId="{0E25965C-8E63-2B93-31FE-123E1605D0EF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37" creationId="{4E25EB09-83CB-A494-1BD3-32F94E7C24EE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40" creationId="{23E9A4EC-1F52-3FA7-07F1-A4A2F625D767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42" creationId="{0FCA1685-5A24-85D6-79CC-EF4AF69454F0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44" creationId="{ECD83AA0-5940-53DB-02ED-60412F1CE080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45" creationId="{3C94A42C-269B-47B1-92E1-EF8A52F5A624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49" creationId="{2F5316D3-3787-5998-C976-4DEEC0886CFD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50" creationId="{75F14ACB-805C-A939-F237-262C7DA4FDA5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58" creationId="{79C9236D-7BE4-27A7-035C-2F235A481071}"/>
          </ac:picMkLst>
        </pc:picChg>
        <pc:picChg chg="mod">
          <ac:chgData name="Gabriel Fierro" userId="5bc4740d-142a-4dc7-a11a-afa09523ac35" providerId="ADAL" clId="{AF93DC4A-C60F-F243-BB70-9DF20B3A2675}" dt="2022-10-26T14:12:35.631" v="841" actId="14100"/>
          <ac:picMkLst>
            <pc:docMk/>
            <pc:sldMk cId="3305065359" sldId="262"/>
            <ac:picMk id="60" creationId="{9AE61C5D-33DD-EAE6-E4C0-4C296D22721C}"/>
          </ac:picMkLst>
        </pc:picChg>
        <pc:picChg chg="add del mod">
          <ac:chgData name="Gabriel Fierro" userId="5bc4740d-142a-4dc7-a11a-afa09523ac35" providerId="ADAL" clId="{AF93DC4A-C60F-F243-BB70-9DF20B3A2675}" dt="2022-10-26T14:36:43.505" v="979" actId="478"/>
          <ac:picMkLst>
            <pc:docMk/>
            <pc:sldMk cId="3305065359" sldId="262"/>
            <ac:picMk id="7170" creationId="{25C39E6B-A9AD-F4EF-3B13-BADA0A2D7C72}"/>
          </ac:picMkLst>
        </pc:picChg>
        <pc:picChg chg="add del mod">
          <ac:chgData name="Gabriel Fierro" userId="5bc4740d-142a-4dc7-a11a-afa09523ac35" providerId="ADAL" clId="{AF93DC4A-C60F-F243-BB70-9DF20B3A2675}" dt="2022-10-26T14:36:43.505" v="979" actId="478"/>
          <ac:picMkLst>
            <pc:docMk/>
            <pc:sldMk cId="3305065359" sldId="262"/>
            <ac:picMk id="7172" creationId="{03B8DCD0-510E-895E-0F1A-71005C208C31}"/>
          </ac:picMkLst>
        </pc:picChg>
        <pc:picChg chg="add del mod">
          <ac:chgData name="Gabriel Fierro" userId="5bc4740d-142a-4dc7-a11a-afa09523ac35" providerId="ADAL" clId="{AF93DC4A-C60F-F243-BB70-9DF20B3A2675}" dt="2022-10-26T14:36:43.505" v="979" actId="478"/>
          <ac:picMkLst>
            <pc:docMk/>
            <pc:sldMk cId="3305065359" sldId="262"/>
            <ac:picMk id="7174" creationId="{545A65F6-33B3-BDE7-7772-085E186BAF49}"/>
          </ac:picMkLst>
        </pc:picChg>
        <pc:picChg chg="add del mod">
          <ac:chgData name="Gabriel Fierro" userId="5bc4740d-142a-4dc7-a11a-afa09523ac35" providerId="ADAL" clId="{AF93DC4A-C60F-F243-BB70-9DF20B3A2675}" dt="2022-10-26T14:36:43.505" v="979" actId="478"/>
          <ac:picMkLst>
            <pc:docMk/>
            <pc:sldMk cId="3305065359" sldId="262"/>
            <ac:picMk id="7176" creationId="{9AC05DE8-CEEF-B884-D3B0-657BC7C3616F}"/>
          </ac:picMkLst>
        </pc:pic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24" creationId="{EFCB6245-EE59-0180-D7F2-EC0C60F7D674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25" creationId="{E73C40ED-7BD8-D72B-9EC5-498E76A09653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26" creationId="{AE51B040-4457-09A8-7E43-1C46A13F5A66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29" creationId="{99BF7F47-D13B-3686-432B-84D05C542CE3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31" creationId="{E7C87240-9540-2496-A049-A7FD1B8C461B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32" creationId="{491BC14F-2DB9-6F40-0CF3-9430501B7AD6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33" creationId="{38DDD797-0A54-C4A3-4305-304276A7247C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34" creationId="{6540942A-2298-A4C1-513C-0EAB26A622E4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35" creationId="{80860EE4-7A01-B4D9-BE08-5A8EF017C523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36" creationId="{4194C3F3-021C-EFF2-5307-1F72E837291B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39" creationId="{19F4C8DF-82D4-75B7-2C61-C4B7C44F0AB3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43" creationId="{79EBBCE6-1726-6ED1-CECF-7A070B62FF17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46" creationId="{E411007F-D76B-D8ED-B426-DECBC0EEBFBE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47" creationId="{5BD2A41F-73F8-A89C-094F-530EA6036034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48" creationId="{C9F8CE58-0A21-7D0A-860D-202A93DB0812}"/>
          </ac:cxnSpMkLst>
        </pc:cxnChg>
        <pc:cxnChg chg="mod">
          <ac:chgData name="Gabriel Fierro" userId="5bc4740d-142a-4dc7-a11a-afa09523ac35" providerId="ADAL" clId="{AF93DC4A-C60F-F243-BB70-9DF20B3A2675}" dt="2022-10-26T14:12:35.631" v="841" actId="14100"/>
          <ac:cxnSpMkLst>
            <pc:docMk/>
            <pc:sldMk cId="3305065359" sldId="262"/>
            <ac:cxnSpMk id="57" creationId="{8CEB7BFF-16D7-4C35-1F0F-1825B5281097}"/>
          </ac:cxnSpMkLst>
        </pc:cxnChg>
      </pc:sldChg>
      <pc:sldChg chg="modSp add del mod">
        <pc:chgData name="Gabriel Fierro" userId="5bc4740d-142a-4dc7-a11a-afa09523ac35" providerId="ADAL" clId="{AF93DC4A-C60F-F243-BB70-9DF20B3A2675}" dt="2022-10-26T05:09:21.457" v="305" actId="2696"/>
        <pc:sldMkLst>
          <pc:docMk/>
          <pc:sldMk cId="0" sldId="266"/>
        </pc:sldMkLst>
        <pc:spChg chg="mod">
          <ac:chgData name="Gabriel Fierro" userId="5bc4740d-142a-4dc7-a11a-afa09523ac35" providerId="ADAL" clId="{AF93DC4A-C60F-F243-BB70-9DF20B3A2675}" dt="2022-10-26T05:07:56.622" v="290" actId="20577"/>
          <ac:spMkLst>
            <pc:docMk/>
            <pc:sldMk cId="0" sldId="266"/>
            <ac:spMk id="164" creationId="{00000000-0000-0000-0000-000000000000}"/>
          </ac:spMkLst>
        </pc:spChg>
      </pc:sldChg>
      <pc:sldChg chg="delSp modSp add del mod delAnim">
        <pc:chgData name="Gabriel Fierro" userId="5bc4740d-142a-4dc7-a11a-afa09523ac35" providerId="ADAL" clId="{AF93DC4A-C60F-F243-BB70-9DF20B3A2675}" dt="2022-10-26T05:07:47.641" v="287" actId="2696"/>
        <pc:sldMkLst>
          <pc:docMk/>
          <pc:sldMk cId="0" sldId="267"/>
        </pc:sldMkLst>
        <pc:grpChg chg="del">
          <ac:chgData name="Gabriel Fierro" userId="5bc4740d-142a-4dc7-a11a-afa09523ac35" providerId="ADAL" clId="{AF93DC4A-C60F-F243-BB70-9DF20B3A2675}" dt="2022-10-26T05:07:17.117" v="286" actId="478"/>
          <ac:grpSpMkLst>
            <pc:docMk/>
            <pc:sldMk cId="0" sldId="267"/>
            <ac:grpSpMk id="311" creationId="{00000000-0000-0000-0000-000000000000}"/>
          </ac:grpSpMkLst>
        </pc:grpChg>
        <pc:cxnChg chg="mod">
          <ac:chgData name="Gabriel Fierro" userId="5bc4740d-142a-4dc7-a11a-afa09523ac35" providerId="ADAL" clId="{AF93DC4A-C60F-F243-BB70-9DF20B3A2675}" dt="2022-10-26T05:07:17.117" v="286" actId="478"/>
          <ac:cxnSpMkLst>
            <pc:docMk/>
            <pc:sldMk cId="0" sldId="267"/>
            <ac:cxnSpMk id="314" creationId="{00000000-0000-0000-0000-000000000000}"/>
          </ac:cxnSpMkLst>
        </pc:cxnChg>
        <pc:cxnChg chg="mod">
          <ac:chgData name="Gabriel Fierro" userId="5bc4740d-142a-4dc7-a11a-afa09523ac35" providerId="ADAL" clId="{AF93DC4A-C60F-F243-BB70-9DF20B3A2675}" dt="2022-10-26T05:07:17.117" v="286" actId="478"/>
          <ac:cxnSpMkLst>
            <pc:docMk/>
            <pc:sldMk cId="0" sldId="267"/>
            <ac:cxnSpMk id="315" creationId="{00000000-0000-0000-0000-000000000000}"/>
          </ac:cxnSpMkLst>
        </pc:cxnChg>
        <pc:cxnChg chg="mod">
          <ac:chgData name="Gabriel Fierro" userId="5bc4740d-142a-4dc7-a11a-afa09523ac35" providerId="ADAL" clId="{AF93DC4A-C60F-F243-BB70-9DF20B3A2675}" dt="2022-10-26T05:07:17.117" v="286" actId="478"/>
          <ac:cxnSpMkLst>
            <pc:docMk/>
            <pc:sldMk cId="0" sldId="267"/>
            <ac:cxnSpMk id="316" creationId="{00000000-0000-0000-0000-000000000000}"/>
          </ac:cxnSpMkLst>
        </pc:cxnChg>
      </pc:sldChg>
      <pc:sldChg chg="add del">
        <pc:chgData name="Gabriel Fierro" userId="5bc4740d-142a-4dc7-a11a-afa09523ac35" providerId="ADAL" clId="{AF93DC4A-C60F-F243-BB70-9DF20B3A2675}" dt="2022-10-26T05:08:20.922" v="292" actId="2696"/>
        <pc:sldMkLst>
          <pc:docMk/>
          <pc:sldMk cId="0" sldId="268"/>
        </pc:sldMkLst>
      </pc:sldChg>
      <pc:sldChg chg="modSp add del mod">
        <pc:chgData name="Gabriel Fierro" userId="5bc4740d-142a-4dc7-a11a-afa09523ac35" providerId="ADAL" clId="{AF93DC4A-C60F-F243-BB70-9DF20B3A2675}" dt="2022-10-26T05:09:21.457" v="305" actId="2696"/>
        <pc:sldMkLst>
          <pc:docMk/>
          <pc:sldMk cId="0" sldId="277"/>
        </pc:sldMkLst>
        <pc:spChg chg="mod">
          <ac:chgData name="Gabriel Fierro" userId="5bc4740d-142a-4dc7-a11a-afa09523ac35" providerId="ADAL" clId="{AF93DC4A-C60F-F243-BB70-9DF20B3A2675}" dt="2022-10-26T05:07:53.763" v="289" actId="20577"/>
          <ac:spMkLst>
            <pc:docMk/>
            <pc:sldMk cId="0" sldId="277"/>
            <ac:spMk id="491" creationId="{00000000-0000-0000-0000-000000000000}"/>
          </ac:spMkLst>
        </pc:spChg>
      </pc:sldChg>
      <pc:sldChg chg="addSp delSp modSp add mod addAnim delAnim modAnim">
        <pc:chgData name="Gabriel Fierro" userId="5bc4740d-142a-4dc7-a11a-afa09523ac35" providerId="ADAL" clId="{AF93DC4A-C60F-F243-BB70-9DF20B3A2675}" dt="2022-10-26T05:11:30.268" v="320"/>
        <pc:sldMkLst>
          <pc:docMk/>
          <pc:sldMk cId="0" sldId="278"/>
        </pc:sldMkLst>
        <pc:spChg chg="del">
          <ac:chgData name="Gabriel Fierro" userId="5bc4740d-142a-4dc7-a11a-afa09523ac35" providerId="ADAL" clId="{AF93DC4A-C60F-F243-BB70-9DF20B3A2675}" dt="2022-10-26T05:09:49.181" v="307" actId="478"/>
          <ac:spMkLst>
            <pc:docMk/>
            <pc:sldMk cId="0" sldId="278"/>
            <ac:spMk id="537" creationId="{00000000-0000-0000-0000-000000000000}"/>
          </ac:spMkLst>
        </pc:spChg>
        <pc:grpChg chg="mod">
          <ac:chgData name="Gabriel Fierro" userId="5bc4740d-142a-4dc7-a11a-afa09523ac35" providerId="ADAL" clId="{AF93DC4A-C60F-F243-BB70-9DF20B3A2675}" dt="2022-10-26T05:10:50.898" v="315" actId="1036"/>
          <ac:grpSpMkLst>
            <pc:docMk/>
            <pc:sldMk cId="0" sldId="278"/>
            <ac:grpSpMk id="534" creationId="{00000000-0000-0000-0000-000000000000}"/>
          </ac:grpSpMkLst>
        </pc:grpChg>
        <pc:picChg chg="add del mod">
          <ac:chgData name="Gabriel Fierro" userId="5bc4740d-142a-4dc7-a11a-afa09523ac35" providerId="ADAL" clId="{AF93DC4A-C60F-F243-BB70-9DF20B3A2675}" dt="2022-10-26T05:10:53.051" v="317" actId="478"/>
          <ac:picMkLst>
            <pc:docMk/>
            <pc:sldMk cId="0" sldId="278"/>
            <ac:picMk id="2" creationId="{79982750-2B9C-A897-5469-5572B70F7941}"/>
          </ac:picMkLst>
        </pc:picChg>
        <pc:picChg chg="add mod">
          <ac:chgData name="Gabriel Fierro" userId="5bc4740d-142a-4dc7-a11a-afa09523ac35" providerId="ADAL" clId="{AF93DC4A-C60F-F243-BB70-9DF20B3A2675}" dt="2022-10-26T05:11:24.914" v="319" actId="1076"/>
          <ac:picMkLst>
            <pc:docMk/>
            <pc:sldMk cId="0" sldId="278"/>
            <ac:picMk id="3" creationId="{E6578370-685D-4D03-8D06-4459ABBCC660}"/>
          </ac:picMkLst>
        </pc:picChg>
      </pc:sldChg>
      <pc:sldChg chg="new del">
        <pc:chgData name="Gabriel Fierro" userId="5bc4740d-142a-4dc7-a11a-afa09523ac35" providerId="ADAL" clId="{AF93DC4A-C60F-F243-BB70-9DF20B3A2675}" dt="2022-10-26T05:12:47.940" v="324" actId="2696"/>
        <pc:sldMkLst>
          <pc:docMk/>
          <pc:sldMk cId="97703126" sldId="279"/>
        </pc:sldMkLst>
      </pc:sldChg>
      <pc:sldChg chg="addSp delSp modSp add del mod">
        <pc:chgData name="Gabriel Fierro" userId="5bc4740d-142a-4dc7-a11a-afa09523ac35" providerId="ADAL" clId="{AF93DC4A-C60F-F243-BB70-9DF20B3A2675}" dt="2022-10-26T16:49:20.223" v="1447" actId="2696"/>
        <pc:sldMkLst>
          <pc:docMk/>
          <pc:sldMk cId="692668682" sldId="284"/>
        </pc:sldMkLst>
        <pc:spChg chg="mod">
          <ac:chgData name="Gabriel Fierro" userId="5bc4740d-142a-4dc7-a11a-afa09523ac35" providerId="ADAL" clId="{AF93DC4A-C60F-F243-BB70-9DF20B3A2675}" dt="2022-10-26T05:13:01.853" v="349" actId="20577"/>
          <ac:spMkLst>
            <pc:docMk/>
            <pc:sldMk cId="692668682" sldId="284"/>
            <ac:spMk id="2" creationId="{BA6F1F78-5EF0-4674-9F8C-702B2615E6E5}"/>
          </ac:spMkLst>
        </pc:spChg>
        <pc:spChg chg="mod">
          <ac:chgData name="Gabriel Fierro" userId="5bc4740d-142a-4dc7-a11a-afa09523ac35" providerId="ADAL" clId="{AF93DC4A-C60F-F243-BB70-9DF20B3A2675}" dt="2022-10-26T05:12:50.259" v="325" actId="20577"/>
          <ac:spMkLst>
            <pc:docMk/>
            <pc:sldMk cId="692668682" sldId="284"/>
            <ac:spMk id="4" creationId="{CFB8E10D-1F61-4A02-BB59-3CECC2640B3D}"/>
          </ac:spMkLst>
        </pc:spChg>
        <pc:picChg chg="add del">
          <ac:chgData name="Gabriel Fierro" userId="5bc4740d-142a-4dc7-a11a-afa09523ac35" providerId="ADAL" clId="{AF93DC4A-C60F-F243-BB70-9DF20B3A2675}" dt="2022-10-26T05:17:51.463" v="352"/>
          <ac:picMkLst>
            <pc:docMk/>
            <pc:sldMk cId="692668682" sldId="284"/>
            <ac:picMk id="5122" creationId="{455385FA-FFA1-51CF-4E79-C41C44F938BD}"/>
          </ac:picMkLst>
        </pc:picChg>
      </pc:sldChg>
      <pc:sldChg chg="addSp delSp modSp new del mod">
        <pc:chgData name="Gabriel Fierro" userId="5bc4740d-142a-4dc7-a11a-afa09523ac35" providerId="ADAL" clId="{AF93DC4A-C60F-F243-BB70-9DF20B3A2675}" dt="2022-10-26T16:48:21.152" v="1430" actId="2696"/>
        <pc:sldMkLst>
          <pc:docMk/>
          <pc:sldMk cId="1885162312" sldId="285"/>
        </pc:sldMkLst>
        <pc:spChg chg="del">
          <ac:chgData name="Gabriel Fierro" userId="5bc4740d-142a-4dc7-a11a-afa09523ac35" providerId="ADAL" clId="{AF93DC4A-C60F-F243-BB70-9DF20B3A2675}" dt="2022-10-26T05:17:59.386" v="355" actId="478"/>
          <ac:spMkLst>
            <pc:docMk/>
            <pc:sldMk cId="1885162312" sldId="285"/>
            <ac:spMk id="2" creationId="{369BDD3A-B00C-C36E-0757-953EC2C97D33}"/>
          </ac:spMkLst>
        </pc:spChg>
        <pc:picChg chg="add mod">
          <ac:chgData name="Gabriel Fierro" userId="5bc4740d-142a-4dc7-a11a-afa09523ac35" providerId="ADAL" clId="{AF93DC4A-C60F-F243-BB70-9DF20B3A2675}" dt="2022-10-26T05:18:07.711" v="357" actId="1076"/>
          <ac:picMkLst>
            <pc:docMk/>
            <pc:sldMk cId="1885162312" sldId="285"/>
            <ac:picMk id="6146" creationId="{5F5C3C48-0484-DDE1-7E71-7B8D918A8269}"/>
          </ac:picMkLst>
        </pc:picChg>
      </pc:sldChg>
      <pc:sldChg chg="addSp delSp modSp add mod modAnim">
        <pc:chgData name="Gabriel Fierro" userId="5bc4740d-142a-4dc7-a11a-afa09523ac35" providerId="ADAL" clId="{AF93DC4A-C60F-F243-BB70-9DF20B3A2675}" dt="2022-10-26T14:41:17.556" v="1321"/>
        <pc:sldMkLst>
          <pc:docMk/>
          <pc:sldMk cId="3238666849" sldId="286"/>
        </pc:sldMkLst>
        <pc:spChg chg="mod">
          <ac:chgData name="Gabriel Fierro" userId="5bc4740d-142a-4dc7-a11a-afa09523ac35" providerId="ADAL" clId="{AF93DC4A-C60F-F243-BB70-9DF20B3A2675}" dt="2022-10-26T14:38:31.194" v="1200" actId="20577"/>
          <ac:spMkLst>
            <pc:docMk/>
            <pc:sldMk cId="3238666849" sldId="286"/>
            <ac:spMk id="3" creationId="{058F3A2E-BEF0-D418-F078-6E63B5C72640}"/>
          </ac:spMkLst>
        </pc:spChg>
        <pc:spChg chg="del">
          <ac:chgData name="Gabriel Fierro" userId="5bc4740d-142a-4dc7-a11a-afa09523ac35" providerId="ADAL" clId="{AF93DC4A-C60F-F243-BB70-9DF20B3A2675}" dt="2022-10-26T14:33:15.448" v="854" actId="478"/>
          <ac:spMkLst>
            <pc:docMk/>
            <pc:sldMk cId="3238666849" sldId="286"/>
            <ac:spMk id="4" creationId="{A9A067D8-BC2D-8A23-80E7-2E4B4358C88D}"/>
          </ac:spMkLst>
        </pc:spChg>
        <pc:spChg chg="del">
          <ac:chgData name="Gabriel Fierro" userId="5bc4740d-142a-4dc7-a11a-afa09523ac35" providerId="ADAL" clId="{AF93DC4A-C60F-F243-BB70-9DF20B3A2675}" dt="2022-10-26T14:33:15.448" v="854" actId="478"/>
          <ac:spMkLst>
            <pc:docMk/>
            <pc:sldMk cId="3238666849" sldId="286"/>
            <ac:spMk id="5" creationId="{77C26936-382A-9823-FD3B-8A1C4FD5820C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15" creationId="{20C4FCA0-B2A2-6D68-C8D1-2BC702676263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16" creationId="{11B8317B-E204-AD3B-D297-DCEA09BDE1BB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20" creationId="{8FF4459A-1006-953F-7D2D-FEE8945B9DCE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21" creationId="{A4EADF7B-91DB-E9DE-FF4E-C85E98C9F094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23" creationId="{7142746D-2AC2-9A64-0188-8716E39015D8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31" creationId="{A1EED488-0F2B-5038-9F61-F33BC48F61C6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34" creationId="{8B5B9FB8-C6D7-C704-3865-4B0E43DED1E1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44" creationId="{38D4B60D-16BF-E900-1BB4-651D0B6A1CDB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45" creationId="{81902C23-9972-F875-6222-CC1371584ECF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46" creationId="{145D8DAF-9645-0864-E9E9-AA05A047E8B0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47" creationId="{FA541F8C-060C-F8F8-1872-0E51F1C4B178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48" creationId="{9B6C0E7B-2628-0891-4155-8969D51D67F5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49" creationId="{A5AC4E90-EC1C-2FB1-3480-473CD3985597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52" creationId="{97E7E0B2-3A16-23A4-0E94-B7DEE5802841}"/>
          </ac:spMkLst>
        </pc:spChg>
        <pc:spChg chg="mod">
          <ac:chgData name="Gabriel Fierro" userId="5bc4740d-142a-4dc7-a11a-afa09523ac35" providerId="ADAL" clId="{AF93DC4A-C60F-F243-BB70-9DF20B3A2675}" dt="2022-10-26T14:33:12.526" v="853" actId="1076"/>
          <ac:spMkLst>
            <pc:docMk/>
            <pc:sldMk cId="3238666849" sldId="286"/>
            <ac:spMk id="54" creationId="{14552DA7-9412-503A-1F3B-57122ABEDAD8}"/>
          </ac:spMkLst>
        </pc:spChg>
        <pc:grpChg chg="add mod">
          <ac:chgData name="Gabriel Fierro" userId="5bc4740d-142a-4dc7-a11a-afa09523ac35" providerId="ADAL" clId="{AF93DC4A-C60F-F243-BB70-9DF20B3A2675}" dt="2022-10-26T14:33:12.526" v="853" actId="1076"/>
          <ac:grpSpMkLst>
            <pc:docMk/>
            <pc:sldMk cId="3238666849" sldId="286"/>
            <ac:grpSpMk id="6" creationId="{3442853F-2F4A-F978-C180-7DBA605ECAC1}"/>
          </ac:grpSpMkLst>
        </pc:grp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7" creationId="{BFF9F6FD-E104-ED31-C597-AD969732FE21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8" creationId="{FE99648F-6C52-47F2-AC8E-7BB7E3B86914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9" creationId="{71EC6EAB-D7DB-1D37-E7D8-7DA440EF26E2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10" creationId="{8FCA78CB-385E-7580-6B0C-301A86A4AD88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11" creationId="{4C179BF3-B7BB-AB14-914F-CADCB386103F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12" creationId="{2A432A82-FD53-5380-3C5A-E94BF86B8BE2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13" creationId="{C34D845A-F240-7CD1-294A-B7702F227C26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14" creationId="{DD5E93BA-3687-25DE-97B5-565969321D40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30" creationId="{D43BF799-7D5C-762C-8FAB-96B975E8CCAE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33" creationId="{BAF54707-F9A7-975D-0389-49D11AA03F78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35" creationId="{80A45E87-E0AA-FC39-19B7-0092A2A030A2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37" creationId="{17D25451-F47D-1281-62EC-E2B250FB4437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38" creationId="{45CC705A-F620-5DC0-132F-38FBEA851921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42" creationId="{DCCA099F-A583-DD9F-915B-6CB1286F908A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43" creationId="{4B271212-E83D-EE8D-8398-7608C53883F6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51" creationId="{967B634F-DE1F-C226-3810-1EE139977FBA}"/>
          </ac:picMkLst>
        </pc:picChg>
        <pc:picChg chg="mod">
          <ac:chgData name="Gabriel Fierro" userId="5bc4740d-142a-4dc7-a11a-afa09523ac35" providerId="ADAL" clId="{AF93DC4A-C60F-F243-BB70-9DF20B3A2675}" dt="2022-10-26T14:33:12.526" v="853" actId="1076"/>
          <ac:picMkLst>
            <pc:docMk/>
            <pc:sldMk cId="3238666849" sldId="286"/>
            <ac:picMk id="53" creationId="{5D9E3EDE-4F41-5A06-9582-7F5E9E85A464}"/>
          </ac:picMkLst>
        </pc:pic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17" creationId="{6FA77943-D1C5-12F5-34BC-3DEB67C110EF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18" creationId="{8B91B612-A8C4-2293-3A34-152CBD8FE236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19" creationId="{A472D5F0-8CBD-3064-EDD0-B872F19D004F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22" creationId="{6F233463-D081-2348-A87C-107DE008FDFD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24" creationId="{EA2431DC-3E5B-BD68-905C-A436A91C7F7C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25" creationId="{764C174D-BB93-32C6-04B9-00DEDC306206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26" creationId="{B39C46D0-7034-0F36-8E6A-F69DD69BBB71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27" creationId="{9BC5E116-F52D-7CCE-3CC1-90FEE2C509A5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28" creationId="{AA0D8DBF-0D86-8555-9B1F-A5A4281EC43C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29" creationId="{9D0A44CD-2F84-D8F8-779A-15053CAB4E0D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32" creationId="{02FED7F6-4C39-3DC3-BC20-AEB0AC41D547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36" creationId="{C7578FC6-7462-E5CB-CD18-8693FBA45CFB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39" creationId="{E7CAEB43-1C85-986F-5EC0-0DD3BFE86AC9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40" creationId="{FFF38DA8-5147-CD61-E760-DD9A15CC8DB7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41" creationId="{CBFC4A65-DFC5-077A-F9CA-95328D1F5467}"/>
          </ac:cxnSpMkLst>
        </pc:cxnChg>
        <pc:cxnChg chg="mod">
          <ac:chgData name="Gabriel Fierro" userId="5bc4740d-142a-4dc7-a11a-afa09523ac35" providerId="ADAL" clId="{AF93DC4A-C60F-F243-BB70-9DF20B3A2675}" dt="2022-10-26T14:33:12.526" v="853" actId="1076"/>
          <ac:cxnSpMkLst>
            <pc:docMk/>
            <pc:sldMk cId="3238666849" sldId="286"/>
            <ac:cxnSpMk id="50" creationId="{402ED964-3566-7C82-A9FB-CE3CFFBEFF4D}"/>
          </ac:cxnSpMkLst>
        </pc:cxnChg>
      </pc:sldChg>
      <pc:sldChg chg="addSp delSp modSp new mod modAnim">
        <pc:chgData name="Gabriel Fierro" userId="5bc4740d-142a-4dc7-a11a-afa09523ac35" providerId="ADAL" clId="{AF93DC4A-C60F-F243-BB70-9DF20B3A2675}" dt="2022-10-26T16:53:55.016" v="1592"/>
        <pc:sldMkLst>
          <pc:docMk/>
          <pc:sldMk cId="1389278696" sldId="287"/>
        </pc:sldMkLst>
        <pc:spChg chg="mod">
          <ac:chgData name="Gabriel Fierro" userId="5bc4740d-142a-4dc7-a11a-afa09523ac35" providerId="ADAL" clId="{AF93DC4A-C60F-F243-BB70-9DF20B3A2675}" dt="2022-10-26T16:46:17.809" v="1409" actId="20577"/>
          <ac:spMkLst>
            <pc:docMk/>
            <pc:sldMk cId="1389278696" sldId="287"/>
            <ac:spMk id="2" creationId="{4AA75AA0-1F8A-07EA-20AB-2CE5DA4ED70A}"/>
          </ac:spMkLst>
        </pc:spChg>
        <pc:spChg chg="del">
          <ac:chgData name="Gabriel Fierro" userId="5bc4740d-142a-4dc7-a11a-afa09523ac35" providerId="ADAL" clId="{AF93DC4A-C60F-F243-BB70-9DF20B3A2675}" dt="2022-10-26T16:46:45.262" v="1412" actId="478"/>
          <ac:spMkLst>
            <pc:docMk/>
            <pc:sldMk cId="1389278696" sldId="287"/>
            <ac:spMk id="3" creationId="{57C775CE-6FE2-2729-80D7-451B2DBE6466}"/>
          </ac:spMkLst>
        </pc:spChg>
        <pc:spChg chg="mod topLvl">
          <ac:chgData name="Gabriel Fierro" userId="5bc4740d-142a-4dc7-a11a-afa09523ac35" providerId="ADAL" clId="{AF93DC4A-C60F-F243-BB70-9DF20B3A2675}" dt="2022-10-26T16:53:49.207" v="1590" actId="164"/>
          <ac:spMkLst>
            <pc:docMk/>
            <pc:sldMk cId="1389278696" sldId="287"/>
            <ac:spMk id="5" creationId="{83B49B9B-F18D-3222-071E-FCAD2C475F77}"/>
          </ac:spMkLst>
        </pc:spChg>
        <pc:spChg chg="add mod">
          <ac:chgData name="Gabriel Fierro" userId="5bc4740d-142a-4dc7-a11a-afa09523ac35" providerId="ADAL" clId="{AF93DC4A-C60F-F243-BB70-9DF20B3A2675}" dt="2022-10-26T16:53:40.001" v="1588" actId="164"/>
          <ac:spMkLst>
            <pc:docMk/>
            <pc:sldMk cId="1389278696" sldId="287"/>
            <ac:spMk id="9" creationId="{CA51283A-A917-A48C-5D6C-8CCE6C417B6D}"/>
          </ac:spMkLst>
        </pc:spChg>
        <pc:spChg chg="add mod">
          <ac:chgData name="Gabriel Fierro" userId="5bc4740d-142a-4dc7-a11a-afa09523ac35" providerId="ADAL" clId="{AF93DC4A-C60F-F243-BB70-9DF20B3A2675}" dt="2022-10-26T16:50:49.550" v="1587" actId="207"/>
          <ac:spMkLst>
            <pc:docMk/>
            <pc:sldMk cId="1389278696" sldId="287"/>
            <ac:spMk id="11" creationId="{1A020E22-21D6-7CFB-79A5-0F2E2CBDDF9E}"/>
          </ac:spMkLst>
        </pc:spChg>
        <pc:grpChg chg="add del mod">
          <ac:chgData name="Gabriel Fierro" userId="5bc4740d-142a-4dc7-a11a-afa09523ac35" providerId="ADAL" clId="{AF93DC4A-C60F-F243-BB70-9DF20B3A2675}" dt="2022-10-26T16:46:39.324" v="1411" actId="165"/>
          <ac:grpSpMkLst>
            <pc:docMk/>
            <pc:sldMk cId="1389278696" sldId="287"/>
            <ac:grpSpMk id="4" creationId="{7A0339F7-1A9A-CB67-B36A-2F424AFF84C1}"/>
          </ac:grpSpMkLst>
        </pc:grpChg>
        <pc:grpChg chg="add mod">
          <ac:chgData name="Gabriel Fierro" userId="5bc4740d-142a-4dc7-a11a-afa09523ac35" providerId="ADAL" clId="{AF93DC4A-C60F-F243-BB70-9DF20B3A2675}" dt="2022-10-26T16:53:40.001" v="1588" actId="164"/>
          <ac:grpSpMkLst>
            <pc:docMk/>
            <pc:sldMk cId="1389278696" sldId="287"/>
            <ac:grpSpMk id="12" creationId="{6A57C921-A025-AFAD-34B6-4C8632731863}"/>
          </ac:grpSpMkLst>
        </pc:grpChg>
        <pc:grpChg chg="add mod">
          <ac:chgData name="Gabriel Fierro" userId="5bc4740d-142a-4dc7-a11a-afa09523ac35" providerId="ADAL" clId="{AF93DC4A-C60F-F243-BB70-9DF20B3A2675}" dt="2022-10-26T16:53:49.207" v="1590" actId="164"/>
          <ac:grpSpMkLst>
            <pc:docMk/>
            <pc:sldMk cId="1389278696" sldId="287"/>
            <ac:grpSpMk id="13" creationId="{10536696-76FC-BADF-F0C3-847E932806E7}"/>
          </ac:grpSpMkLst>
        </pc:grpChg>
        <pc:picChg chg="del mod topLvl">
          <ac:chgData name="Gabriel Fierro" userId="5bc4740d-142a-4dc7-a11a-afa09523ac35" providerId="ADAL" clId="{AF93DC4A-C60F-F243-BB70-9DF20B3A2675}" dt="2022-10-26T16:46:52.816" v="1415" actId="478"/>
          <ac:picMkLst>
            <pc:docMk/>
            <pc:sldMk cId="1389278696" sldId="287"/>
            <ac:picMk id="6" creationId="{FB92A437-3C18-8C25-375E-913E5BBE8F7C}"/>
          </ac:picMkLst>
        </pc:picChg>
        <pc:picChg chg="mod topLvl">
          <ac:chgData name="Gabriel Fierro" userId="5bc4740d-142a-4dc7-a11a-afa09523ac35" providerId="ADAL" clId="{AF93DC4A-C60F-F243-BB70-9DF20B3A2675}" dt="2022-10-26T16:53:49.207" v="1590" actId="164"/>
          <ac:picMkLst>
            <pc:docMk/>
            <pc:sldMk cId="1389278696" sldId="287"/>
            <ac:picMk id="7" creationId="{D631C4AB-B766-1935-E48C-7DFD9A28E941}"/>
          </ac:picMkLst>
        </pc:picChg>
        <pc:picChg chg="add del mod">
          <ac:chgData name="Gabriel Fierro" userId="5bc4740d-142a-4dc7-a11a-afa09523ac35" providerId="ADAL" clId="{AF93DC4A-C60F-F243-BB70-9DF20B3A2675}" dt="2022-10-26T16:47:44.744" v="1419" actId="478"/>
          <ac:picMkLst>
            <pc:docMk/>
            <pc:sldMk cId="1389278696" sldId="287"/>
            <ac:picMk id="8" creationId="{CC5E8470-6335-F166-8660-C9202B4D6027}"/>
          </ac:picMkLst>
        </pc:picChg>
        <pc:picChg chg="add mod">
          <ac:chgData name="Gabriel Fierro" userId="5bc4740d-142a-4dc7-a11a-afa09523ac35" providerId="ADAL" clId="{AF93DC4A-C60F-F243-BB70-9DF20B3A2675}" dt="2022-10-26T16:53:40.001" v="1588" actId="164"/>
          <ac:picMkLst>
            <pc:docMk/>
            <pc:sldMk cId="1389278696" sldId="287"/>
            <ac:picMk id="10" creationId="{D02D51D0-4599-9654-DE9E-73B1B74AB9C1}"/>
          </ac:picMkLst>
        </pc:picChg>
        <pc:picChg chg="add del mod">
          <ac:chgData name="Gabriel Fierro" userId="5bc4740d-142a-4dc7-a11a-afa09523ac35" providerId="ADAL" clId="{AF93DC4A-C60F-F243-BB70-9DF20B3A2675}" dt="2022-10-26T16:48:50.615" v="1436" actId="478"/>
          <ac:picMkLst>
            <pc:docMk/>
            <pc:sldMk cId="1389278696" sldId="287"/>
            <ac:picMk id="8194" creationId="{8A533028-EEDF-978B-2570-654F8DB96799}"/>
          </ac:picMkLst>
        </pc:picChg>
      </pc:sldChg>
      <pc:sldChg chg="new del">
        <pc:chgData name="Gabriel Fierro" userId="5bc4740d-142a-4dc7-a11a-afa09523ac35" providerId="ADAL" clId="{AF93DC4A-C60F-F243-BB70-9DF20B3A2675}" dt="2022-10-26T16:45:51.924" v="1332" actId="2696"/>
        <pc:sldMkLst>
          <pc:docMk/>
          <pc:sldMk cId="1848687420" sldId="287"/>
        </pc:sldMkLst>
      </pc:sldChg>
      <pc:sldChg chg="modSp add del mod">
        <pc:chgData name="Gabriel Fierro" userId="5bc4740d-142a-4dc7-a11a-afa09523ac35" providerId="ADAL" clId="{AF93DC4A-C60F-F243-BB70-9DF20B3A2675}" dt="2022-10-26T05:11:43.591" v="321" actId="2696"/>
        <pc:sldMkLst>
          <pc:docMk/>
          <pc:sldMk cId="0" sldId="299"/>
        </pc:sldMkLst>
        <pc:spChg chg="mod">
          <ac:chgData name="Gabriel Fierro" userId="5bc4740d-142a-4dc7-a11a-afa09523ac35" providerId="ADAL" clId="{AF93DC4A-C60F-F243-BB70-9DF20B3A2675}" dt="2022-10-26T05:08:33.584" v="304" actId="20577"/>
          <ac:spMkLst>
            <pc:docMk/>
            <pc:sldMk cId="0" sldId="299"/>
            <ac:spMk id="827" creationId="{00000000-0000-0000-0000-000000000000}"/>
          </ac:spMkLst>
        </pc:spChg>
      </pc:sldChg>
    </pc:docChg>
  </pc:docChgLst>
  <pc:docChgLst>
    <pc:chgData name="Gabriel Fierro" userId="S::gtfierro@mines.edu::5bc4740d-142a-4dc7-a11a-afa09523ac35" providerId="AD" clId="Web-{333A377F-4F0F-4AC2-BB04-CC757F53B4DE}"/>
    <pc:docChg chg="addSld">
      <pc:chgData name="Gabriel Fierro" userId="S::gtfierro@mines.edu::5bc4740d-142a-4dc7-a11a-afa09523ac35" providerId="AD" clId="Web-{333A377F-4F0F-4AC2-BB04-CC757F53B4DE}" dt="2022-10-26T04:40:18.184" v="0"/>
      <pc:docMkLst>
        <pc:docMk/>
      </pc:docMkLst>
      <pc:sldChg chg="new">
        <pc:chgData name="Gabriel Fierro" userId="S::gtfierro@mines.edu::5bc4740d-142a-4dc7-a11a-afa09523ac35" providerId="AD" clId="Web-{333A377F-4F0F-4AC2-BB04-CC757F53B4DE}" dt="2022-10-26T04:40:18.184" v="0"/>
        <pc:sldMkLst>
          <pc:docMk/>
          <pc:sldMk cId="710577269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41F38-7017-AB46-AB17-C02942E1CFDF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AF55B-CE8A-664C-8401-1E5CD392B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4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9da30d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9da30d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30ced8d93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30ced8d93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b9a95d2f41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b9a95d2f41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68518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rickschema.org/)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Semantic Graphs for Modeling Cyber-Physical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/>
              <a:t>Or, how to do work with large amounts of data from complicated systems that are all unique, constantly changing, and have no good documentation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110F6-5672-5885-0C2D-9E9DF54EF0D0}"/>
              </a:ext>
            </a:extLst>
          </p:cNvPr>
          <p:cNvSpPr txBox="1"/>
          <p:nvPr/>
        </p:nvSpPr>
        <p:spPr>
          <a:xfrm>
            <a:off x="0" y="5534561"/>
            <a:ext cx="5878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Berkeley Mono" pitchFamily="49" charset="77"/>
              </a:rPr>
              <a:t>Dr. Gabe Fierro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Berkeley Mono" pitchFamily="49" charset="77"/>
              </a:rPr>
              <a:t>https://</a:t>
            </a:r>
            <a:r>
              <a:rPr lang="en-US" sz="2000" b="1" dirty="0" err="1">
                <a:solidFill>
                  <a:schemeClr val="accent1"/>
                </a:solidFill>
                <a:latin typeface="Berkeley Mono" pitchFamily="49" charset="77"/>
              </a:rPr>
              <a:t>gtf.fyi</a:t>
            </a:r>
            <a:r>
              <a:rPr lang="en-US" sz="2000" b="1" dirty="0">
                <a:solidFill>
                  <a:schemeClr val="accent1"/>
                </a:solidFill>
                <a:latin typeface="Berkeley Mono" pitchFamily="49" charset="77"/>
              </a:rPr>
              <a:t> </a:t>
            </a:r>
          </a:p>
          <a:p>
            <a:r>
              <a:rPr lang="en-US" sz="2000" b="1" dirty="0">
                <a:latin typeface="Berkeley Mono" pitchFamily="49" charset="77"/>
              </a:rPr>
              <a:t>Assistant Professor, Computer Science</a:t>
            </a:r>
          </a:p>
          <a:p>
            <a:r>
              <a:rPr lang="en-US" sz="2000" b="1" dirty="0">
                <a:latin typeface="Berkeley Mono" pitchFamily="49" charset="77"/>
              </a:rPr>
              <a:t>Joint Appointment @ NREL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106-2DF2-A42E-F5CD-A5506B4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Data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3A2E-BEF0-D418-F078-6E63B5C7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34901"/>
            <a:ext cx="5932714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Internet of Things:</a:t>
            </a:r>
          </a:p>
          <a:p>
            <a:pPr lvl="1"/>
            <a:r>
              <a:rPr lang="en-US" dirty="0"/>
              <a:t>Cheaper, more ubiquitous sensors</a:t>
            </a:r>
          </a:p>
          <a:p>
            <a:pPr lvl="1"/>
            <a:r>
              <a:rPr lang="en-US" dirty="0"/>
              <a:t>Digital control and monitoring systems</a:t>
            </a:r>
          </a:p>
          <a:p>
            <a:pPr lvl="1"/>
            <a:r>
              <a:rPr lang="en-US" dirty="0"/>
              <a:t>Data-oriented processes, techniques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A9A067D8-BC2D-8A23-80E7-2E4B4358C88D}"/>
              </a:ext>
            </a:extLst>
          </p:cNvPr>
          <p:cNvSpPr/>
          <p:nvPr/>
        </p:nvSpPr>
        <p:spPr>
          <a:xfrm>
            <a:off x="6422573" y="2742706"/>
            <a:ext cx="1436914" cy="7892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C26936-382A-9823-FD3B-8A1C4FD5820C}"/>
              </a:ext>
            </a:extLst>
          </p:cNvPr>
          <p:cNvSpPr txBox="1">
            <a:spLocks/>
          </p:cNvSpPr>
          <p:nvPr/>
        </p:nvSpPr>
        <p:spPr>
          <a:xfrm>
            <a:off x="8131629" y="2606464"/>
            <a:ext cx="33528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More data about cyber-physical systems than ever before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1A547A74-4724-B661-21B6-2EC60F6ECB9E}"/>
              </a:ext>
            </a:extLst>
          </p:cNvPr>
          <p:cNvSpPr txBox="1">
            <a:spLocks/>
          </p:cNvSpPr>
          <p:nvPr/>
        </p:nvSpPr>
        <p:spPr>
          <a:xfrm>
            <a:off x="533400" y="4874352"/>
            <a:ext cx="11419114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This data is difficult to </a:t>
            </a:r>
            <a:r>
              <a:rPr lang="en-US" b="1" dirty="0"/>
              <a:t>discover</a:t>
            </a:r>
            <a:r>
              <a:rPr lang="en-US" dirty="0"/>
              <a:t>, </a:t>
            </a:r>
            <a:r>
              <a:rPr lang="en-US" b="1" dirty="0"/>
              <a:t>access</a:t>
            </a:r>
            <a:r>
              <a:rPr lang="en-US" dirty="0"/>
              <a:t>, and </a:t>
            </a:r>
            <a:r>
              <a:rPr lang="en-US" b="1" dirty="0"/>
              <a:t>understand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We are </a:t>
            </a:r>
            <a:r>
              <a:rPr lang="en-US" i="1" dirty="0"/>
              <a:t>data rich, but information poor</a:t>
            </a:r>
          </a:p>
        </p:txBody>
      </p:sp>
    </p:spTree>
    <p:extLst>
      <p:ext uri="{BB962C8B-B14F-4D97-AF65-F5344CB8AC3E}">
        <p14:creationId xmlns:p14="http://schemas.microsoft.com/office/powerpoint/2010/main" val="330506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B5106-2DF2-A42E-F5CD-A5506B4E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Data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F3A2E-BEF0-D418-F078-6E63B5C72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32714" cy="4667245"/>
          </a:xfrm>
        </p:spPr>
        <p:txBody>
          <a:bodyPr>
            <a:normAutofit lnSpcReduction="10000"/>
          </a:bodyPr>
          <a:lstStyle/>
          <a:p>
            <a:r>
              <a:rPr lang="en-US" u="sng" dirty="0"/>
              <a:t>Zoom in </a:t>
            </a:r>
            <a:r>
              <a:rPr lang="en-US" dirty="0"/>
              <a:t>on buildings:</a:t>
            </a:r>
          </a:p>
          <a:p>
            <a:pPr lvl="1"/>
            <a:r>
              <a:rPr lang="en-US" dirty="0"/>
              <a:t>75% of US electricity, 40% of energy consumption</a:t>
            </a:r>
          </a:p>
          <a:p>
            <a:pPr lvl="1"/>
            <a:r>
              <a:rPr lang="en-US" dirty="0"/>
              <a:t>Thousands of sensors, control points</a:t>
            </a:r>
          </a:p>
          <a:p>
            <a:pPr lvl="1"/>
            <a:endParaRPr lang="en-US" dirty="0"/>
          </a:p>
          <a:p>
            <a:r>
              <a:rPr lang="en-US" dirty="0"/>
              <a:t>Decades of research into data-driven applications</a:t>
            </a:r>
          </a:p>
          <a:p>
            <a:pPr lvl="1"/>
            <a:r>
              <a:rPr lang="en-US" dirty="0"/>
              <a:t>Grid-aware operation</a:t>
            </a:r>
          </a:p>
          <a:p>
            <a:pPr lvl="1"/>
            <a:r>
              <a:rPr lang="en-US" dirty="0"/>
              <a:t>Occupant comfort</a:t>
            </a:r>
          </a:p>
          <a:p>
            <a:pPr lvl="1"/>
            <a:r>
              <a:rPr lang="en-US" dirty="0"/>
              <a:t>Automated fault detection</a:t>
            </a:r>
          </a:p>
          <a:p>
            <a:pPr lvl="1"/>
            <a:r>
              <a:rPr lang="en-US" dirty="0"/>
              <a:t>Intelligent controls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3442853F-2F4A-F978-C180-7DBA605ECAC1}"/>
              </a:ext>
            </a:extLst>
          </p:cNvPr>
          <p:cNvGrpSpPr>
            <a:grpSpLocks/>
          </p:cNvGrpSpPr>
          <p:nvPr/>
        </p:nvGrpSpPr>
        <p:grpSpPr bwMode="auto">
          <a:xfrm>
            <a:off x="6435612" y="1355320"/>
            <a:ext cx="5237163" cy="5137555"/>
            <a:chOff x="498475" y="336716"/>
            <a:chExt cx="7488060" cy="6761858"/>
          </a:xfrm>
        </p:grpSpPr>
        <p:pic>
          <p:nvPicPr>
            <p:cNvPr id="7" name="Picture 138" descr="03_2007_Rick Huijbregts">
              <a:extLst>
                <a:ext uri="{FF2B5EF4-FFF2-40B4-BE49-F238E27FC236}">
                  <a16:creationId xmlns:a16="http://schemas.microsoft.com/office/drawing/2014/main" id="{BFF9F6FD-E104-ED31-C597-AD969732F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075" y="958851"/>
              <a:ext cx="3170238" cy="5899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38">
              <a:extLst>
                <a:ext uri="{FF2B5EF4-FFF2-40B4-BE49-F238E27FC236}">
                  <a16:creationId xmlns:a16="http://schemas.microsoft.com/office/drawing/2014/main" id="{FE99648F-6C52-47F2-AC8E-7BB7E3B8691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4012" y="5922000"/>
              <a:ext cx="828677" cy="803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45" descr="pc">
              <a:extLst>
                <a:ext uri="{FF2B5EF4-FFF2-40B4-BE49-F238E27FC236}">
                  <a16:creationId xmlns:a16="http://schemas.microsoft.com/office/drawing/2014/main" id="{71EC6EAB-D7DB-1D37-E7D8-7DA440EF2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163" y="3070225"/>
              <a:ext cx="735012" cy="669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8" descr="white BACnet Sensor - thermo(6)_B">
              <a:extLst>
                <a:ext uri="{FF2B5EF4-FFF2-40B4-BE49-F238E27FC236}">
                  <a16:creationId xmlns:a16="http://schemas.microsoft.com/office/drawing/2014/main" id="{8FCA78CB-385E-7580-6B0C-301A86A4A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1000" y="1092200"/>
              <a:ext cx="282575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4C179BF3-B7BB-AB14-914F-CADCB3861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925" y="3646488"/>
              <a:ext cx="331788" cy="265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2A432A82-FD53-5380-3C5A-E94BF86B8B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975100"/>
              <a:ext cx="50482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66" descr="Camera">
              <a:extLst>
                <a:ext uri="{FF2B5EF4-FFF2-40B4-BE49-F238E27FC236}">
                  <a16:creationId xmlns:a16="http://schemas.microsoft.com/office/drawing/2014/main" id="{C34D845A-F240-7CD1-294A-B7702F227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8350" y="1212850"/>
              <a:ext cx="363538" cy="4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3" descr="York Chiller.jpg">
              <a:extLst>
                <a:ext uri="{FF2B5EF4-FFF2-40B4-BE49-F238E27FC236}">
                  <a16:creationId xmlns:a16="http://schemas.microsoft.com/office/drawing/2014/main" id="{DD5E93BA-3687-25DE-97B5-565969321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19110" y="5526806"/>
              <a:ext cx="1275626" cy="1021721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32">
              <a:extLst>
                <a:ext uri="{FF2B5EF4-FFF2-40B4-BE49-F238E27FC236}">
                  <a16:creationId xmlns:a16="http://schemas.microsoft.com/office/drawing/2014/main" id="{20C4FCA0-B2A2-6D68-C8D1-2BC702676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3832" y="5651500"/>
              <a:ext cx="1219200" cy="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PHEVs</a:t>
              </a:r>
            </a:p>
          </p:txBody>
        </p:sp>
        <p:sp>
          <p:nvSpPr>
            <p:cNvPr id="16" name="TextBox 33">
              <a:extLst>
                <a:ext uri="{FF2B5EF4-FFF2-40B4-BE49-F238E27FC236}">
                  <a16:creationId xmlns:a16="http://schemas.microsoft.com/office/drawing/2014/main" id="{11B8317B-E204-AD3B-D297-DCEA09BDE1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852" y="5791200"/>
              <a:ext cx="973855" cy="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Chillers</a:t>
              </a:r>
            </a:p>
          </p:txBody>
        </p:sp>
        <p:cxnSp>
          <p:nvCxnSpPr>
            <p:cNvPr id="17" name="Elbow Connector 38">
              <a:extLst>
                <a:ext uri="{FF2B5EF4-FFF2-40B4-BE49-F238E27FC236}">
                  <a16:creationId xmlns:a16="http://schemas.microsoft.com/office/drawing/2014/main" id="{6FA77943-D1C5-12F5-34BC-3DEB67C110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526317" y="4648200"/>
              <a:ext cx="1066800" cy="609600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Elbow Connector 46">
              <a:extLst>
                <a:ext uri="{FF2B5EF4-FFF2-40B4-BE49-F238E27FC236}">
                  <a16:creationId xmlns:a16="http://schemas.microsoft.com/office/drawing/2014/main" id="{8B91B612-A8C4-2293-3A34-152CBD8FE23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67025" y="4100513"/>
              <a:ext cx="254000" cy="112712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Elbow Connector 49">
              <a:extLst>
                <a:ext uri="{FF2B5EF4-FFF2-40B4-BE49-F238E27FC236}">
                  <a16:creationId xmlns:a16="http://schemas.microsoft.com/office/drawing/2014/main" id="{A472D5F0-8CBD-3064-EDD0-B872F19D004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46350" y="4460875"/>
              <a:ext cx="820738" cy="484188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53">
              <a:extLst>
                <a:ext uri="{FF2B5EF4-FFF2-40B4-BE49-F238E27FC236}">
                  <a16:creationId xmlns:a16="http://schemas.microsoft.com/office/drawing/2014/main" id="{8FF4459A-1006-953F-7D2D-FEE8945B9D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828925"/>
              <a:ext cx="1482726" cy="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Servers</a:t>
              </a:r>
            </a:p>
          </p:txBody>
        </p:sp>
        <p:sp>
          <p:nvSpPr>
            <p:cNvPr id="21" name="TextBox 55">
              <a:extLst>
                <a:ext uri="{FF2B5EF4-FFF2-40B4-BE49-F238E27FC236}">
                  <a16:creationId xmlns:a16="http://schemas.microsoft.com/office/drawing/2014/main" id="{A4EADF7B-91DB-E9DE-FF4E-C85E98C9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903" y="3647896"/>
              <a:ext cx="762000" cy="283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Fans</a:t>
              </a:r>
            </a:p>
          </p:txBody>
        </p:sp>
        <p:cxnSp>
          <p:nvCxnSpPr>
            <p:cNvPr id="22" name="Elbow Connector 60">
              <a:extLst>
                <a:ext uri="{FF2B5EF4-FFF2-40B4-BE49-F238E27FC236}">
                  <a16:creationId xmlns:a16="http://schemas.microsoft.com/office/drawing/2014/main" id="{6F233463-D081-2348-A87C-107DE008FDF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564607" y="3109119"/>
              <a:ext cx="1614487" cy="3175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TextBox 63">
              <a:extLst>
                <a:ext uri="{FF2B5EF4-FFF2-40B4-BE49-F238E27FC236}">
                  <a16:creationId xmlns:a16="http://schemas.microsoft.com/office/drawing/2014/main" id="{7142746D-2AC2-9A64-0188-8716E3901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5240" y="2463885"/>
              <a:ext cx="3490420" cy="850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Information &amp; Communications Technology (ICT) Systems</a:t>
              </a:r>
            </a:p>
          </p:txBody>
        </p:sp>
        <p:cxnSp>
          <p:nvCxnSpPr>
            <p:cNvPr id="24" name="Elbow Connector 60">
              <a:extLst>
                <a:ext uri="{FF2B5EF4-FFF2-40B4-BE49-F238E27FC236}">
                  <a16:creationId xmlns:a16="http://schemas.microsoft.com/office/drawing/2014/main" id="{EA2431DC-3E5B-BD68-905C-A436A91C7F7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768725" y="3740150"/>
              <a:ext cx="58738" cy="438150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Elbow Connector 60">
              <a:extLst>
                <a:ext uri="{FF2B5EF4-FFF2-40B4-BE49-F238E27FC236}">
                  <a16:creationId xmlns:a16="http://schemas.microsoft.com/office/drawing/2014/main" id="{764C174D-BB93-32C6-04B9-00DEDC30620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3134519" y="1343819"/>
              <a:ext cx="101600" cy="246062"/>
            </a:xfrm>
            <a:prstGeom prst="bentConnector4">
              <a:avLst>
                <a:gd name="adj1" fmla="val -224875"/>
                <a:gd name="adj2" fmla="val 78792"/>
              </a:avLst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Elbow Connector 60">
              <a:extLst>
                <a:ext uri="{FF2B5EF4-FFF2-40B4-BE49-F238E27FC236}">
                  <a16:creationId xmlns:a16="http://schemas.microsoft.com/office/drawing/2014/main" id="{B39C46D0-7034-0F36-8E6A-F69DD69BBB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89037" y="4177506"/>
              <a:ext cx="585787" cy="1074737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Elbow Connector 60">
              <a:extLst>
                <a:ext uri="{FF2B5EF4-FFF2-40B4-BE49-F238E27FC236}">
                  <a16:creationId xmlns:a16="http://schemas.microsoft.com/office/drawing/2014/main" id="{9BC5E116-F52D-7CCE-3CC1-90FEE2C509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1831975" y="274638"/>
              <a:ext cx="182563" cy="1462087"/>
            </a:xfrm>
            <a:prstGeom prst="bentConnector3">
              <a:avLst>
                <a:gd name="adj1" fmla="val -47574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Elbow Connector 95">
              <a:extLst>
                <a:ext uri="{FF2B5EF4-FFF2-40B4-BE49-F238E27FC236}">
                  <a16:creationId xmlns:a16="http://schemas.microsoft.com/office/drawing/2014/main" id="{AA0D8DBF-0D86-8555-9B1F-A5A4281EC4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V="1">
              <a:off x="2599531" y="3147219"/>
              <a:ext cx="873125" cy="668338"/>
            </a:xfrm>
            <a:prstGeom prst="bentConnector2">
              <a:avLst/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Elbow Connector 60">
              <a:extLst>
                <a:ext uri="{FF2B5EF4-FFF2-40B4-BE49-F238E27FC236}">
                  <a16:creationId xmlns:a16="http://schemas.microsoft.com/office/drawing/2014/main" id="{9D0A44CD-2F84-D8F8-779A-15053CAB4E0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4407551" y="5403056"/>
              <a:ext cx="706438" cy="346075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0" name="Picture 2" descr="BrengelPPT2-5.jpg                                              0056E5E5Macintosh HD                   BE7B3F92:">
              <a:extLst>
                <a:ext uri="{FF2B5EF4-FFF2-40B4-BE49-F238E27FC236}">
                  <a16:creationId xmlns:a16="http://schemas.microsoft.com/office/drawing/2014/main" id="{D43BF799-7D5C-762C-8FAB-96B975E8C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01" t="24001" r="58000" b="33333"/>
            <a:stretch>
              <a:fillRect/>
            </a:stretch>
          </p:blipFill>
          <p:spPr bwMode="auto">
            <a:xfrm>
              <a:off x="3459163" y="1765300"/>
              <a:ext cx="604837" cy="10747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122">
              <a:extLst>
                <a:ext uri="{FF2B5EF4-FFF2-40B4-BE49-F238E27FC236}">
                  <a16:creationId xmlns:a16="http://schemas.microsoft.com/office/drawing/2014/main" id="{A1EED488-0F2B-5038-9F61-F33BC48F6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351" y="1765300"/>
              <a:ext cx="1229594" cy="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Lighting</a:t>
              </a:r>
            </a:p>
          </p:txBody>
        </p:sp>
        <p:cxnSp>
          <p:nvCxnSpPr>
            <p:cNvPr id="32" name="Elbow Connector 123">
              <a:extLst>
                <a:ext uri="{FF2B5EF4-FFF2-40B4-BE49-F238E27FC236}">
                  <a16:creationId xmlns:a16="http://schemas.microsoft.com/office/drawing/2014/main" id="{02FED7F6-4C39-3DC3-BC20-AEB0AC41D5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3026570" y="3183731"/>
              <a:ext cx="1077912" cy="390525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3" name="Picture 91" descr="FCU">
              <a:extLst>
                <a:ext uri="{FF2B5EF4-FFF2-40B4-BE49-F238E27FC236}">
                  <a16:creationId xmlns:a16="http://schemas.microsoft.com/office/drawing/2014/main" id="{BAF54707-F9A7-975D-0389-49D11AA03F7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8388" y="3521075"/>
              <a:ext cx="4476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Box 139">
              <a:extLst>
                <a:ext uri="{FF2B5EF4-FFF2-40B4-BE49-F238E27FC236}">
                  <a16:creationId xmlns:a16="http://schemas.microsoft.com/office/drawing/2014/main" id="{8B5B9FB8-C6D7-C704-3865-4B0E43DED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648" y="3667309"/>
              <a:ext cx="3315666" cy="567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Building Automation &amp; Control System </a:t>
              </a:r>
            </a:p>
          </p:txBody>
        </p:sp>
        <p:pic>
          <p:nvPicPr>
            <p:cNvPr id="35" name="Picture 106" descr="Power-metering">
              <a:extLst>
                <a:ext uri="{FF2B5EF4-FFF2-40B4-BE49-F238E27FC236}">
                  <a16:creationId xmlns:a16="http://schemas.microsoft.com/office/drawing/2014/main" id="{80A45E87-E0AA-FC39-19B7-0092A2A030A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5025" y="4573588"/>
              <a:ext cx="661988" cy="668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" name="Elbow Connector 60">
              <a:extLst>
                <a:ext uri="{FF2B5EF4-FFF2-40B4-BE49-F238E27FC236}">
                  <a16:creationId xmlns:a16="http://schemas.microsoft.com/office/drawing/2014/main" id="{C7578FC6-7462-E5CB-CD18-8693FBA45C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2795588" y="1784350"/>
              <a:ext cx="838200" cy="304800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37" name="Picture 174" descr="Metasys LN Thermostat.jpg">
              <a:extLst>
                <a:ext uri="{FF2B5EF4-FFF2-40B4-BE49-F238E27FC236}">
                  <a16:creationId xmlns:a16="http://schemas.microsoft.com/office/drawing/2014/main" id="{17D25451-F47D-1281-62EC-E2B250FB4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00" t="10909" r="12000" b="8182"/>
            <a:stretch>
              <a:fillRect/>
            </a:stretch>
          </p:blipFill>
          <p:spPr bwMode="auto">
            <a:xfrm>
              <a:off x="2117725" y="4714875"/>
              <a:ext cx="428625" cy="636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37" descr="SPP.Dublin CA Supermarket 257kW.jpg">
              <a:extLst>
                <a:ext uri="{FF2B5EF4-FFF2-40B4-BE49-F238E27FC236}">
                  <a16:creationId xmlns:a16="http://schemas.microsoft.com/office/drawing/2014/main" id="{45CC705A-F620-5DC0-132F-38FBEA851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183954" y="581177"/>
              <a:ext cx="1155327" cy="867104"/>
            </a:xfrm>
            <a:prstGeom prst="rect">
              <a:avLst/>
            </a:prstGeom>
            <a:effectLst>
              <a:outerShdw blurRad="50800" dist="38100" dir="2700000" sx="102000" sy="102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9" name="Elbow Connector 60">
              <a:extLst>
                <a:ext uri="{FF2B5EF4-FFF2-40B4-BE49-F238E27FC236}">
                  <a16:creationId xmlns:a16="http://schemas.microsoft.com/office/drawing/2014/main" id="{E7CAEB43-1C85-986F-5EC0-0DD3BFE86AC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81200" y="1620838"/>
              <a:ext cx="1149350" cy="319087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Elbow Connector 60">
              <a:extLst>
                <a:ext uri="{FF2B5EF4-FFF2-40B4-BE49-F238E27FC236}">
                  <a16:creationId xmlns:a16="http://schemas.microsoft.com/office/drawing/2014/main" id="{FFF38DA8-5147-CD61-E760-DD9A15CC8D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1025525" y="1620838"/>
              <a:ext cx="969963" cy="0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Elbow Connector 60">
              <a:extLst>
                <a:ext uri="{FF2B5EF4-FFF2-40B4-BE49-F238E27FC236}">
                  <a16:creationId xmlns:a16="http://schemas.microsoft.com/office/drawing/2014/main" id="{CBFC4A65-DFC5-077A-F9CA-95328D1F54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3800" y="4572000"/>
              <a:ext cx="876300" cy="239713"/>
            </a:xfrm>
            <a:prstGeom prst="bentConnector3">
              <a:avLst>
                <a:gd name="adj1" fmla="val 50000"/>
              </a:avLst>
            </a:prstGeom>
            <a:noFill/>
            <a:ln w="12700" algn="ctr">
              <a:solidFill>
                <a:schemeClr val="bg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42" name="Picture 163" descr="Server_White.png">
              <a:extLst>
                <a:ext uri="{FF2B5EF4-FFF2-40B4-BE49-F238E27FC236}">
                  <a16:creationId xmlns:a16="http://schemas.microsoft.com/office/drawing/2014/main" id="{DCCA099F-A583-DD9F-915B-6CB1286F9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3120346" y="3921126"/>
              <a:ext cx="604837" cy="582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glow rad="228600">
                <a:schemeClr val="accent1">
                  <a:alpha val="40000"/>
                </a:schemeClr>
              </a:glow>
            </a:effectLst>
          </p:spPr>
        </p:pic>
        <p:pic>
          <p:nvPicPr>
            <p:cNvPr id="43" name="Picture 43" descr="Servers.jpg">
              <a:extLst>
                <a:ext uri="{FF2B5EF4-FFF2-40B4-BE49-F238E27FC236}">
                  <a16:creationId xmlns:a16="http://schemas.microsoft.com/office/drawing/2014/main" id="{4B271212-E83D-EE8D-8398-7608C538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0738" y="2760663"/>
              <a:ext cx="550862" cy="71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TextBox 53">
              <a:extLst>
                <a:ext uri="{FF2B5EF4-FFF2-40B4-BE49-F238E27FC236}">
                  <a16:creationId xmlns:a16="http://schemas.microsoft.com/office/drawing/2014/main" id="{38D4B60D-16BF-E900-1BB4-651D0B6A1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8892" y="336716"/>
              <a:ext cx="914401" cy="567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Solar PV</a:t>
              </a:r>
            </a:p>
          </p:txBody>
        </p:sp>
        <p:sp>
          <p:nvSpPr>
            <p:cNvPr id="45" name="TextBox 55">
              <a:extLst>
                <a:ext uri="{FF2B5EF4-FFF2-40B4-BE49-F238E27FC236}">
                  <a16:creationId xmlns:a16="http://schemas.microsoft.com/office/drawing/2014/main" id="{81902C23-9972-F875-6222-CC1371584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1162" y="4075203"/>
              <a:ext cx="762000" cy="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AHUs</a:t>
              </a:r>
            </a:p>
          </p:txBody>
        </p:sp>
        <p:sp>
          <p:nvSpPr>
            <p:cNvPr id="46" name="TextBox 33">
              <a:extLst>
                <a:ext uri="{FF2B5EF4-FFF2-40B4-BE49-F238E27FC236}">
                  <a16:creationId xmlns:a16="http://schemas.microsoft.com/office/drawing/2014/main" id="{145D8DAF-9645-0864-E9E9-AA05A047E8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5706" y="4960250"/>
              <a:ext cx="651668" cy="283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Stats</a:t>
              </a:r>
            </a:p>
          </p:txBody>
        </p:sp>
        <p:sp>
          <p:nvSpPr>
            <p:cNvPr id="47" name="TextBox 63">
              <a:extLst>
                <a:ext uri="{FF2B5EF4-FFF2-40B4-BE49-F238E27FC236}">
                  <a16:creationId xmlns:a16="http://schemas.microsoft.com/office/drawing/2014/main" id="{FA541F8C-060C-F8F8-1872-0E51F1C4B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7200" y="4797528"/>
              <a:ext cx="984250" cy="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Meter</a:t>
              </a:r>
            </a:p>
          </p:txBody>
        </p:sp>
        <p:sp>
          <p:nvSpPr>
            <p:cNvPr id="48" name="TextBox 122">
              <a:extLst>
                <a:ext uri="{FF2B5EF4-FFF2-40B4-BE49-F238E27FC236}">
                  <a16:creationId xmlns:a16="http://schemas.microsoft.com/office/drawing/2014/main" id="{9B6C0E7B-2628-0891-4155-8969D51D6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1399" y="990600"/>
              <a:ext cx="1119016" cy="283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Cameras</a:t>
              </a:r>
            </a:p>
          </p:txBody>
        </p:sp>
        <p:sp>
          <p:nvSpPr>
            <p:cNvPr id="49" name="Cloud">
              <a:extLst>
                <a:ext uri="{FF2B5EF4-FFF2-40B4-BE49-F238E27FC236}">
                  <a16:creationId xmlns:a16="http://schemas.microsoft.com/office/drawing/2014/main" id="{A5AC4E90-EC1C-2FB1-3480-473CD3985597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6099428" y="4937681"/>
              <a:ext cx="1887107" cy="1215831"/>
            </a:xfrm>
            <a:custGeom>
              <a:avLst/>
              <a:gdLst>
                <a:gd name="T0" fmla="*/ 2147483646 w 21600"/>
                <a:gd name="T1" fmla="*/ 2147483646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7 w 21600"/>
                <a:gd name="T13" fmla="*/ 3262 h 21600"/>
                <a:gd name="T14" fmla="*/ 17087 w 21600"/>
                <a:gd name="T15" fmla="*/ 173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BE7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800" i="0">
                  <a:solidFill>
                    <a:srgbClr val="063DE8"/>
                  </a:solidFill>
                  <a:cs typeface="Arial" panose="020B0604020202020204" pitchFamily="34" charset="0"/>
                </a:rPr>
                <a:t>Smart Grid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02ED964-3566-7C82-A9FB-CE3CFFBEFF4D}"/>
                </a:ext>
              </a:extLst>
            </p:cNvPr>
            <p:cNvCxnSpPr>
              <a:cxnSpLocks/>
            </p:cNvCxnSpPr>
            <p:nvPr/>
          </p:nvCxnSpPr>
          <p:spPr>
            <a:xfrm>
              <a:off x="5183335" y="5161160"/>
              <a:ext cx="916998" cy="3259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2" descr="http://www.power-talk.net/images/forklift-battery-bank.jpg">
              <a:extLst>
                <a:ext uri="{FF2B5EF4-FFF2-40B4-BE49-F238E27FC236}">
                  <a16:creationId xmlns:a16="http://schemas.microsoft.com/office/drawing/2014/main" id="{967B634F-DE1F-C226-3810-1EE139977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6248400"/>
              <a:ext cx="6096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TextBox 63">
              <a:extLst>
                <a:ext uri="{FF2B5EF4-FFF2-40B4-BE49-F238E27FC236}">
                  <a16:creationId xmlns:a16="http://schemas.microsoft.com/office/drawing/2014/main" id="{97E7E0B2-3A16-23A4-0E94-B7DEE5802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0417" y="6531457"/>
              <a:ext cx="1295398" cy="567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defRPr sz="3200" i="1">
                  <a:solidFill>
                    <a:srgbClr val="00279F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buChar char="•"/>
                <a:defRPr sz="3200">
                  <a:solidFill>
                    <a:srgbClr val="006B6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buChar char="•"/>
                <a:defRPr sz="2800">
                  <a:solidFill>
                    <a:srgbClr val="005B7B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400">
                  <a:solidFill>
                    <a:srgbClr val="063DE8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</a:pPr>
              <a:r>
                <a:rPr lang="en-US" altLang="en-US" sz="1400" b="1" i="0">
                  <a:solidFill>
                    <a:schemeClr val="tx1"/>
                  </a:solidFill>
                  <a:cs typeface="Arial" panose="020B0604020202020204" pitchFamily="34" charset="0"/>
                </a:rPr>
                <a:t>Battery Storage</a:t>
              </a:r>
            </a:p>
          </p:txBody>
        </p:sp>
        <p:pic>
          <p:nvPicPr>
            <p:cNvPr id="53" name="Picture 106" descr="Power-metering">
              <a:extLst>
                <a:ext uri="{FF2B5EF4-FFF2-40B4-BE49-F238E27FC236}">
                  <a16:creationId xmlns:a16="http://schemas.microsoft.com/office/drawing/2014/main" id="{5D9E3EDE-4F41-5A06-9582-7F5E9E85A46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4572000"/>
              <a:ext cx="661988" cy="668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63">
              <a:extLst>
                <a:ext uri="{FF2B5EF4-FFF2-40B4-BE49-F238E27FC236}">
                  <a16:creationId xmlns:a16="http://schemas.microsoft.com/office/drawing/2014/main" id="{14552DA7-9412-503A-1F3B-57122ABED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487" y="5169517"/>
              <a:ext cx="1223420" cy="28415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en-US" sz="1400" b="1" dirty="0" err="1">
                  <a:solidFill>
                    <a:schemeClr val="accent3"/>
                  </a:solidFill>
                  <a:latin typeface="Arial"/>
                  <a:cs typeface="Arial"/>
                </a:rPr>
                <a:t>SubMeter</a:t>
              </a:r>
              <a:endParaRPr lang="en-US" altLang="en-US" sz="1400" b="1" dirty="0">
                <a:solidFill>
                  <a:schemeClr val="accent3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6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B5FCA8-D351-554A-AD89-31A804A3B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865" y="0"/>
            <a:ext cx="9436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77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/>
              <a:t>What’s in a Name?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415600" y="3441000"/>
            <a:ext cx="11360800" cy="9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7733">
                <a:latin typeface="Courier New"/>
                <a:ea typeface="Courier New"/>
                <a:cs typeface="Courier New"/>
                <a:sym typeface="Courier New"/>
              </a:rPr>
              <a:t>SODA1R465__ARS</a:t>
            </a:r>
            <a:endParaRPr sz="773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15600" y="3441000"/>
            <a:ext cx="11360800" cy="9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7733"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en" sz="7733">
                <a:latin typeface="Courier New"/>
                <a:ea typeface="Courier New"/>
                <a:cs typeface="Courier New"/>
                <a:sym typeface="Courier New"/>
              </a:rPr>
              <a:t>A1R465__ARS</a:t>
            </a:r>
            <a:endParaRPr sz="773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34267" y="4276967"/>
            <a:ext cx="1868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>
                <a:solidFill>
                  <a:srgbClr val="1155CC"/>
                </a:solidFill>
              </a:rPr>
              <a:t>Site name</a:t>
            </a:r>
            <a:endParaRPr sz="2133" b="1">
              <a:solidFill>
                <a:srgbClr val="1155CC"/>
              </a:solidFill>
            </a:endParaRPr>
          </a:p>
        </p:txBody>
      </p:sp>
      <p:sp>
        <p:nvSpPr>
          <p:cNvPr id="125" name="Google Shape;125;p20"/>
          <p:cNvSpPr txBox="1">
            <a:spLocks noGrp="1"/>
          </p:cNvSpPr>
          <p:nvPr>
            <p:ph type="body" idx="1"/>
          </p:nvPr>
        </p:nvSpPr>
        <p:spPr>
          <a:xfrm>
            <a:off x="415600" y="3441000"/>
            <a:ext cx="11360800" cy="9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7733"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en" sz="7733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7733">
                <a:latin typeface="Courier New"/>
                <a:ea typeface="Courier New"/>
                <a:cs typeface="Courier New"/>
                <a:sym typeface="Courier New"/>
              </a:rPr>
              <a:t>1R465__ARS</a:t>
            </a:r>
            <a:endParaRPr sz="773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2755300" y="4503401"/>
            <a:ext cx="18680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>
                <a:solidFill>
                  <a:srgbClr val="38761D"/>
                </a:solidFill>
              </a:rPr>
              <a:t>Air Handling Unit</a:t>
            </a:r>
            <a:endParaRPr sz="2133" b="1">
              <a:solidFill>
                <a:srgbClr val="38761D"/>
              </a:solidFill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15600" y="3441000"/>
            <a:ext cx="11360800" cy="9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7733"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en" sz="7733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7733">
                <a:highlight>
                  <a:srgbClr val="CFE2F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733">
                <a:latin typeface="Courier New"/>
                <a:ea typeface="Courier New"/>
                <a:cs typeface="Courier New"/>
                <a:sym typeface="Courier New"/>
              </a:rPr>
              <a:t>R465__ARS</a:t>
            </a:r>
            <a:endParaRPr sz="773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20733" y="2866201"/>
            <a:ext cx="1868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>
                <a:solidFill>
                  <a:srgbClr val="45818E"/>
                </a:solidFill>
              </a:rPr>
              <a:t>Equip ID</a:t>
            </a:r>
            <a:endParaRPr sz="2133" b="1">
              <a:solidFill>
                <a:srgbClr val="45818E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415600" y="3441000"/>
            <a:ext cx="11360800" cy="9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7733"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en" sz="7733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7733"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733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7733">
                <a:latin typeface="Courier New"/>
                <a:ea typeface="Courier New"/>
                <a:cs typeface="Courier New"/>
                <a:sym typeface="Courier New"/>
              </a:rPr>
              <a:t>465__ARS</a:t>
            </a:r>
            <a:endParaRPr sz="773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4424300" y="4503401"/>
            <a:ext cx="1868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>
                <a:solidFill>
                  <a:srgbClr val="783F04"/>
                </a:solidFill>
              </a:rPr>
              <a:t>Zone/Room</a:t>
            </a:r>
            <a:endParaRPr sz="2133" b="1">
              <a:solidFill>
                <a:srgbClr val="783F04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499900" y="2866201"/>
            <a:ext cx="1868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>
                <a:solidFill>
                  <a:srgbClr val="990000"/>
                </a:solidFill>
              </a:rPr>
              <a:t>Zone Name</a:t>
            </a:r>
            <a:endParaRPr sz="2133" b="1">
              <a:solidFill>
                <a:srgbClr val="990000"/>
              </a:solidFill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415600" y="3441000"/>
            <a:ext cx="11360800" cy="9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7733"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en" sz="7733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7733"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733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7733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465</a:t>
            </a:r>
            <a:r>
              <a:rPr lang="en" sz="7733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7733">
                <a:latin typeface="Courier New"/>
                <a:ea typeface="Courier New"/>
                <a:cs typeface="Courier New"/>
                <a:sym typeface="Courier New"/>
              </a:rPr>
              <a:t>ARS</a:t>
            </a:r>
            <a:endParaRPr sz="7733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915167" y="4503401"/>
            <a:ext cx="18680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>
                <a:solidFill>
                  <a:srgbClr val="666666"/>
                </a:solidFill>
              </a:rPr>
              <a:t>Padding / delimiter</a:t>
            </a:r>
            <a:endParaRPr sz="2133" b="1">
              <a:solidFill>
                <a:srgbClr val="666666"/>
              </a:solidFill>
            </a:endParaRP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1"/>
          </p:nvPr>
        </p:nvSpPr>
        <p:spPr>
          <a:xfrm>
            <a:off x="415600" y="3441000"/>
            <a:ext cx="11360800" cy="9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7733"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en" sz="7733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7733"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733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7733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465</a:t>
            </a:r>
            <a:r>
              <a:rPr lang="en" sz="7733"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" sz="7733">
                <a:highlight>
                  <a:srgbClr val="D9D2E9"/>
                </a:highlight>
                <a:latin typeface="Courier New"/>
                <a:ea typeface="Courier New"/>
                <a:cs typeface="Courier New"/>
                <a:sym typeface="Courier New"/>
              </a:rPr>
              <a:t>ARS</a:t>
            </a:r>
            <a:endParaRPr sz="7733">
              <a:highlight>
                <a:srgbClr val="D9D2E9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8820733" y="4503401"/>
            <a:ext cx="3032800" cy="90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133" b="1">
                <a:solidFill>
                  <a:srgbClr val="674EA7"/>
                </a:solidFill>
              </a:rPr>
              <a:t>Zone Air Temperature Setpoint</a:t>
            </a:r>
            <a:endParaRPr sz="2133" b="1">
              <a:solidFill>
                <a:srgbClr val="674EA7"/>
              </a:solidFill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415600" y="3441000"/>
            <a:ext cx="11360800" cy="94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sz="7733"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SOD</a:t>
            </a:r>
            <a:r>
              <a:rPr lang="en" sz="7733"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7733">
                <a:highlight>
                  <a:srgbClr val="D0E0E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733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7733"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465</a:t>
            </a:r>
            <a:r>
              <a:rPr lang="en" sz="7733">
                <a:latin typeface="Courier New"/>
                <a:ea typeface="Courier New"/>
                <a:cs typeface="Courier New"/>
                <a:sym typeface="Courier New"/>
              </a:rPr>
              <a:t>__ARS</a:t>
            </a:r>
            <a:endParaRPr sz="7733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867" y="1607167"/>
            <a:ext cx="1781200" cy="130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0"/>
          <p:cNvGrpSpPr/>
          <p:nvPr/>
        </p:nvGrpSpPr>
        <p:grpSpPr>
          <a:xfrm>
            <a:off x="2917050" y="1236167"/>
            <a:ext cx="2199367" cy="1434891"/>
            <a:chOff x="2187787" y="1765325"/>
            <a:chExt cx="1649525" cy="1076168"/>
          </a:xfrm>
        </p:grpSpPr>
        <p:pic>
          <p:nvPicPr>
            <p:cNvPr id="139" name="Google Shape;13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87787" y="2095750"/>
              <a:ext cx="1649525" cy="7457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0"/>
            <p:cNvSpPr txBox="1"/>
            <p:nvPr/>
          </p:nvSpPr>
          <p:spPr>
            <a:xfrm>
              <a:off x="2462650" y="1765325"/>
              <a:ext cx="9279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AHU</a:t>
              </a:r>
              <a:endParaRPr sz="2400"/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5116400" y="1142385"/>
            <a:ext cx="1237200" cy="1584449"/>
            <a:chOff x="3837300" y="1694988"/>
            <a:chExt cx="927900" cy="1188337"/>
          </a:xfrm>
        </p:grpSpPr>
        <p:pic>
          <p:nvPicPr>
            <p:cNvPr id="142" name="Google Shape;14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73475" y="2137575"/>
              <a:ext cx="745750" cy="74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20"/>
            <p:cNvSpPr txBox="1"/>
            <p:nvPr/>
          </p:nvSpPr>
          <p:spPr>
            <a:xfrm>
              <a:off x="3837300" y="1694988"/>
              <a:ext cx="927900" cy="7386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 dirty="0"/>
                <a:t>VAV box</a:t>
              </a:r>
              <a:endParaRPr sz="2400" dirty="0"/>
            </a:p>
          </p:txBody>
        </p:sp>
      </p:grpSp>
      <p:grpSp>
        <p:nvGrpSpPr>
          <p:cNvPr id="144" name="Google Shape;144;p20"/>
          <p:cNvGrpSpPr/>
          <p:nvPr/>
        </p:nvGrpSpPr>
        <p:grpSpPr>
          <a:xfrm>
            <a:off x="6696701" y="1142385"/>
            <a:ext cx="1774367" cy="1584465"/>
            <a:chOff x="5022525" y="1694988"/>
            <a:chExt cx="1330775" cy="1188349"/>
          </a:xfrm>
        </p:grpSpPr>
        <p:pic>
          <p:nvPicPr>
            <p:cNvPr id="145" name="Google Shape;145;p2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022525" y="2053937"/>
              <a:ext cx="1330775" cy="82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20"/>
            <p:cNvSpPr txBox="1"/>
            <p:nvPr/>
          </p:nvSpPr>
          <p:spPr>
            <a:xfrm>
              <a:off x="5211950" y="1694988"/>
              <a:ext cx="9279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Zone</a:t>
              </a:r>
              <a:endParaRPr sz="2400"/>
            </a:p>
          </p:txBody>
        </p:sp>
      </p:grpSp>
      <p:grpSp>
        <p:nvGrpSpPr>
          <p:cNvPr id="147" name="Google Shape;147;p20"/>
          <p:cNvGrpSpPr/>
          <p:nvPr/>
        </p:nvGrpSpPr>
        <p:grpSpPr>
          <a:xfrm>
            <a:off x="8671867" y="1277901"/>
            <a:ext cx="1963200" cy="1728967"/>
            <a:chOff x="6503900" y="1796625"/>
            <a:chExt cx="1472400" cy="1296725"/>
          </a:xfrm>
        </p:grpSpPr>
        <p:sp>
          <p:nvSpPr>
            <p:cNvPr id="148" name="Google Shape;148;p20"/>
            <p:cNvSpPr txBox="1"/>
            <p:nvPr/>
          </p:nvSpPr>
          <p:spPr>
            <a:xfrm>
              <a:off x="6503900" y="1796625"/>
              <a:ext cx="14724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 dirty="0"/>
                <a:t>Thermostat</a:t>
              </a:r>
              <a:endParaRPr sz="2400" dirty="0"/>
            </a:p>
          </p:txBody>
        </p:sp>
        <p:pic>
          <p:nvPicPr>
            <p:cNvPr id="149" name="Google Shape;149;p20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828325" y="2347600"/>
              <a:ext cx="745750" cy="745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20"/>
          <p:cNvGrpSpPr/>
          <p:nvPr/>
        </p:nvGrpSpPr>
        <p:grpSpPr>
          <a:xfrm>
            <a:off x="10574567" y="1277884"/>
            <a:ext cx="1426867" cy="1791484"/>
            <a:chOff x="7930925" y="1796613"/>
            <a:chExt cx="1070150" cy="1343613"/>
          </a:xfrm>
        </p:grpSpPr>
        <p:sp>
          <p:nvSpPr>
            <p:cNvPr id="151" name="Google Shape;151;p20"/>
            <p:cNvSpPr txBox="1"/>
            <p:nvPr/>
          </p:nvSpPr>
          <p:spPr>
            <a:xfrm>
              <a:off x="8073175" y="2493925"/>
              <a:ext cx="927900" cy="646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4000">
                  <a:latin typeface="Ubuntu Mono"/>
                  <a:ea typeface="Ubuntu Mono"/>
                  <a:cs typeface="Ubuntu Mono"/>
                  <a:sym typeface="Ubuntu Mono"/>
                </a:rPr>
                <a:t>72F</a:t>
              </a:r>
              <a:endParaRPr sz="4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152" name="Google Shape;152;p20"/>
            <p:cNvSpPr txBox="1"/>
            <p:nvPr/>
          </p:nvSpPr>
          <p:spPr>
            <a:xfrm>
              <a:off x="7930925" y="1796613"/>
              <a:ext cx="1049400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400"/>
                <a:t>Setpoint control target</a:t>
              </a:r>
              <a:endParaRPr sz="2400"/>
            </a:p>
          </p:txBody>
        </p:sp>
      </p:grpSp>
      <p:sp>
        <p:nvSpPr>
          <p:cNvPr id="153" name="Google Shape;153;p20"/>
          <p:cNvSpPr txBox="1"/>
          <p:nvPr/>
        </p:nvSpPr>
        <p:spPr>
          <a:xfrm>
            <a:off x="816900" y="5467334"/>
            <a:ext cx="10845200" cy="123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40256">
              <a:buClr>
                <a:srgbClr val="434343"/>
              </a:buClr>
              <a:buSzPts val="1600"/>
              <a:buChar char="-"/>
            </a:pPr>
            <a:r>
              <a:rPr lang="en" sz="2133">
                <a:solidFill>
                  <a:srgbClr val="434343"/>
                </a:solidFill>
              </a:rPr>
              <a:t>Labels like these often the </a:t>
            </a:r>
            <a:r>
              <a:rPr lang="en" sz="2133" i="1">
                <a:solidFill>
                  <a:srgbClr val="434343"/>
                </a:solidFill>
              </a:rPr>
              <a:t>only</a:t>
            </a:r>
            <a:r>
              <a:rPr lang="en" sz="2133">
                <a:solidFill>
                  <a:srgbClr val="434343"/>
                </a:solidFill>
              </a:rPr>
              <a:t> up-to-date and readily-available source of metadata</a:t>
            </a:r>
            <a:endParaRPr sz="2133">
              <a:solidFill>
                <a:srgbClr val="434343"/>
              </a:solidFill>
            </a:endParaRPr>
          </a:p>
          <a:p>
            <a:pPr marL="609585" indent="-440256">
              <a:buClr>
                <a:srgbClr val="434343"/>
              </a:buClr>
              <a:buSzPts val="1600"/>
              <a:buChar char="-"/>
            </a:pPr>
            <a:r>
              <a:rPr lang="en" sz="2133">
                <a:solidFill>
                  <a:srgbClr val="434343"/>
                </a:solidFill>
              </a:rPr>
              <a:t>Site-specific conventions; sometimes no labels at all</a:t>
            </a:r>
            <a:endParaRPr sz="2133">
              <a:solidFill>
                <a:srgbClr val="434343"/>
              </a:solidFill>
            </a:endParaRPr>
          </a:p>
          <a:p>
            <a:pPr marL="609585" indent="-440256">
              <a:buClr>
                <a:srgbClr val="434343"/>
              </a:buClr>
              <a:buSzPts val="1600"/>
              <a:buChar char="-"/>
            </a:pPr>
            <a:r>
              <a:rPr lang="en" sz="2133" b="1">
                <a:solidFill>
                  <a:srgbClr val="434343"/>
                </a:solidFill>
              </a:rPr>
              <a:t>No consistent, standard metadata for cyberphysical system data</a:t>
            </a:r>
            <a:endParaRPr sz="2133" b="1">
              <a:solidFill>
                <a:srgbClr val="434343"/>
              </a:solidFill>
            </a:endParaRPr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34" y="826871"/>
            <a:ext cx="11785601" cy="567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60C4637-9863-27D4-C65F-41DDD27DC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721" y="1160570"/>
            <a:ext cx="3562314" cy="258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8"/>
          <p:cNvGrpSpPr/>
          <p:nvPr/>
        </p:nvGrpSpPr>
        <p:grpSpPr>
          <a:xfrm>
            <a:off x="203201" y="812800"/>
            <a:ext cx="11703999" cy="6063323"/>
            <a:chOff x="152400" y="152400"/>
            <a:chExt cx="8777999" cy="4547492"/>
          </a:xfrm>
        </p:grpSpPr>
        <p:pic>
          <p:nvPicPr>
            <p:cNvPr id="529" name="Google Shape;529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8777999" cy="4547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0" name="Google Shape;530;p38"/>
            <p:cNvSpPr txBox="1"/>
            <p:nvPr/>
          </p:nvSpPr>
          <p:spPr>
            <a:xfrm>
              <a:off x="751880" y="3793331"/>
              <a:ext cx="76401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lnSpc>
                  <a:spcPct val="200000"/>
                </a:lnSpc>
              </a:pPr>
              <a:endParaRPr sz="1733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531" name="Google Shape;531;p38"/>
          <p:cNvGrpSpPr/>
          <p:nvPr/>
        </p:nvGrpSpPr>
        <p:grpSpPr>
          <a:xfrm>
            <a:off x="203201" y="812800"/>
            <a:ext cx="11704036" cy="6063333"/>
            <a:chOff x="152400" y="152400"/>
            <a:chExt cx="8778027" cy="4547500"/>
          </a:xfrm>
        </p:grpSpPr>
        <p:pic>
          <p:nvPicPr>
            <p:cNvPr id="532" name="Google Shape;532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52400"/>
              <a:ext cx="8778027" cy="454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3" name="Google Shape;533;p38"/>
            <p:cNvSpPr txBox="1"/>
            <p:nvPr/>
          </p:nvSpPr>
          <p:spPr>
            <a:xfrm>
              <a:off x="751880" y="3793331"/>
              <a:ext cx="76401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sz="1733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534" name="Google Shape;534;p38"/>
          <p:cNvGrpSpPr/>
          <p:nvPr/>
        </p:nvGrpSpPr>
        <p:grpSpPr>
          <a:xfrm>
            <a:off x="203201" y="812800"/>
            <a:ext cx="11704020" cy="6063333"/>
            <a:chOff x="152400" y="-457200"/>
            <a:chExt cx="8778015" cy="4547500"/>
          </a:xfrm>
        </p:grpSpPr>
        <p:pic>
          <p:nvPicPr>
            <p:cNvPr id="535" name="Google Shape;535;p3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400" y="-457200"/>
              <a:ext cx="8778015" cy="4547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6" name="Google Shape;536;p38"/>
            <p:cNvSpPr txBox="1"/>
            <p:nvPr/>
          </p:nvSpPr>
          <p:spPr>
            <a:xfrm>
              <a:off x="751880" y="3259931"/>
              <a:ext cx="7640100" cy="79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endParaRPr sz="1733" b="1">
                <a:solidFill>
                  <a:srgbClr val="53585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38" name="Google Shape;538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pic>
        <p:nvPicPr>
          <p:cNvPr id="3" name="Google Shape;828;p59">
            <a:extLst>
              <a:ext uri="{FF2B5EF4-FFF2-40B4-BE49-F238E27FC236}">
                <a16:creationId xmlns:a16="http://schemas.microsoft.com/office/drawing/2014/main" id="{E6578370-685D-4D03-8D06-4459ABBCC66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185" y="812800"/>
            <a:ext cx="11703999" cy="6063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5AA0-1F8A-07EA-20AB-2CE5DA4E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Platforms for Data-Driven</a:t>
            </a:r>
            <a:br>
              <a:rPr lang="en-US" dirty="0"/>
            </a:br>
            <a:r>
              <a:rPr lang="en-US" dirty="0"/>
              <a:t>Cyber-Physical Systems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536696-76FC-BADF-F0C3-847E932806E7}"/>
              </a:ext>
            </a:extLst>
          </p:cNvPr>
          <p:cNvGrpSpPr/>
          <p:nvPr/>
        </p:nvGrpSpPr>
        <p:grpSpPr>
          <a:xfrm>
            <a:off x="163355" y="4227227"/>
            <a:ext cx="11965441" cy="2224113"/>
            <a:chOff x="163355" y="4227227"/>
            <a:chExt cx="11965441" cy="22241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B49B9B-F18D-3222-071E-FCAD2C475F77}"/>
                </a:ext>
              </a:extLst>
            </p:cNvPr>
            <p:cNvSpPr txBox="1"/>
            <p:nvPr/>
          </p:nvSpPr>
          <p:spPr>
            <a:xfrm>
              <a:off x="6886266" y="4420015"/>
              <a:ext cx="5242530" cy="20313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alibri"/>
                </a:rPr>
                <a:t>Investigate new hybrid graph/timeseries data systems for data-driven IoT/CPS applications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alibri"/>
                </a:rPr>
                <a:t>Enable new applications of ML/AI in CPS at scale</a:t>
              </a:r>
              <a:endParaRPr lang="en-US" i="1" dirty="0"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alibri"/>
                </a:rPr>
                <a:t>Developing new techniques for efficient query processing, logical inference over societal-scale graphs linked with telemetry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cs typeface="Calibri"/>
              </a:endParaRPr>
            </a:p>
          </p:txBody>
        </p:sp>
        <p:pic>
          <p:nvPicPr>
            <p:cNvPr id="7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D631C4AB-B766-1935-E48C-7DFD9A28E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355" y="4227227"/>
              <a:ext cx="6722911" cy="202947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57C921-A025-AFAD-34B6-4C8632731863}"/>
              </a:ext>
            </a:extLst>
          </p:cNvPr>
          <p:cNvGrpSpPr/>
          <p:nvPr/>
        </p:nvGrpSpPr>
        <p:grpSpPr>
          <a:xfrm>
            <a:off x="363223" y="1301180"/>
            <a:ext cx="11665422" cy="2926047"/>
            <a:chOff x="363223" y="1301180"/>
            <a:chExt cx="11665422" cy="2926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51283A-A917-A48C-5D6C-8CCE6C417B6D}"/>
                </a:ext>
              </a:extLst>
            </p:cNvPr>
            <p:cNvSpPr txBox="1"/>
            <p:nvPr/>
          </p:nvSpPr>
          <p:spPr>
            <a:xfrm>
              <a:off x="363223" y="1897121"/>
              <a:ext cx="5995772" cy="203132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alibri"/>
                </a:rPr>
                <a:t>Standardized, machine-readable metadata for CPS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alibri"/>
                </a:rPr>
                <a:t>Novel semantic graph-based representations of topology and composition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cs typeface="Calibri"/>
                </a:rPr>
                <a:t>Buildings (</a:t>
              </a:r>
              <a:r>
                <a:rPr lang="en-US" dirty="0">
                  <a:ea typeface="+mn-lt"/>
                  <a:cs typeface="+mn-lt"/>
                </a:rPr>
                <a:t>Brick: </a:t>
              </a:r>
              <a:r>
                <a:rPr lang="en-US" dirty="0">
                  <a:ea typeface="+mn-lt"/>
                  <a:cs typeface="+mn-lt"/>
                  <a:hlinkClick r:id="rId3"/>
                </a:rPr>
                <a:t>https://brickschema.org/)</a:t>
              </a:r>
              <a:endParaRPr lang="en-US" dirty="0">
                <a:ea typeface="+mn-lt"/>
                <a:cs typeface="+mn-lt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ea typeface="+mn-lt"/>
                  <a:cs typeface="+mn-lt"/>
                </a:rPr>
                <a:t>Smart Grids (in progress)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ea typeface="+mn-lt"/>
                  <a:cs typeface="+mn-lt"/>
                </a:rPr>
                <a:t>ASHRAE, DOE, NREL, PNNL, LBNL collaborations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ea typeface="+mn-lt"/>
                  <a:cs typeface="+mn-lt"/>
                </a:rPr>
                <a:t>Enable uniform discovery of resources at scale</a:t>
              </a:r>
              <a:endParaRPr lang="en-US" dirty="0">
                <a:cs typeface="Calibri"/>
              </a:endParaRPr>
            </a:p>
          </p:txBody>
        </p:sp>
        <p:pic>
          <p:nvPicPr>
            <p:cNvPr id="10" name="Google Shape;828;p59">
              <a:extLst>
                <a:ext uri="{FF2B5EF4-FFF2-40B4-BE49-F238E27FC236}">
                  <a16:creationId xmlns:a16="http://schemas.microsoft.com/office/drawing/2014/main" id="{D02D51D0-4599-9654-DE9E-73B1B74AB9C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80522" y="1301180"/>
              <a:ext cx="5648123" cy="292604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A020E22-21D6-7CFB-79A5-0F2E2CBDDF9E}"/>
              </a:ext>
            </a:extLst>
          </p:cNvPr>
          <p:cNvSpPr txBox="1"/>
          <p:nvPr/>
        </p:nvSpPr>
        <p:spPr>
          <a:xfrm>
            <a:off x="0" y="639165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erkeley Mono" pitchFamily="49" charset="77"/>
              </a:rPr>
              <a:t>Have data about real-world systems/environments? Send me an email! </a:t>
            </a:r>
            <a:r>
              <a:rPr lang="en-US" b="1" dirty="0" err="1">
                <a:solidFill>
                  <a:schemeClr val="accent1"/>
                </a:solidFill>
                <a:latin typeface="Berkeley Mono" pitchFamily="49" charset="77"/>
              </a:rPr>
              <a:t>gtfierro@mines.edu</a:t>
            </a:r>
            <a:endParaRPr lang="en-US" b="1" dirty="0">
              <a:solidFill>
                <a:schemeClr val="accent1"/>
              </a:solidFill>
              <a:latin typeface="Berkeley Mono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892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371</Words>
  <Application>Microsoft Macintosh PowerPoint</Application>
  <PresentationFormat>Widescreen</PresentationFormat>
  <Paragraphs>80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Berkeley Mono</vt:lpstr>
      <vt:lpstr>Calibri</vt:lpstr>
      <vt:lpstr>Calibri Light</vt:lpstr>
      <vt:lpstr>Courier New</vt:lpstr>
      <vt:lpstr>Helvetica Neue</vt:lpstr>
      <vt:lpstr>Ubuntu Mono</vt:lpstr>
      <vt:lpstr>office theme</vt:lpstr>
      <vt:lpstr>Semantic Graphs for Modeling Cyber-Physical Systems</vt:lpstr>
      <vt:lpstr>There’s Data Everywhere</vt:lpstr>
      <vt:lpstr>There’s Data Everywhere</vt:lpstr>
      <vt:lpstr>PowerPoint Presentation</vt:lpstr>
      <vt:lpstr>What’s in a Name?</vt:lpstr>
      <vt:lpstr>PowerPoint Presentation</vt:lpstr>
      <vt:lpstr>PowerPoint Presentation</vt:lpstr>
      <vt:lpstr>New Platforms for Data-Driven Cyber-Physical Systems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Gabriel Fierro</cp:lastModifiedBy>
  <cp:revision>2</cp:revision>
  <dcterms:created xsi:type="dcterms:W3CDTF">2022-10-26T04:36:30Z</dcterms:created>
  <dcterms:modified xsi:type="dcterms:W3CDTF">2022-10-26T16:54:11Z</dcterms:modified>
</cp:coreProperties>
</file>