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0"/>
  </p:notesMasterIdLst>
  <p:sldIdLst>
    <p:sldId id="256" r:id="rId2"/>
    <p:sldId id="257" r:id="rId3"/>
    <p:sldId id="259" r:id="rId4"/>
    <p:sldId id="287" r:id="rId5"/>
    <p:sldId id="26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272" r:id="rId28"/>
    <p:sldId id="334" r:id="rId29"/>
    <p:sldId id="344" r:id="rId30"/>
    <p:sldId id="359" r:id="rId31"/>
    <p:sldId id="363" r:id="rId32"/>
    <p:sldId id="369" r:id="rId33"/>
    <p:sldId id="470" r:id="rId34"/>
    <p:sldId id="292" r:id="rId35"/>
    <p:sldId id="268" r:id="rId36"/>
    <p:sldId id="467" r:id="rId37"/>
    <p:sldId id="469" r:id="rId38"/>
    <p:sldId id="270" r:id="rId39"/>
  </p:sldIdLst>
  <p:sldSz cx="17335500" cy="9753600"/>
  <p:notesSz cx="6858000" cy="9144000"/>
  <p:embeddedFontLst>
    <p:embeddedFont>
      <p:font typeface="Gill Sans" panose="020B0604020202020204" charset="0"/>
      <p:regular r:id="rId41"/>
      <p:bold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Helvetica Neue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5400" autoAdjust="0"/>
  </p:normalViewPr>
  <p:slideViewPr>
    <p:cSldViewPr snapToGrid="0">
      <p:cViewPr varScale="1">
        <p:scale>
          <a:sx n="60" d="100"/>
          <a:sy n="60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189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ùng" userId="b09325e3af7603c3" providerId="LiveId" clId="{1CA323F4-206D-4670-9373-4E4CB364F8E5}"/>
    <pc:docChg chg="custSel delSld modSld">
      <pc:chgData name="Nguyễn Thanh Tùng" userId="b09325e3af7603c3" providerId="LiveId" clId="{1CA323F4-206D-4670-9373-4E4CB364F8E5}" dt="2019-06-06T15:59:45.528" v="126" actId="14100"/>
      <pc:docMkLst>
        <pc:docMk/>
      </pc:docMkLst>
      <pc:sldChg chg="modSp">
        <pc:chgData name="Nguyễn Thanh Tùng" userId="b09325e3af7603c3" providerId="LiveId" clId="{1CA323F4-206D-4670-9373-4E4CB364F8E5}" dt="2019-06-06T15:53:28.378" v="17" actId="20577"/>
        <pc:sldMkLst>
          <pc:docMk/>
          <pc:sldMk cId="0" sldId="257"/>
        </pc:sldMkLst>
        <pc:spChg chg="mod">
          <ac:chgData name="Nguyễn Thanh Tùng" userId="b09325e3af7603c3" providerId="LiveId" clId="{1CA323F4-206D-4670-9373-4E4CB364F8E5}" dt="2019-06-06T15:53:28.378" v="17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">
        <pc:chgData name="Nguyễn Thanh Tùng" userId="b09325e3af7603c3" providerId="LiveId" clId="{1CA323F4-206D-4670-9373-4E4CB364F8E5}" dt="2019-06-06T15:55:00.151" v="20"/>
        <pc:sldMkLst>
          <pc:docMk/>
          <pc:sldMk cId="0" sldId="259"/>
        </pc:sldMkLst>
        <pc:spChg chg="mod">
          <ac:chgData name="Nguyễn Thanh Tùng" userId="b09325e3af7603c3" providerId="LiveId" clId="{1CA323F4-206D-4670-9373-4E4CB364F8E5}" dt="2019-06-06T15:55:00.151" v="20"/>
          <ac:spMkLst>
            <pc:docMk/>
            <pc:sldMk cId="0" sldId="259"/>
            <ac:spMk id="4" creationId="{CD56E089-FE1D-4716-AD0C-5387C4B95892}"/>
          </ac:spMkLst>
        </pc:spChg>
      </pc:sldChg>
      <pc:sldChg chg="addSp delSp modSp">
        <pc:chgData name="Nguyễn Thanh Tùng" userId="b09325e3af7603c3" providerId="LiveId" clId="{1CA323F4-206D-4670-9373-4E4CB364F8E5}" dt="2019-06-06T15:57:12.754" v="51" actId="1076"/>
        <pc:sldMkLst>
          <pc:docMk/>
          <pc:sldMk cId="0" sldId="260"/>
        </pc:sldMkLst>
        <pc:picChg chg="del">
          <ac:chgData name="Nguyễn Thanh Tùng" userId="b09325e3af7603c3" providerId="LiveId" clId="{1CA323F4-206D-4670-9373-4E4CB364F8E5}" dt="2019-06-06T15:57:05.368" v="47" actId="478"/>
          <ac:picMkLst>
            <pc:docMk/>
            <pc:sldMk cId="0" sldId="260"/>
            <ac:picMk id="3" creationId="{C15917DD-6CB6-4843-AA56-46A061E182FE}"/>
          </ac:picMkLst>
        </pc:picChg>
        <pc:picChg chg="add mod">
          <ac:chgData name="Nguyễn Thanh Tùng" userId="b09325e3af7603c3" providerId="LiveId" clId="{1CA323F4-206D-4670-9373-4E4CB364F8E5}" dt="2019-06-06T15:57:12.754" v="51" actId="1076"/>
          <ac:picMkLst>
            <pc:docMk/>
            <pc:sldMk cId="0" sldId="260"/>
            <ac:picMk id="6" creationId="{0AB12F1A-003F-4902-8184-2C13F5C65CA0}"/>
          </ac:picMkLst>
        </pc:picChg>
      </pc:sldChg>
      <pc:sldChg chg="addSp delSp modSp">
        <pc:chgData name="Nguyễn Thanh Tùng" userId="b09325e3af7603c3" providerId="LiveId" clId="{1CA323F4-206D-4670-9373-4E4CB364F8E5}" dt="2019-06-06T15:57:37.353" v="58" actId="1076"/>
        <pc:sldMkLst>
          <pc:docMk/>
          <pc:sldMk cId="2628080417" sldId="272"/>
        </pc:sldMkLst>
        <pc:picChg chg="del">
          <ac:chgData name="Nguyễn Thanh Tùng" userId="b09325e3af7603c3" providerId="LiveId" clId="{1CA323F4-206D-4670-9373-4E4CB364F8E5}" dt="2019-06-06T15:57:16.625" v="52" actId="478"/>
          <ac:picMkLst>
            <pc:docMk/>
            <pc:sldMk cId="2628080417" sldId="272"/>
            <ac:picMk id="3" creationId="{DEB3AB59-4C57-44E5-8F38-F3F64860D4DC}"/>
          </ac:picMkLst>
        </pc:picChg>
        <pc:picChg chg="add mod">
          <ac:chgData name="Nguyễn Thanh Tùng" userId="b09325e3af7603c3" providerId="LiveId" clId="{1CA323F4-206D-4670-9373-4E4CB364F8E5}" dt="2019-06-06T15:57:37.353" v="58" actId="1076"/>
          <ac:picMkLst>
            <pc:docMk/>
            <pc:sldMk cId="2628080417" sldId="272"/>
            <ac:picMk id="6" creationId="{B816F89D-5DDC-40D6-B52D-D0FDFDE04F50}"/>
          </ac:picMkLst>
        </pc:picChg>
      </pc:sldChg>
      <pc:sldChg chg="del">
        <pc:chgData name="Nguyễn Thanh Tùng" userId="b09325e3af7603c3" providerId="LiveId" clId="{1CA323F4-206D-4670-9373-4E4CB364F8E5}" dt="2019-06-06T15:57:44.975" v="59" actId="2696"/>
        <pc:sldMkLst>
          <pc:docMk/>
          <pc:sldMk cId="1782058282" sldId="280"/>
        </pc:sldMkLst>
      </pc:sldChg>
      <pc:sldChg chg="addSp delSp modSp">
        <pc:chgData name="Nguyễn Thanh Tùng" userId="b09325e3af7603c3" providerId="LiveId" clId="{1CA323F4-206D-4670-9373-4E4CB364F8E5}" dt="2019-06-06T15:58:21.980" v="111" actId="14100"/>
        <pc:sldMkLst>
          <pc:docMk/>
          <pc:sldMk cId="4212809496" sldId="281"/>
        </pc:sldMkLst>
        <pc:spChg chg="mod">
          <ac:chgData name="Nguyễn Thanh Tùng" userId="b09325e3af7603c3" providerId="LiveId" clId="{1CA323F4-206D-4670-9373-4E4CB364F8E5}" dt="2019-06-06T15:58:14.769" v="108" actId="20577"/>
          <ac:spMkLst>
            <pc:docMk/>
            <pc:sldMk cId="4212809496" sldId="281"/>
            <ac:spMk id="108" creationId="{00000000-0000-0000-0000-000000000000}"/>
          </ac:spMkLst>
        </pc:spChg>
        <pc:picChg chg="del">
          <ac:chgData name="Nguyễn Thanh Tùng" userId="b09325e3af7603c3" providerId="LiveId" clId="{1CA323F4-206D-4670-9373-4E4CB364F8E5}" dt="2019-06-06T15:57:54.478" v="60" actId="478"/>
          <ac:picMkLst>
            <pc:docMk/>
            <pc:sldMk cId="4212809496" sldId="281"/>
            <ac:picMk id="3" creationId="{A91E4AC2-4644-49AD-AC40-EC18029E55EE}"/>
          </ac:picMkLst>
        </pc:picChg>
        <pc:picChg chg="add mod">
          <ac:chgData name="Nguyễn Thanh Tùng" userId="b09325e3af7603c3" providerId="LiveId" clId="{1CA323F4-206D-4670-9373-4E4CB364F8E5}" dt="2019-06-06T15:58:21.980" v="111" actId="14100"/>
          <ac:picMkLst>
            <pc:docMk/>
            <pc:sldMk cId="4212809496" sldId="281"/>
            <ac:picMk id="6" creationId="{DE12C18C-7F1B-42FF-803A-BD22217162B4}"/>
          </ac:picMkLst>
        </pc:picChg>
      </pc:sldChg>
      <pc:sldChg chg="addSp delSp modSp">
        <pc:chgData name="Nguyễn Thanh Tùng" userId="b09325e3af7603c3" providerId="LiveId" clId="{1CA323F4-206D-4670-9373-4E4CB364F8E5}" dt="2019-06-06T15:58:37.209" v="116" actId="14100"/>
        <pc:sldMkLst>
          <pc:docMk/>
          <pc:sldMk cId="4264203254" sldId="282"/>
        </pc:sldMkLst>
        <pc:picChg chg="del">
          <ac:chgData name="Nguyễn Thanh Tùng" userId="b09325e3af7603c3" providerId="LiveId" clId="{1CA323F4-206D-4670-9373-4E4CB364F8E5}" dt="2019-06-06T15:58:25.875" v="112" actId="478"/>
          <ac:picMkLst>
            <pc:docMk/>
            <pc:sldMk cId="4264203254" sldId="282"/>
            <ac:picMk id="3" creationId="{F4AD911E-F3BA-4CBC-9B99-BDA6947FC6DE}"/>
          </ac:picMkLst>
        </pc:picChg>
        <pc:picChg chg="add mod">
          <ac:chgData name="Nguyễn Thanh Tùng" userId="b09325e3af7603c3" providerId="LiveId" clId="{1CA323F4-206D-4670-9373-4E4CB364F8E5}" dt="2019-06-06T15:58:37.209" v="116" actId="14100"/>
          <ac:picMkLst>
            <pc:docMk/>
            <pc:sldMk cId="4264203254" sldId="282"/>
            <ac:picMk id="6" creationId="{267EE2BA-D1E8-408D-9ED7-79E2056A7D59}"/>
          </ac:picMkLst>
        </pc:picChg>
      </pc:sldChg>
      <pc:sldChg chg="addSp delSp modSp">
        <pc:chgData name="Nguyễn Thanh Tùng" userId="b09325e3af7603c3" providerId="LiveId" clId="{1CA323F4-206D-4670-9373-4E4CB364F8E5}" dt="2019-06-06T15:58:55.416" v="121" actId="14100"/>
        <pc:sldMkLst>
          <pc:docMk/>
          <pc:sldMk cId="2942917468" sldId="283"/>
        </pc:sldMkLst>
        <pc:picChg chg="del">
          <ac:chgData name="Nguyễn Thanh Tùng" userId="b09325e3af7603c3" providerId="LiveId" clId="{1CA323F4-206D-4670-9373-4E4CB364F8E5}" dt="2019-06-06T15:58:45.372" v="117" actId="478"/>
          <ac:picMkLst>
            <pc:docMk/>
            <pc:sldMk cId="2942917468" sldId="283"/>
            <ac:picMk id="3" creationId="{C36A490A-0C79-4287-A5E8-4B53C10A0643}"/>
          </ac:picMkLst>
        </pc:picChg>
        <pc:picChg chg="add mod">
          <ac:chgData name="Nguyễn Thanh Tùng" userId="b09325e3af7603c3" providerId="LiveId" clId="{1CA323F4-206D-4670-9373-4E4CB364F8E5}" dt="2019-06-06T15:58:55.416" v="121" actId="14100"/>
          <ac:picMkLst>
            <pc:docMk/>
            <pc:sldMk cId="2942917468" sldId="283"/>
            <ac:picMk id="6" creationId="{30E5CBB8-6A11-4400-B0E6-2DF9F8CD0142}"/>
          </ac:picMkLst>
        </pc:picChg>
      </pc:sldChg>
      <pc:sldChg chg="modSp">
        <pc:chgData name="Nguyễn Thanh Tùng" userId="b09325e3af7603c3" providerId="LiveId" clId="{1CA323F4-206D-4670-9373-4E4CB364F8E5}" dt="2019-06-06T15:52:09.197" v="0" actId="207"/>
        <pc:sldMkLst>
          <pc:docMk/>
          <pc:sldMk cId="1345025226" sldId="286"/>
        </pc:sldMkLst>
        <pc:spChg chg="mod">
          <ac:chgData name="Nguyễn Thanh Tùng" userId="b09325e3af7603c3" providerId="LiveId" clId="{1CA323F4-206D-4670-9373-4E4CB364F8E5}" dt="2019-06-06T15:52:09.197" v="0" actId="207"/>
          <ac:spMkLst>
            <pc:docMk/>
            <pc:sldMk cId="1345025226" sldId="286"/>
            <ac:spMk id="4" creationId="{1A193434-50B2-4CC8-8049-CEC88989024A}"/>
          </ac:spMkLst>
        </pc:spChg>
      </pc:sldChg>
      <pc:sldChg chg="modSp">
        <pc:chgData name="Nguyễn Thanh Tùng" userId="b09325e3af7603c3" providerId="LiveId" clId="{1CA323F4-206D-4670-9373-4E4CB364F8E5}" dt="2019-06-06T15:56:35.221" v="41" actId="20577"/>
        <pc:sldMkLst>
          <pc:docMk/>
          <pc:sldMk cId="99770236" sldId="287"/>
        </pc:sldMkLst>
        <pc:spChg chg="mod">
          <ac:chgData name="Nguyễn Thanh Tùng" userId="b09325e3af7603c3" providerId="LiveId" clId="{1CA323F4-206D-4670-9373-4E4CB364F8E5}" dt="2019-06-06T15:56:35.221" v="41" actId="20577"/>
          <ac:spMkLst>
            <pc:docMk/>
            <pc:sldMk cId="99770236" sldId="287"/>
            <ac:spMk id="4" creationId="{CD56E089-FE1D-4716-AD0C-5387C4B95892}"/>
          </ac:spMkLst>
        </pc:spChg>
      </pc:sldChg>
      <pc:sldChg chg="modSp">
        <pc:chgData name="Nguyễn Thanh Tùng" userId="b09325e3af7603c3" providerId="LiveId" clId="{1CA323F4-206D-4670-9373-4E4CB364F8E5}" dt="2019-06-06T15:56:43.519" v="45" actId="20577"/>
        <pc:sldMkLst>
          <pc:docMk/>
          <pc:sldMk cId="977934839" sldId="288"/>
        </pc:sldMkLst>
        <pc:spChg chg="mod">
          <ac:chgData name="Nguyễn Thanh Tùng" userId="b09325e3af7603c3" providerId="LiveId" clId="{1CA323F4-206D-4670-9373-4E4CB364F8E5}" dt="2019-06-06T15:56:43.519" v="45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addSp delSp modSp">
        <pc:chgData name="Nguyễn Thanh Tùng" userId="b09325e3af7603c3" providerId="LiveId" clId="{1CA323F4-206D-4670-9373-4E4CB364F8E5}" dt="2019-06-06T15:59:45.528" v="126" actId="14100"/>
        <pc:sldMkLst>
          <pc:docMk/>
          <pc:sldMk cId="1530991284" sldId="292"/>
        </pc:sldMkLst>
        <pc:picChg chg="del">
          <ac:chgData name="Nguyễn Thanh Tùng" userId="b09325e3af7603c3" providerId="LiveId" clId="{1CA323F4-206D-4670-9373-4E4CB364F8E5}" dt="2019-06-06T15:59:34.869" v="122" actId="478"/>
          <ac:picMkLst>
            <pc:docMk/>
            <pc:sldMk cId="1530991284" sldId="292"/>
            <ac:picMk id="3" creationId="{665C44CB-651A-4005-A8C5-B1099D6F05E3}"/>
          </ac:picMkLst>
        </pc:picChg>
        <pc:picChg chg="add mod">
          <ac:chgData name="Nguyễn Thanh Tùng" userId="b09325e3af7603c3" providerId="LiveId" clId="{1CA323F4-206D-4670-9373-4E4CB364F8E5}" dt="2019-06-06T15:59:45.528" v="126" actId="14100"/>
          <ac:picMkLst>
            <pc:docMk/>
            <pc:sldMk cId="1530991284" sldId="292"/>
            <ac:picMk id="6" creationId="{FCF83695-1928-461A-8667-C34CA8CD9F41}"/>
          </ac:picMkLst>
        </pc:picChg>
      </pc:sldChg>
    </pc:docChg>
  </pc:docChgLst>
  <pc:docChgLst>
    <pc:chgData name="Nguyễn Thanh Tùng" userId="b09325e3af7603c3" providerId="LiveId" clId="{4BA26896-BCA2-4850-986F-A99DA28AACC3}"/>
    <pc:docChg chg="undo custSel addSld delSld modSld modMainMaster">
      <pc:chgData name="Nguyễn Thanh Tùng" userId="b09325e3af7603c3" providerId="LiveId" clId="{4BA26896-BCA2-4850-986F-A99DA28AACC3}" dt="2019-06-07T03:32:40.059" v="286" actId="20577"/>
      <pc:docMkLst>
        <pc:docMk/>
      </pc:docMkLst>
      <pc:sldChg chg="modSp setBg">
        <pc:chgData name="Nguyễn Thanh Tùng" userId="b09325e3af7603c3" providerId="LiveId" clId="{4BA26896-BCA2-4850-986F-A99DA28AACC3}" dt="2019-06-07T02:29:50.699" v="278" actId="20577"/>
        <pc:sldMkLst>
          <pc:docMk/>
          <pc:sldMk cId="0" sldId="257"/>
        </pc:sldMkLst>
        <pc:spChg chg="mod">
          <ac:chgData name="Nguyễn Thanh Tùng" userId="b09325e3af7603c3" providerId="LiveId" clId="{4BA26896-BCA2-4850-986F-A99DA28AACC3}" dt="2019-06-07T02:29:50.699" v="278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 setBg">
        <pc:chgData name="Nguyễn Thanh Tùng" userId="b09325e3af7603c3" providerId="LiveId" clId="{4BA26896-BCA2-4850-986F-A99DA28AACC3}" dt="2019-06-06T16:23:57.459" v="194" actId="255"/>
        <pc:sldMkLst>
          <pc:docMk/>
          <pc:sldMk cId="0" sldId="259"/>
        </pc:sldMkLst>
        <pc:spChg chg="mod">
          <ac:chgData name="Nguyễn Thanh Tùng" userId="b09325e3af7603c3" providerId="LiveId" clId="{4BA26896-BCA2-4850-986F-A99DA28AACC3}" dt="2019-06-06T16:23:57.459" v="194" actId="255"/>
          <ac:spMkLst>
            <pc:docMk/>
            <pc:sldMk cId="0" sldId="259"/>
            <ac:spMk id="4" creationId="{CD56E089-FE1D-4716-AD0C-5387C4B95892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8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7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628080417" sldId="27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12809496" sldId="281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64203254" sldId="28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942917468" sldId="283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356378833" sldId="284"/>
        </pc:sldMkLst>
      </pc:sldChg>
      <pc:sldChg chg="modSp setBg">
        <pc:chgData name="Nguyễn Thanh Tùng" userId="b09325e3af7603c3" providerId="LiveId" clId="{4BA26896-BCA2-4850-986F-A99DA28AACC3}" dt="2019-06-06T16:21:38.302" v="175" actId="20577"/>
        <pc:sldMkLst>
          <pc:docMk/>
          <pc:sldMk cId="1345025226" sldId="286"/>
        </pc:sldMkLst>
        <pc:spChg chg="mod">
          <ac:chgData name="Nguyễn Thanh Tùng" userId="b09325e3af7603c3" providerId="LiveId" clId="{4BA26896-BCA2-4850-986F-A99DA28AACC3}" dt="2019-06-06T16:21:38.302" v="175" actId="20577"/>
          <ac:spMkLst>
            <pc:docMk/>
            <pc:sldMk cId="1345025226" sldId="286"/>
            <ac:spMk id="4" creationId="{1A193434-50B2-4CC8-8049-CEC88989024A}"/>
          </ac:spMkLst>
        </pc:spChg>
      </pc:sldChg>
      <pc:sldChg chg="modSp setBg">
        <pc:chgData name="Nguyễn Thanh Tùng" userId="b09325e3af7603c3" providerId="LiveId" clId="{4BA26896-BCA2-4850-986F-A99DA28AACC3}" dt="2019-06-06T16:24:09.871" v="198" actId="255"/>
        <pc:sldMkLst>
          <pc:docMk/>
          <pc:sldMk cId="99770236" sldId="287"/>
        </pc:sldMkLst>
        <pc:spChg chg="mod">
          <ac:chgData name="Nguyễn Thanh Tùng" userId="b09325e3af7603c3" providerId="LiveId" clId="{4BA26896-BCA2-4850-986F-A99DA28AACC3}" dt="2019-06-06T16:24:09.871" v="198" actId="255"/>
          <ac:spMkLst>
            <pc:docMk/>
            <pc:sldMk cId="99770236" sldId="287"/>
            <ac:spMk id="4" creationId="{CD56E089-FE1D-4716-AD0C-5387C4B95892}"/>
          </ac:spMkLst>
        </pc:spChg>
      </pc:sldChg>
      <pc:sldChg chg="delSp modSp setBg">
        <pc:chgData name="Nguyễn Thanh Tùng" userId="b09325e3af7603c3" providerId="LiveId" clId="{4BA26896-BCA2-4850-986F-A99DA28AACC3}" dt="2019-06-07T03:32:40.059" v="286" actId="20577"/>
        <pc:sldMkLst>
          <pc:docMk/>
          <pc:sldMk cId="977934839" sldId="288"/>
        </pc:sldMkLst>
        <pc:spChg chg="del mod">
          <ac:chgData name="Nguyễn Thanh Tùng" userId="b09325e3af7603c3" providerId="LiveId" clId="{4BA26896-BCA2-4850-986F-A99DA28AACC3}" dt="2019-06-07T03:32:00.810" v="282" actId="478"/>
          <ac:spMkLst>
            <pc:docMk/>
            <pc:sldMk cId="977934839" sldId="288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3:32:40.059" v="286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587216163" sldId="289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3540900304" sldId="290"/>
        </pc:sldMkLst>
      </pc:sldChg>
      <pc:sldChg chg="addSp delSp modSp setBg">
        <pc:chgData name="Nguyễn Thanh Tùng" userId="b09325e3af7603c3" providerId="LiveId" clId="{4BA26896-BCA2-4850-986F-A99DA28AACC3}" dt="2019-06-06T16:32:59.511" v="258" actId="14100"/>
        <pc:sldMkLst>
          <pc:docMk/>
          <pc:sldMk cId="3141650864" sldId="291"/>
        </pc:sldMkLst>
        <pc:spChg chg="mod">
          <ac:chgData name="Nguyễn Thanh Tùng" userId="b09325e3af7603c3" providerId="LiveId" clId="{4BA26896-BCA2-4850-986F-A99DA28AACC3}" dt="2019-06-06T16:32:42.728" v="251" actId="20577"/>
          <ac:spMkLst>
            <pc:docMk/>
            <pc:sldMk cId="3141650864" sldId="291"/>
            <ac:spMk id="108" creationId="{00000000-0000-0000-0000-000000000000}"/>
          </ac:spMkLst>
        </pc:spChg>
        <pc:picChg chg="del">
          <ac:chgData name="Nguyễn Thanh Tùng" userId="b09325e3af7603c3" providerId="LiveId" clId="{4BA26896-BCA2-4850-986F-A99DA28AACC3}" dt="2019-06-06T16:32:37.004" v="237" actId="478"/>
          <ac:picMkLst>
            <pc:docMk/>
            <pc:sldMk cId="3141650864" sldId="291"/>
            <ac:picMk id="3" creationId="{3C2A804F-D636-4265-BD46-9C3F0D684CF7}"/>
          </ac:picMkLst>
        </pc:picChg>
        <pc:picChg chg="add mod">
          <ac:chgData name="Nguyễn Thanh Tùng" userId="b09325e3af7603c3" providerId="LiveId" clId="{4BA26896-BCA2-4850-986F-A99DA28AACC3}" dt="2019-06-06T16:32:59.511" v="258" actId="14100"/>
          <ac:picMkLst>
            <pc:docMk/>
            <pc:sldMk cId="3141650864" sldId="291"/>
            <ac:picMk id="6" creationId="{141443A0-230B-4D8D-A7AB-AFD401E8F664}"/>
          </ac:picMkLst>
        </pc:pic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1530991284" sldId="292"/>
        </pc:sldMkLst>
      </pc:sldChg>
      <pc:sldChg chg="modSp setBg">
        <pc:chgData name="Nguyễn Thanh Tùng" userId="b09325e3af7603c3" providerId="LiveId" clId="{4BA26896-BCA2-4850-986F-A99DA28AACC3}" dt="2019-06-06T16:20:00.181" v="134" actId="14100"/>
        <pc:sldMkLst>
          <pc:docMk/>
          <pc:sldMk cId="1791146141" sldId="293"/>
        </pc:sldMkLst>
        <pc:spChg chg="mod">
          <ac:chgData name="Nguyễn Thanh Tùng" userId="b09325e3af7603c3" providerId="LiveId" clId="{4BA26896-BCA2-4850-986F-A99DA28AACC3}" dt="2019-06-06T16:19:44.903" v="131" actId="20577"/>
          <ac:spMkLst>
            <pc:docMk/>
            <pc:sldMk cId="1791146141" sldId="293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00.181" v="134" actId="14100"/>
          <ac:picMkLst>
            <pc:docMk/>
            <pc:sldMk cId="1791146141" sldId="293"/>
            <ac:picMk id="2" creationId="{5A16B66E-77E6-4DB8-9E38-0EA2A4067B7E}"/>
          </ac:picMkLst>
        </pc:picChg>
      </pc:sldChg>
      <pc:sldChg chg="modSp setBg">
        <pc:chgData name="Nguyễn Thanh Tùng" userId="b09325e3af7603c3" providerId="LiveId" clId="{4BA26896-BCA2-4850-986F-A99DA28AACC3}" dt="2019-06-06T16:20:23.325" v="146" actId="20577"/>
        <pc:sldMkLst>
          <pc:docMk/>
          <pc:sldMk cId="1771671872" sldId="294"/>
        </pc:sldMkLst>
        <pc:spChg chg="mod">
          <ac:chgData name="Nguyễn Thanh Tùng" userId="b09325e3af7603c3" providerId="LiveId" clId="{4BA26896-BCA2-4850-986F-A99DA28AACC3}" dt="2019-06-06T16:20:23.325" v="146" actId="20577"/>
          <ac:spMkLst>
            <pc:docMk/>
            <pc:sldMk cId="1771671872" sldId="294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14.228" v="136" actId="14100"/>
          <ac:picMkLst>
            <pc:docMk/>
            <pc:sldMk cId="1771671872" sldId="294"/>
            <ac:picMk id="3" creationId="{FEABD25A-1E16-450F-9370-C67F069CED4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1408534724" sldId="295"/>
        </pc:sldMkLst>
        <pc:picChg chg="add del mod">
          <ac:chgData name="Nguyễn Thanh Tùng" userId="b09325e3af7603c3" providerId="LiveId" clId="{4BA26896-BCA2-4850-986F-A99DA28AACC3}" dt="2019-06-06T16:11:33.952" v="21" actId="478"/>
          <ac:picMkLst>
            <pc:docMk/>
            <pc:sldMk cId="1408534724" sldId="295"/>
            <ac:picMk id="3" creationId="{DA9C9990-F016-452F-AD51-AF4EF4AC2B0D}"/>
          </ac:picMkLst>
        </pc:picChg>
        <pc:picChg chg="add mod">
          <ac:chgData name="Nguyễn Thanh Tùng" userId="b09325e3af7603c3" providerId="LiveId" clId="{4BA26896-BCA2-4850-986F-A99DA28AACC3}" dt="2019-06-06T16:09:05.936" v="11" actId="14100"/>
          <ac:picMkLst>
            <pc:docMk/>
            <pc:sldMk cId="1408534724" sldId="295"/>
            <ac:picMk id="6" creationId="{CCA5D8DD-D9A2-44A5-8D4F-3A1BB0DDD573}"/>
          </ac:picMkLst>
        </pc:picChg>
        <pc:picChg chg="add mod">
          <ac:chgData name="Nguyễn Thanh Tùng" userId="b09325e3af7603c3" providerId="LiveId" clId="{4BA26896-BCA2-4850-986F-A99DA28AACC3}" dt="2019-06-06T16:11:58.643" v="26" actId="1076"/>
          <ac:picMkLst>
            <pc:docMk/>
            <pc:sldMk cId="1408534724" sldId="295"/>
            <ac:picMk id="7" creationId="{2DB07746-D7CC-49EC-AD6C-5F83DB65EEFF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499804542" sldId="296"/>
        </pc:sldMkLst>
        <pc:picChg chg="add mod">
          <ac:chgData name="Nguyễn Thanh Tùng" userId="b09325e3af7603c3" providerId="LiveId" clId="{4BA26896-BCA2-4850-986F-A99DA28AACC3}" dt="2019-06-06T16:14:40.297" v="74" actId="1076"/>
          <ac:picMkLst>
            <pc:docMk/>
            <pc:sldMk cId="2499804542" sldId="296"/>
            <ac:picMk id="6" creationId="{2B58F6C0-1B24-44BF-A800-AEFDB8CE90D5}"/>
          </ac:picMkLst>
        </pc:picChg>
        <pc:picChg chg="del">
          <ac:chgData name="Nguyễn Thanh Tùng" userId="b09325e3af7603c3" providerId="LiveId" clId="{4BA26896-BCA2-4850-986F-A99DA28AACC3}" dt="2019-06-06T16:14:27.701" v="68" actId="478"/>
          <ac:picMkLst>
            <pc:docMk/>
            <pc:sldMk cId="2499804542" sldId="296"/>
            <ac:picMk id="7" creationId="{3C2DD5B4-0DE6-47AF-989C-4124A66274F9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609612963" sldId="297"/>
        </pc:sldMkLst>
        <pc:picChg chg="add mod">
          <ac:chgData name="Nguyễn Thanh Tùng" userId="b09325e3af7603c3" providerId="LiveId" clId="{4BA26896-BCA2-4850-986F-A99DA28AACC3}" dt="2019-06-06T16:13:43.161" v="55" actId="1076"/>
          <ac:picMkLst>
            <pc:docMk/>
            <pc:sldMk cId="2609612963" sldId="297"/>
            <ac:picMk id="6" creationId="{B7FB7194-093C-4DBC-B6F3-62B7C6FF60B4}"/>
          </ac:picMkLst>
        </pc:picChg>
        <pc:picChg chg="del">
          <ac:chgData name="Nguyễn Thanh Tùng" userId="b09325e3af7603c3" providerId="LiveId" clId="{4BA26896-BCA2-4850-986F-A99DA28AACC3}" dt="2019-06-06T16:13:30.211" v="48" actId="478"/>
          <ac:picMkLst>
            <pc:docMk/>
            <pc:sldMk cId="2609612963" sldId="297"/>
            <ac:picMk id="7" creationId="{E1C82D6B-115C-43E5-AD1F-F37720137A3B}"/>
          </ac:picMkLst>
        </pc:picChg>
      </pc:sldChg>
      <pc:sldChg chg="addSp delSp modSp del">
        <pc:chgData name="Nguyễn Thanh Tùng" userId="b09325e3af7603c3" providerId="LiveId" clId="{4BA26896-BCA2-4850-986F-A99DA28AACC3}" dt="2019-06-06T16:12:16.720" v="28" actId="2696"/>
        <pc:sldMkLst>
          <pc:docMk/>
          <pc:sldMk cId="431409930" sldId="298"/>
        </pc:sldMkLst>
        <pc:spChg chg="add del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2" creationId="{8339D7DD-BE5C-4091-AAB7-7CBF0F91DCD2}"/>
          </ac:spMkLst>
        </pc:spChg>
        <pc:spChg chg="add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4" creationId="{0D7A8FAD-216B-4158-83F5-B09D56CE822F}"/>
          </ac:spMkLst>
        </pc:spChg>
        <pc:picChg chg="mod">
          <ac:chgData name="Nguyễn Thanh Tùng" userId="b09325e3af7603c3" providerId="LiveId" clId="{4BA26896-BCA2-4850-986F-A99DA28AACC3}" dt="2019-06-06T16:09:21.179" v="16" actId="14100"/>
          <ac:picMkLst>
            <pc:docMk/>
            <pc:sldMk cId="431409930" sldId="298"/>
            <ac:picMk id="3" creationId="{841D3DA7-3609-4BDE-BD3B-C7689362E333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914089978" sldId="299"/>
        </pc:sldMkLst>
        <pc:picChg chg="del mod">
          <ac:chgData name="Nguyễn Thanh Tùng" userId="b09325e3af7603c3" providerId="LiveId" clId="{4BA26896-BCA2-4850-986F-A99DA28AACC3}" dt="2019-06-06T16:12:24.074" v="29" actId="478"/>
          <ac:picMkLst>
            <pc:docMk/>
            <pc:sldMk cId="2914089978" sldId="299"/>
            <ac:picMk id="3" creationId="{0A70E84C-6890-4E83-A06F-A946BBD5E1BD}"/>
          </ac:picMkLst>
        </pc:picChg>
        <pc:picChg chg="add mod">
          <ac:chgData name="Nguyễn Thanh Tùng" userId="b09325e3af7603c3" providerId="LiveId" clId="{4BA26896-BCA2-4850-986F-A99DA28AACC3}" dt="2019-06-06T16:12:34.820" v="34" actId="1076"/>
          <ac:picMkLst>
            <pc:docMk/>
            <pc:sldMk cId="2914089978" sldId="299"/>
            <ac:picMk id="6" creationId="{2105AE8B-5364-4708-96EA-1FBC5E2825E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698504149" sldId="300"/>
        </pc:sldMkLst>
        <pc:picChg chg="del mod">
          <ac:chgData name="Nguyễn Thanh Tùng" userId="b09325e3af7603c3" providerId="LiveId" clId="{4BA26896-BCA2-4850-986F-A99DA28AACC3}" dt="2019-06-06T16:12:41.824" v="35" actId="478"/>
          <ac:picMkLst>
            <pc:docMk/>
            <pc:sldMk cId="698504149" sldId="300"/>
            <ac:picMk id="3" creationId="{E2EB8C45-485F-4E1E-A270-ED28C7CF4334}"/>
          </ac:picMkLst>
        </pc:picChg>
        <pc:picChg chg="add mod">
          <ac:chgData name="Nguyễn Thanh Tùng" userId="b09325e3af7603c3" providerId="LiveId" clId="{4BA26896-BCA2-4850-986F-A99DA28AACC3}" dt="2019-06-06T16:12:50.097" v="40" actId="14100"/>
          <ac:picMkLst>
            <pc:docMk/>
            <pc:sldMk cId="698504149" sldId="300"/>
            <ac:picMk id="6" creationId="{B32644AD-08D5-4035-8945-96B6C4D6060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582290662" sldId="301"/>
        </pc:sldMkLst>
        <pc:picChg chg="add mod">
          <ac:chgData name="Nguyễn Thanh Tùng" userId="b09325e3af7603c3" providerId="LiveId" clId="{4BA26896-BCA2-4850-986F-A99DA28AACC3}" dt="2019-06-06T16:14:08.568" v="61" actId="1076"/>
          <ac:picMkLst>
            <pc:docMk/>
            <pc:sldMk cId="582290662" sldId="301"/>
            <ac:picMk id="6" creationId="{A4EF7864-2E36-4C07-9572-08AF58080F4C}"/>
          </ac:picMkLst>
        </pc:picChg>
        <pc:picChg chg="del">
          <ac:chgData name="Nguyễn Thanh Tùng" userId="b09325e3af7603c3" providerId="LiveId" clId="{4BA26896-BCA2-4850-986F-A99DA28AACC3}" dt="2019-06-06T16:14:01.292" v="56" actId="478"/>
          <ac:picMkLst>
            <pc:docMk/>
            <pc:sldMk cId="582290662" sldId="301"/>
            <ac:picMk id="7" creationId="{C595332C-68D8-4259-AF06-CC840976089C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56412526" sldId="302"/>
        </pc:sldMkLst>
        <pc:picChg chg="del">
          <ac:chgData name="Nguyễn Thanh Tùng" userId="b09325e3af7603c3" providerId="LiveId" clId="{4BA26896-BCA2-4850-986F-A99DA28AACC3}" dt="2019-06-06T16:12:56.993" v="41" actId="478"/>
          <ac:picMkLst>
            <pc:docMk/>
            <pc:sldMk cId="256412526" sldId="302"/>
            <ac:picMk id="3" creationId="{3A7C569A-BFC0-4D6C-9D95-B5FD4F02CF8D}"/>
          </ac:picMkLst>
        </pc:picChg>
        <pc:picChg chg="add mod">
          <ac:chgData name="Nguyễn Thanh Tùng" userId="b09325e3af7603c3" providerId="LiveId" clId="{4BA26896-BCA2-4850-986F-A99DA28AACC3}" dt="2019-06-06T16:13:10.145" v="47" actId="1076"/>
          <ac:picMkLst>
            <pc:docMk/>
            <pc:sldMk cId="256412526" sldId="302"/>
            <ac:picMk id="6" creationId="{17FEED69-23AC-4F30-8BDE-9F8AAC41431B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847493779" sldId="303"/>
        </pc:sldMkLst>
        <pc:picChg chg="del">
          <ac:chgData name="Nguyễn Thanh Tùng" userId="b09325e3af7603c3" providerId="LiveId" clId="{4BA26896-BCA2-4850-986F-A99DA28AACC3}" dt="2019-06-06T16:14:13.853" v="62" actId="478"/>
          <ac:picMkLst>
            <pc:docMk/>
            <pc:sldMk cId="2847493779" sldId="303"/>
            <ac:picMk id="3" creationId="{18A172C9-2DEF-4CD7-A8BA-E35EA64C5DA0}"/>
          </ac:picMkLst>
        </pc:picChg>
        <pc:picChg chg="add mod">
          <ac:chgData name="Nguyễn Thanh Tùng" userId="b09325e3af7603c3" providerId="LiveId" clId="{4BA26896-BCA2-4850-986F-A99DA28AACC3}" dt="2019-06-06T16:14:20.609" v="66" actId="14100"/>
          <ac:picMkLst>
            <pc:docMk/>
            <pc:sldMk cId="2847493779" sldId="303"/>
            <ac:picMk id="6" creationId="{6391538F-AE92-4D4E-8180-8F835F794700}"/>
          </ac:picMkLst>
        </pc:picChg>
      </pc:sldChg>
      <pc:sldChg chg="addSp delSp modSp add del setBg">
        <pc:chgData name="Nguyễn Thanh Tùng" userId="b09325e3af7603c3" providerId="LiveId" clId="{4BA26896-BCA2-4850-986F-A99DA28AACC3}" dt="2019-06-06T16:16:03.232" v="82"/>
        <pc:sldMkLst>
          <pc:docMk/>
          <pc:sldMk cId="1292576081" sldId="304"/>
        </pc:sldMkLst>
        <pc:spChg chg="mod">
          <ac:chgData name="Nguyễn Thanh Tùng" userId="b09325e3af7603c3" providerId="LiveId" clId="{4BA26896-BCA2-4850-986F-A99DA28AACC3}" dt="2019-06-06T16:16:01.357" v="81" actId="1076"/>
          <ac:spMkLst>
            <pc:docMk/>
            <pc:sldMk cId="1292576081" sldId="304"/>
            <ac:spMk id="155" creationId="{00000000-0000-0000-0000-000000000000}"/>
          </ac:spMkLst>
        </pc:spChg>
        <pc:picChg chg="add del">
          <ac:chgData name="Nguyễn Thanh Tùng" userId="b09325e3af7603c3" providerId="LiveId" clId="{4BA26896-BCA2-4850-986F-A99DA28AACC3}" dt="2019-06-06T16:15:59.682" v="80" actId="478"/>
          <ac:picMkLst>
            <pc:docMk/>
            <pc:sldMk cId="1292576081" sldId="304"/>
            <ac:picMk id="6" creationId="{2B58F6C0-1B24-44BF-A800-AEFDB8CE90D5}"/>
          </ac:picMkLst>
        </pc:picChg>
      </pc:sldChg>
      <pc:sldChg chg="addSp delSp modSp add setBg">
        <pc:chgData name="Nguyễn Thanh Tùng" userId="b09325e3af7603c3" providerId="LiveId" clId="{4BA26896-BCA2-4850-986F-A99DA28AACC3}" dt="2019-06-06T16:18:16.295" v="119" actId="1076"/>
        <pc:sldMkLst>
          <pc:docMk/>
          <pc:sldMk cId="1748988386" sldId="304"/>
        </pc:sldMkLst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2" creationId="{DFAAA071-715B-410E-8039-EEF87ABD4741}"/>
          </ac:spMkLst>
        </pc:spChg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3" creationId="{ECDBF8AA-773E-4572-B2DE-F24C99C1D77E}"/>
          </ac:spMkLst>
        </pc:spChg>
        <pc:picChg chg="del">
          <ac:chgData name="Nguyễn Thanh Tùng" userId="b09325e3af7603c3" providerId="LiveId" clId="{4BA26896-BCA2-4850-986F-A99DA28AACC3}" dt="2019-06-06T16:18:09.547" v="114" actId="478"/>
          <ac:picMkLst>
            <pc:docMk/>
            <pc:sldMk cId="1748988386" sldId="304"/>
            <ac:picMk id="6" creationId="{2B58F6C0-1B24-44BF-A800-AEFDB8CE90D5}"/>
          </ac:picMkLst>
        </pc:picChg>
        <pc:picChg chg="add mod">
          <ac:chgData name="Nguyễn Thanh Tùng" userId="b09325e3af7603c3" providerId="LiveId" clId="{4BA26896-BCA2-4850-986F-A99DA28AACC3}" dt="2019-06-06T16:18:16.295" v="119" actId="1076"/>
          <ac:picMkLst>
            <pc:docMk/>
            <pc:sldMk cId="1748988386" sldId="304"/>
            <ac:picMk id="8" creationId="{48838403-1DE5-4F94-A7BF-4A8C8CDD9B6A}"/>
          </ac:picMkLst>
        </pc:picChg>
      </pc:sldChg>
      <pc:sldChg chg="add del setBg">
        <pc:chgData name="Nguyễn Thanh Tùng" userId="b09325e3af7603c3" providerId="LiveId" clId="{4BA26896-BCA2-4850-986F-A99DA28AACC3}" dt="2019-06-06T16:18:21.610" v="120" actId="2696"/>
        <pc:sldMkLst>
          <pc:docMk/>
          <pc:sldMk cId="619518293" sldId="305"/>
        </pc:sldMkLst>
      </pc:sldChg>
      <pc:sldChg chg="add del">
        <pc:chgData name="Nguyễn Thanh Tùng" userId="b09325e3af7603c3" providerId="LiveId" clId="{4BA26896-BCA2-4850-986F-A99DA28AACC3}" dt="2019-06-06T16:26:05.905" v="235" actId="2696"/>
        <pc:sldMkLst>
          <pc:docMk/>
          <pc:sldMk cId="3899601840" sldId="305"/>
        </pc:sldMkLst>
      </pc:sldChg>
      <pc:sldChg chg="delSp modSp add del">
        <pc:chgData name="Nguyễn Thanh Tùng" userId="b09325e3af7603c3" providerId="LiveId" clId="{4BA26896-BCA2-4850-986F-A99DA28AACC3}" dt="2019-06-07T03:32:14.982" v="285" actId="2696"/>
        <pc:sldMkLst>
          <pc:docMk/>
          <pc:sldMk cId="4013591935" sldId="306"/>
        </pc:sldMkLst>
        <pc:spChg chg="del">
          <ac:chgData name="Nguyễn Thanh Tùng" userId="b09325e3af7603c3" providerId="LiveId" clId="{4BA26896-BCA2-4850-986F-A99DA28AACC3}" dt="2019-06-06T16:25:51.545" v="233" actId="478"/>
          <ac:spMkLst>
            <pc:docMk/>
            <pc:sldMk cId="4013591935" sldId="306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2:26:57.539" v="263" actId="20577"/>
          <ac:spMkLst>
            <pc:docMk/>
            <pc:sldMk cId="4013591935" sldId="306"/>
            <ac:spMk id="94" creationId="{00000000-0000-0000-0000-000000000000}"/>
          </ac:spMkLst>
        </pc:spChg>
      </pc:sldChg>
      <pc:sldChg chg="add del">
        <pc:chgData name="Nguyễn Thanh Tùng" userId="b09325e3af7603c3" providerId="LiveId" clId="{4BA26896-BCA2-4850-986F-A99DA28AACC3}" dt="2019-06-06T16:33:10.158" v="259" actId="2696"/>
        <pc:sldMkLst>
          <pc:docMk/>
          <pc:sldMk cId="2776883416" sldId="307"/>
        </pc:sldMkLst>
      </pc:sldChg>
      <pc:sldMasterChg chg="setBg modSldLayout">
        <pc:chgData name="Nguyễn Thanh Tùng" userId="b09325e3af7603c3" providerId="LiveId" clId="{4BA26896-BCA2-4850-986F-A99DA28AACC3}" dt="2019-06-06T16:17:53.912" v="113"/>
        <pc:sldMasterMkLst>
          <pc:docMk/>
          <pc:sldMasterMk cId="0" sldId="2147483663"/>
        </pc:sldMasterMkLst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2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3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4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5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6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7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77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954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03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23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9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21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75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88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75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00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207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22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29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382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139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14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65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825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9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201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942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69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3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080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553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02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23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28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13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60694"/>
            <a:ext cx="15147235" cy="102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rgbClr val="FFFFFF"/>
              </a:buClr>
              <a:buSzPts val="6000"/>
            </a:pPr>
            <a:endParaRPr lang="en-GB" sz="6000" b="1" dirty="0">
              <a:solidFill>
                <a:srgbClr val="FFFFFF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lvl="0" algn="ctr">
              <a:buClr>
                <a:srgbClr val="FFFFFF"/>
              </a:buClr>
              <a:buSzPts val="6000"/>
            </a:pP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Project Report
</a:t>
            </a:r>
            <a:endParaRPr sz="6000" b="1" i="0" u="none" strike="noStrike" cap="none" dirty="0">
              <a:solidFill>
                <a:srgbClr val="FFFFFF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406" y="1271588"/>
            <a:ext cx="9602687" cy="84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30" y="1271589"/>
            <a:ext cx="9318801" cy="8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253536"/>
            <a:ext cx="8902699" cy="8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29F3F-E76D-482D-8D86-7B267BEE37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78" y="1271588"/>
            <a:ext cx="8444544" cy="81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3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44" y="1284779"/>
            <a:ext cx="8894612" cy="84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71588"/>
            <a:ext cx="8877300" cy="84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76" y="1271588"/>
            <a:ext cx="9378348" cy="85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90B4B-8F96-434C-A6C9-DF2AA4E1C1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87" y="1271588"/>
            <a:ext cx="8731925" cy="81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7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23" y="1271588"/>
            <a:ext cx="8801733" cy="8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271588"/>
            <a:ext cx="9817100" cy="8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FEDA2-A5A8-4A6B-AFE6-DE9199AD8B56}"/>
              </a:ext>
            </a:extLst>
          </p:cNvPr>
          <p:cNvSpPr txBox="1"/>
          <p:nvPr/>
        </p:nvSpPr>
        <p:spPr>
          <a:xfrm>
            <a:off x="5239260" y="1487309"/>
            <a:ext cx="6856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  <a:r>
              <a:rPr lang="en-GB" sz="6000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GB" sz="40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VTC Store website</a:t>
            </a: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BBF1-2C5E-43DE-9C20-5419BFFA3A0D}"/>
              </a:ext>
            </a:extLst>
          </p:cNvPr>
          <p:cNvSpPr txBox="1"/>
          <p:nvPr/>
        </p:nvSpPr>
        <p:spPr>
          <a:xfrm>
            <a:off x="1125416" y="4501662"/>
            <a:ext cx="15310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Semmester:                                         	SEM 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					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WD02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					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G03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				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Vũ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				       </a:t>
            </a:r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NDE18011 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Ngô Đ</a:t>
            </a:r>
            <a:r>
              <a:rPr lang="en-US" sz="32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 </a:t>
            </a:r>
            <a:r>
              <a:rPr lang="en-US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NDE18074 - Nguyễn Trung Thăng</a:t>
            </a:r>
          </a:p>
          <a:p>
            <a:r>
              <a:rPr lang="en-GB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	</a:t>
            </a:r>
            <a:r>
              <a:rPr lang="en-US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NDE18091 - Lý Bảo Thắng</a:t>
            </a:r>
          </a:p>
          <a:p>
            <a:r>
              <a:rPr lang="en-US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	NDE18082 - Nguyễn Quốc Quảng</a:t>
            </a:r>
          </a:p>
          <a:p>
            <a:r>
              <a:rPr lang="en-US" sz="32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	NDE18037 - Ngô Anh Tuấn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72198"/>
            <a:ext cx="8801100" cy="84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54085"/>
            <a:ext cx="9042399" cy="84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72812"/>
            <a:ext cx="9398000" cy="84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D6A26-D024-4300-B504-5D216F4B7B5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15" y="1271588"/>
            <a:ext cx="8546670" cy="792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0" y="1290169"/>
            <a:ext cx="8890000" cy="84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52" y="1271588"/>
            <a:ext cx="8996595" cy="84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74578"/>
            <a:ext cx="9156700" cy="85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A0197-22B1-48CC-BFBE-DADF30D03B84}"/>
              </a:ext>
            </a:extLst>
          </p:cNvPr>
          <p:cNvSpPr txBox="1"/>
          <p:nvPr/>
        </p:nvSpPr>
        <p:spPr>
          <a:xfrm>
            <a:off x="247586" y="1437888"/>
            <a:ext cx="399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Manage </a:t>
            </a:r>
            <a:r>
              <a:rPr lang="en-US" sz="3200"/>
              <a:t>Membership</a:t>
            </a:r>
          </a:p>
        </p:txBody>
      </p:sp>
      <p:pic>
        <p:nvPicPr>
          <p:cNvPr id="6" name="Picture 5" descr="D:\Code\Final Project Ex2\Actiity\Uc1-ManageMembershi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188963"/>
            <a:ext cx="11914505" cy="5887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B164A-8917-4C02-8285-6637E6D67F7B}"/>
              </a:ext>
            </a:extLst>
          </p:cNvPr>
          <p:cNvSpPr txBox="1"/>
          <p:nvPr/>
        </p:nvSpPr>
        <p:spPr>
          <a:xfrm>
            <a:off x="0" y="1271588"/>
            <a:ext cx="271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Manage </a:t>
            </a:r>
            <a:r>
              <a:rPr lang="en-US" sz="3200"/>
              <a:t>User</a:t>
            </a:r>
          </a:p>
        </p:txBody>
      </p:sp>
      <p:pic>
        <p:nvPicPr>
          <p:cNvPr id="6" name="Picture 5" descr="D:\Code\Final Project Ex2\Actiity\78678440_774286766385417_4625914854237011968_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7" y="1763394"/>
            <a:ext cx="8930005" cy="7329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30502-B044-4EA5-B0A2-84BE14675DED}"/>
              </a:ext>
            </a:extLst>
          </p:cNvPr>
          <p:cNvSpPr txBox="1"/>
          <p:nvPr/>
        </p:nvSpPr>
        <p:spPr>
          <a:xfrm>
            <a:off x="-2382" y="1271588"/>
            <a:ext cx="322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Manage </a:t>
            </a:r>
            <a:r>
              <a:rPr lang="en-US" sz="3200"/>
              <a:t>Product</a:t>
            </a:r>
          </a:p>
        </p:txBody>
      </p:sp>
      <p:pic>
        <p:nvPicPr>
          <p:cNvPr id="6" name="Picture 5" descr="D:\Code\Final Project Ex2\Actiity\80124563_3025144654204937_7876261991210287104_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72" y="2004060"/>
            <a:ext cx="11609705" cy="717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4764" y="9028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Objectives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Project introduction.</a:t>
            </a:r>
          </a:p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Analyze system requirements.</a:t>
            </a:r>
          </a:p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Usecase</a:t>
            </a:r>
          </a:p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Activity</a:t>
            </a:r>
          </a:p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Detailed design.</a:t>
            </a:r>
          </a:p>
          <a:p>
            <a:pPr lvl="6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ERD</a:t>
            </a:r>
          </a:p>
          <a:p>
            <a:pPr lvl="6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Database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36491-B60F-46D1-9AA1-CDB3E69A57E7}"/>
              </a:ext>
            </a:extLst>
          </p:cNvPr>
          <p:cNvSpPr txBox="1"/>
          <p:nvPr/>
        </p:nvSpPr>
        <p:spPr>
          <a:xfrm>
            <a:off x="0" y="1309893"/>
            <a:ext cx="28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Manage </a:t>
            </a:r>
            <a:r>
              <a:rPr lang="en-US" sz="3200"/>
              <a:t>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6BA8C-280A-405C-A83B-5396DA4FB3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62" y="1309893"/>
            <a:ext cx="9107575" cy="8482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5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36491-B60F-46D1-9AA1-CDB3E69A57E7}"/>
              </a:ext>
            </a:extLst>
          </p:cNvPr>
          <p:cNvSpPr txBox="1"/>
          <p:nvPr/>
        </p:nvSpPr>
        <p:spPr>
          <a:xfrm>
            <a:off x="0" y="1280616"/>
            <a:ext cx="530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Manage </a:t>
            </a:r>
            <a:r>
              <a:rPr lang="en-US" sz="3200"/>
              <a:t>Shipping</a:t>
            </a:r>
          </a:p>
        </p:txBody>
      </p:sp>
      <p:pic>
        <p:nvPicPr>
          <p:cNvPr id="6" name="Picture 5" descr="D:\Code\Final Project Ex2\Actiity\UC_5-ManagerShipping-acti-diagr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99" y="1725403"/>
            <a:ext cx="10357061" cy="7598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4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36491-B60F-46D1-9AA1-CDB3E69A57E7}"/>
              </a:ext>
            </a:extLst>
          </p:cNvPr>
          <p:cNvSpPr txBox="1"/>
          <p:nvPr/>
        </p:nvSpPr>
        <p:spPr>
          <a:xfrm>
            <a:off x="0" y="1280616"/>
            <a:ext cx="254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Buy </a:t>
            </a:r>
            <a:r>
              <a:rPr lang="en-US" sz="3200"/>
              <a:t>Product</a:t>
            </a:r>
          </a:p>
        </p:txBody>
      </p:sp>
      <p:pic>
        <p:nvPicPr>
          <p:cNvPr id="6" name="Picture 5" descr="D:\Code\Final Project Ex2\Actiity\UC_8-Buy-produc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1865391"/>
            <a:ext cx="8559799" cy="7456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Entity Relationship Diagram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271588"/>
            <a:ext cx="8267700" cy="8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Class Diagram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6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36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03460-8FF8-41C8-B8F4-090A20831F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17335500" cy="81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9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endParaRPr lang="en-US" sz="480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indent="381000">
              <a:buClr>
                <a:srgbClr val="FFFFFF"/>
              </a:buClr>
              <a:buSzPts val="4800"/>
            </a:pPr>
            <a:r>
              <a:rPr lang="en-US" sz="480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MVC </a:t>
            </a:r>
            <a:r>
              <a:rPr lang="en-US" sz="4800">
                <a:solidFill>
                  <a:schemeClr val="bg2">
                    <a:lumMod val="20000"/>
                    <a:lumOff val="80000"/>
                  </a:schemeClr>
                </a:solidFill>
              </a:rPr>
              <a:t>Model
</a:t>
            </a:r>
            <a:endParaRPr sz="48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69DF4-D3E7-41AD-B0A4-F81FAD02C9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6"/>
            <a:ext cx="17252363" cy="854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Installation Instruction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sp>
        <p:nvSpPr>
          <p:cNvPr id="9" name="Shape 108">
            <a:extLst>
              <a:ext uri="{FF2B5EF4-FFF2-40B4-BE49-F238E27FC236}">
                <a16:creationId xmlns:a16="http://schemas.microsoft.com/office/drawing/2014/main" id="{2D1FD5AE-6332-4D39-814A-95355CB36653}"/>
              </a:ext>
            </a:extLst>
          </p:cNvPr>
          <p:cNvSpPr txBox="1">
            <a:spLocks/>
          </p:cNvSpPr>
          <p:nvPr/>
        </p:nvSpPr>
        <p:spPr>
          <a:xfrm>
            <a:off x="0" y="1280616"/>
            <a:ext cx="17335500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5400" indent="0">
              <a:spcBef>
                <a:spcPts val="0"/>
              </a:spcBef>
              <a:buClr>
                <a:srgbClr val="000000"/>
              </a:buClr>
              <a:buSzPts val="3200"/>
              <a:buFont typeface="Gill Sans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	</a:t>
            </a:r>
            <a:r>
              <a:rPr lang="en-GB" sz="3200" b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1.Deployment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03DA-F0B3-43D4-82CB-D7A739E10F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86" y="3757698"/>
            <a:ext cx="13113328" cy="490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8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Installation Instruction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sp>
        <p:nvSpPr>
          <p:cNvPr id="9" name="Shape 108">
            <a:extLst>
              <a:ext uri="{FF2B5EF4-FFF2-40B4-BE49-F238E27FC236}">
                <a16:creationId xmlns:a16="http://schemas.microsoft.com/office/drawing/2014/main" id="{2D1FD5AE-6332-4D39-814A-95355CB36653}"/>
              </a:ext>
            </a:extLst>
          </p:cNvPr>
          <p:cNvSpPr txBox="1">
            <a:spLocks/>
          </p:cNvSpPr>
          <p:nvPr/>
        </p:nvSpPr>
        <p:spPr>
          <a:xfrm>
            <a:off x="0" y="1280616"/>
            <a:ext cx="17335500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problem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the working process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Activity Diagram diagram, Sequence Diagram, Class diagram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and solve problems logically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solved the whole problem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limited in knowledge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 is not good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Proposal system</a:t>
            </a:r>
          </a:p>
          <a:p>
            <a:pPr marL="457200" lvl="0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Store was created to provide apparel for men and perform one or more of the following functions: Register, View products and Buy products,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Purpose and objective of the project</a:t>
            </a:r>
          </a:p>
          <a:p>
            <a:pPr marL="457200" lvl="0" indent="-457200">
              <a:buFontTx/>
              <a:buChar char="-"/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an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Meet the standards of a website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tight, clear, easy to navigate, exploit and edit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operation, security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required by customers</a:t>
            </a:r>
          </a:p>
          <a:p>
            <a:pPr lvl="0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Scope of application</a:t>
            </a:r>
          </a:p>
          <a:p>
            <a:pPr lvl="0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has a network connection and uses a browser</a:t>
            </a:r>
          </a:p>
          <a:p>
            <a:pPr lvl="0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4. System name</a:t>
            </a:r>
          </a:p>
          <a:p>
            <a:pPr lvl="0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VTC store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34" y="1271588"/>
            <a:ext cx="9805831" cy="8482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3" y="1651000"/>
            <a:ext cx="215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Usecase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C4E93-85DA-48D2-9A57-765EB8001C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03" y="1271588"/>
            <a:ext cx="9835094" cy="81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9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4" y="1259242"/>
            <a:ext cx="9737435" cy="8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51" y="1271588"/>
            <a:ext cx="9394449" cy="84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system requirements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D5454-C737-411F-A2DE-5CEEB3E06F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31" y="1271588"/>
            <a:ext cx="9259438" cy="81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301</Words>
  <Application>Microsoft Office PowerPoint</Application>
  <PresentationFormat>Custom</PresentationFormat>
  <Paragraphs>118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Wingdings</vt:lpstr>
      <vt:lpstr>Gill Sans</vt:lpstr>
      <vt:lpstr>Helvetica Neue</vt:lpstr>
      <vt:lpstr>Times New Roman</vt:lpstr>
      <vt:lpstr>Arial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NGO DUC NAM</cp:lastModifiedBy>
  <cp:revision>144</cp:revision>
  <dcterms:modified xsi:type="dcterms:W3CDTF">2019-12-30T05:08:12Z</dcterms:modified>
</cp:coreProperties>
</file>