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904" y="-1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106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3" y="536302"/>
            <a:ext cx="2520565" cy="2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  <p:pic>
        <p:nvPicPr>
          <p:cNvPr id="7" name="Picture 6" descr="240px-Global_Payments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40" y="1362709"/>
            <a:ext cx="1941299" cy="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113</Words>
  <Application>Microsoft Macintosh PowerPoint</Application>
  <PresentationFormat>On-screen Show (16:9)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16</cp:revision>
  <dcterms:created xsi:type="dcterms:W3CDTF">2016-03-12T13:20:18Z</dcterms:created>
  <dcterms:modified xsi:type="dcterms:W3CDTF">2016-03-12T18:40:56Z</dcterms:modified>
</cp:coreProperties>
</file>