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72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768" y="-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106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5456" y="1310240"/>
            <a:ext cx="5706775" cy="2934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Hitch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75" y="1226691"/>
            <a:ext cx="5123841" cy="6630853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4961" y="1093636"/>
            <a:ext cx="6542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 Catalog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Front-end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AngularJS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Ionic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Cordova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Back_end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Lambda-Labs Facial Recognition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API Gateway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Lambda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324042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3" y="536302"/>
            <a:ext cx="2520565" cy="25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  <p:pic>
        <p:nvPicPr>
          <p:cNvPr id="7" name="Picture 6" descr="240px-Global_Payments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240" y="1362709"/>
            <a:ext cx="1941299" cy="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92336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Mobile payments, without a hitch.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134</Words>
  <Application>Microsoft Macintosh PowerPoint</Application>
  <PresentationFormat>On-screen Show (16:9)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22</cp:revision>
  <dcterms:created xsi:type="dcterms:W3CDTF">2016-03-12T13:20:18Z</dcterms:created>
  <dcterms:modified xsi:type="dcterms:W3CDTF">2016-03-12T19:39:47Z</dcterms:modified>
</cp:coreProperties>
</file>