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904" y="-1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</Words>
  <Application>Microsoft Macintosh PowerPoint</Application>
  <PresentationFormat>On-screen Show (16:9)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16</cp:revision>
  <dcterms:created xsi:type="dcterms:W3CDTF">2016-03-12T13:20:18Z</dcterms:created>
  <dcterms:modified xsi:type="dcterms:W3CDTF">2016-03-12T18:43:01Z</dcterms:modified>
</cp:coreProperties>
</file>