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63" r:id="rId4"/>
    <p:sldId id="261" r:id="rId5"/>
    <p:sldId id="264" r:id="rId6"/>
    <p:sldId id="266" r:id="rId7"/>
    <p:sldId id="265" r:id="rId8"/>
    <p:sldId id="260" r:id="rId9"/>
    <p:sldId id="267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52A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2" d="100"/>
          <a:sy n="152" d="100"/>
        </p:scale>
        <p:origin x="-1904" y="-11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1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83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3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8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7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4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7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7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0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52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09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01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859" y="1771970"/>
            <a:ext cx="2326348" cy="81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403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ria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81" y="536301"/>
            <a:ext cx="2520566" cy="2520566"/>
          </a:xfrm>
          <a:prstGeom prst="rect">
            <a:avLst/>
          </a:prstGeom>
        </p:spPr>
      </p:pic>
      <p:pic>
        <p:nvPicPr>
          <p:cNvPr id="7" name="Picture 6" descr="scot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044" y="536302"/>
            <a:ext cx="2520566" cy="25205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52787" y="3517423"/>
            <a:ext cx="2924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Brian O’Connor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brian_legendary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Design, </a:t>
            </a:r>
            <a:r>
              <a:rPr lang="en-US" dirty="0" smtClean="0">
                <a:solidFill>
                  <a:schemeClr val="bg1"/>
                </a:solidFill>
              </a:rPr>
              <a:t>Mobile Apps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96535" y="351742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Scott Hankinson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slalomshanks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API, Facial Recognition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126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incessbr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429" y="451165"/>
            <a:ext cx="2722160" cy="2722160"/>
          </a:xfrm>
          <a:prstGeom prst="rect">
            <a:avLst/>
          </a:prstGeom>
        </p:spPr>
      </p:pic>
      <p:pic>
        <p:nvPicPr>
          <p:cNvPr id="10" name="Picture 9" descr="coolrunning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87" y="536302"/>
            <a:ext cx="2645378" cy="26453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52787" y="3517423"/>
            <a:ext cx="2924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Brian O’Connor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brian_legendary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Design, </a:t>
            </a:r>
            <a:r>
              <a:rPr lang="en-US" dirty="0" smtClean="0">
                <a:solidFill>
                  <a:schemeClr val="bg1"/>
                </a:solidFill>
              </a:rPr>
              <a:t>Mobile Apps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96535" y="351742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Scott Hankinson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slalomshanks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API, Facial Recognition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318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28" y="226309"/>
            <a:ext cx="1641305" cy="5744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13664" y="2430425"/>
            <a:ext cx="4770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About a week ago at Starbucks</a:t>
            </a:r>
            <a:r>
              <a:rPr lang="is-IS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939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28" y="226309"/>
            <a:ext cx="1641305" cy="5744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4961" y="1720256"/>
            <a:ext cx="65423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Enables checkout without having to touch your phone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Security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Device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Fingerprint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Facial Recognition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058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28" y="226309"/>
            <a:ext cx="1641305" cy="5744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13664" y="2430425"/>
            <a:ext cx="4770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Demo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767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28" y="226309"/>
            <a:ext cx="1641305" cy="5744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4961" y="1093636"/>
            <a:ext cx="654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nerdy stuff...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767" y="2760176"/>
            <a:ext cx="2124535" cy="7382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680" y="2550769"/>
            <a:ext cx="1084284" cy="1219819"/>
          </a:xfrm>
          <a:prstGeom prst="rect">
            <a:avLst/>
          </a:prstGeom>
        </p:spPr>
      </p:pic>
      <p:pic>
        <p:nvPicPr>
          <p:cNvPr id="8" name="Picture 7" descr="aw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626" y="3804008"/>
            <a:ext cx="2484254" cy="9937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682" y="4030663"/>
            <a:ext cx="2998725" cy="680745"/>
          </a:xfrm>
          <a:prstGeom prst="rect">
            <a:avLst/>
          </a:prstGeom>
        </p:spPr>
      </p:pic>
      <p:pic>
        <p:nvPicPr>
          <p:cNvPr id="11" name="Picture 10" descr="cta-image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17"/>
          <a:stretch/>
        </p:blipFill>
        <p:spPr>
          <a:xfrm>
            <a:off x="6861224" y="3759640"/>
            <a:ext cx="1410675" cy="1208460"/>
          </a:xfrm>
          <a:prstGeom prst="rect">
            <a:avLst/>
          </a:prstGeom>
        </p:spPr>
      </p:pic>
      <p:pic>
        <p:nvPicPr>
          <p:cNvPr id="12" name="Picture 11" descr="cta-image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31" r="31125"/>
          <a:stretch/>
        </p:blipFill>
        <p:spPr>
          <a:xfrm>
            <a:off x="4026138" y="2548514"/>
            <a:ext cx="1747481" cy="1127576"/>
          </a:xfrm>
          <a:prstGeom prst="rect">
            <a:avLst/>
          </a:prstGeom>
        </p:spPr>
      </p:pic>
      <p:pic>
        <p:nvPicPr>
          <p:cNvPr id="14" name="Picture 13" descr="touchid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86" y="2581934"/>
            <a:ext cx="2425449" cy="130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65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859" y="1771970"/>
            <a:ext cx="2326348" cy="81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203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28" y="226309"/>
            <a:ext cx="1641305" cy="5744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4961" y="1093636"/>
            <a:ext cx="654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Appendix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936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60</Words>
  <Application>Microsoft Macintosh PowerPoint</Application>
  <PresentationFormat>On-screen Show (16:9)</PresentationFormat>
  <Paragraphs>21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Slalom,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O'Connor</dc:creator>
  <cp:lastModifiedBy>Brian O'Connor</cp:lastModifiedBy>
  <cp:revision>7</cp:revision>
  <dcterms:created xsi:type="dcterms:W3CDTF">2016-03-12T13:20:18Z</dcterms:created>
  <dcterms:modified xsi:type="dcterms:W3CDTF">2016-03-12T13:54:22Z</dcterms:modified>
</cp:coreProperties>
</file>