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3" r:id="rId4"/>
    <p:sldId id="261" r:id="rId5"/>
    <p:sldId id="264" r:id="rId6"/>
    <p:sldId id="266" r:id="rId7"/>
    <p:sldId id="265" r:id="rId8"/>
    <p:sldId id="260" r:id="rId9"/>
    <p:sldId id="269" r:id="rId10"/>
    <p:sldId id="267" r:id="rId11"/>
    <p:sldId id="272" r:id="rId12"/>
    <p:sldId id="271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2A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1768" y="-9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8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3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9" y="1771970"/>
            <a:ext cx="2326348" cy="814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92336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Mobile payments, without a hitch.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0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Combined Statistics: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Coffees: 9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Hours of sleep: 5.25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Lines of code written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Front End: 797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Back End: 106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Hours in this building: 38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github.com</a:t>
            </a:r>
            <a:r>
              <a:rPr lang="en-US" dirty="0" smtClean="0">
                <a:solidFill>
                  <a:schemeClr val="bg1"/>
                </a:solidFill>
              </a:rPr>
              <a:t>/gtg489w/</a:t>
            </a:r>
            <a:r>
              <a:rPr lang="en-US" dirty="0" err="1" smtClean="0">
                <a:solidFill>
                  <a:schemeClr val="bg1"/>
                </a:solidFill>
              </a:rPr>
              <a:t>GlobalPaymentsHackathon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3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4708" y="1168382"/>
            <a:ext cx="7093781" cy="33054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lank Flowchart - New P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62" y="1278876"/>
            <a:ext cx="7102136" cy="9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1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4961" y="1093636"/>
            <a:ext cx="65423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Services Catalog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Front-end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AngularJS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Ionic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Cordova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Back_end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Lambda-Labs Facial Recognition API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AWS API Gateway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AWS Lambda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AWS S3</a:t>
            </a:r>
          </a:p>
        </p:txBody>
      </p:sp>
    </p:spTree>
    <p:extLst>
      <p:ext uri="{BB962C8B-B14F-4D97-AF65-F5344CB8AC3E}">
        <p14:creationId xmlns:p14="http://schemas.microsoft.com/office/powerpoint/2010/main" val="324042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i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81" y="536301"/>
            <a:ext cx="2520566" cy="2520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787" y="3517423"/>
            <a:ext cx="292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Brian O’Connor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brian_legendary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Design, 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535" y="35174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Scott Hankinson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slalomshanks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API, Facial Recognition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sco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23" y="536302"/>
            <a:ext cx="2520565" cy="25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incessbr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29" y="451165"/>
            <a:ext cx="2722160" cy="2722160"/>
          </a:xfrm>
          <a:prstGeom prst="rect">
            <a:avLst/>
          </a:prstGeom>
        </p:spPr>
      </p:pic>
      <p:pic>
        <p:nvPicPr>
          <p:cNvPr id="10" name="Picture 9" descr="coolrun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87" y="536302"/>
            <a:ext cx="2645378" cy="2645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787" y="3517423"/>
            <a:ext cx="292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Brian O’Connor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brian_legendary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Design, 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535" y="35174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Scott Hankinson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slalomshanks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API, 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1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About a week ago at Starbucks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3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720256"/>
            <a:ext cx="6542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Enables checkout without having to touch your phone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Security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Device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Fingerprint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5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6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nerdy stuff...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028" y="2484464"/>
            <a:ext cx="2124535" cy="738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66" y="2275057"/>
            <a:ext cx="1084284" cy="1219819"/>
          </a:xfrm>
          <a:prstGeom prst="rect">
            <a:avLst/>
          </a:prstGeom>
        </p:spPr>
      </p:pic>
      <p:pic>
        <p:nvPicPr>
          <p:cNvPr id="8" name="Picture 7" descr="aw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26" y="3804008"/>
            <a:ext cx="2484254" cy="993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7" y="4013953"/>
            <a:ext cx="2998725" cy="680745"/>
          </a:xfrm>
          <a:prstGeom prst="rect">
            <a:avLst/>
          </a:prstGeom>
        </p:spPr>
      </p:pic>
      <p:pic>
        <p:nvPicPr>
          <p:cNvPr id="11" name="Picture 10" descr="cta-imag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7"/>
          <a:stretch/>
        </p:blipFill>
        <p:spPr>
          <a:xfrm>
            <a:off x="6861224" y="3759640"/>
            <a:ext cx="1410675" cy="1208460"/>
          </a:xfrm>
          <a:prstGeom prst="rect">
            <a:avLst/>
          </a:prstGeom>
        </p:spPr>
      </p:pic>
      <p:pic>
        <p:nvPicPr>
          <p:cNvPr id="12" name="Picture 11" descr="cta-imag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1" r="31125"/>
          <a:stretch/>
        </p:blipFill>
        <p:spPr>
          <a:xfrm>
            <a:off x="4821399" y="2272802"/>
            <a:ext cx="1747481" cy="1127576"/>
          </a:xfrm>
          <a:prstGeom prst="rect">
            <a:avLst/>
          </a:prstGeom>
        </p:spPr>
      </p:pic>
      <p:pic>
        <p:nvPicPr>
          <p:cNvPr id="14" name="Picture 13" descr="touchi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80" y="2272802"/>
            <a:ext cx="2425449" cy="1302124"/>
          </a:xfrm>
          <a:prstGeom prst="rect">
            <a:avLst/>
          </a:prstGeom>
        </p:spPr>
      </p:pic>
      <p:pic>
        <p:nvPicPr>
          <p:cNvPr id="7" name="Picture 6" descr="240px-Global_Payments_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40" y="1362709"/>
            <a:ext cx="1941299" cy="6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6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9" y="1771970"/>
            <a:ext cx="2326348" cy="814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92336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Mobile payments, without a hitch.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0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3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134</Words>
  <Application>Microsoft Macintosh PowerPoint</Application>
  <PresentationFormat>On-screen Show (16:9)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O'Connor</dc:creator>
  <cp:lastModifiedBy>Brian O'Connor</cp:lastModifiedBy>
  <cp:revision>20</cp:revision>
  <dcterms:created xsi:type="dcterms:W3CDTF">2016-03-12T13:20:18Z</dcterms:created>
  <dcterms:modified xsi:type="dcterms:W3CDTF">2016-03-12T18:47:57Z</dcterms:modified>
</cp:coreProperties>
</file>