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4"/>
  </p:sldMasterIdLst>
  <p:notesMasterIdLst>
    <p:notesMasterId r:id="rId19"/>
  </p:notesMasterIdLst>
  <p:handoutMasterIdLst>
    <p:handoutMasterId r:id="rId20"/>
  </p:handoutMasterIdLst>
  <p:sldIdLst>
    <p:sldId id="256" r:id="rId5"/>
    <p:sldId id="269" r:id="rId6"/>
    <p:sldId id="270" r:id="rId7"/>
    <p:sldId id="272" r:id="rId8"/>
    <p:sldId id="271" r:id="rId9"/>
    <p:sldId id="273" r:id="rId10"/>
    <p:sldId id="274" r:id="rId11"/>
    <p:sldId id="275" r:id="rId12"/>
    <p:sldId id="276" r:id="rId13"/>
    <p:sldId id="279" r:id="rId14"/>
    <p:sldId id="280" r:id="rId15"/>
    <p:sldId id="277" r:id="rId16"/>
    <p:sldId id="282" r:id="rId17"/>
    <p:sldId id="281" r:id="rId18"/>
  </p:sldIdLst>
  <p:sldSz cx="9144000" cy="6858000" type="screen4x3"/>
  <p:notesSz cx="6858000" cy="9144000"/>
  <p:embeddedFontLst>
    <p:embeddedFont>
      <p:font typeface="SimSun" panose="02010600030101010101" pitchFamily="2" charset="-122"/>
      <p:regular r:id="rId21"/>
    </p:embeddedFont>
  </p:embeddedFontLst>
  <p:custDataLst>
    <p:tags r:id="rId22"/>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59">
          <p15:clr>
            <a:srgbClr val="A4A3A4"/>
          </p15:clr>
        </p15:guide>
        <p15:guide id="2" orient="horz" pos="245">
          <p15:clr>
            <a:srgbClr val="A4A3A4"/>
          </p15:clr>
        </p15:guide>
        <p15:guide id="3" orient="horz" pos="665">
          <p15:clr>
            <a:srgbClr val="A4A3A4"/>
          </p15:clr>
        </p15:guide>
        <p15:guide id="4" orient="horz" pos="732">
          <p15:clr>
            <a:srgbClr val="A4A3A4"/>
          </p15:clr>
        </p15:guide>
        <p15:guide id="5" orient="horz" pos="4223">
          <p15:clr>
            <a:srgbClr val="A4A3A4"/>
          </p15:clr>
        </p15:guide>
        <p15:guide id="6" orient="horz" pos="4142">
          <p15:clr>
            <a:srgbClr val="A4A3A4"/>
          </p15:clr>
        </p15:guide>
        <p15:guide id="7" orient="horz" pos="4090">
          <p15:clr>
            <a:srgbClr val="A4A3A4"/>
          </p15:clr>
        </p15:guide>
        <p15:guide id="8" orient="horz" pos="811">
          <p15:clr>
            <a:srgbClr val="A4A3A4"/>
          </p15:clr>
        </p15:guide>
        <p15:guide id="9" orient="horz" pos="2451">
          <p15:clr>
            <a:srgbClr val="A4A3A4"/>
          </p15:clr>
        </p15:guide>
        <p15:guide id="10" pos="287">
          <p15:clr>
            <a:srgbClr val="A4A3A4"/>
          </p15:clr>
        </p15:guide>
        <p15:guide id="11" pos="5473">
          <p15:clr>
            <a:srgbClr val="A4A3A4"/>
          </p15:clr>
        </p15:guide>
        <p15:guide id="12" pos="2845">
          <p15:clr>
            <a:srgbClr val="A4A3A4"/>
          </p15:clr>
        </p15:guide>
        <p15:guide id="13" pos="2915">
          <p15:clr>
            <a:srgbClr val="A4A3A4"/>
          </p15:clr>
        </p15:guide>
        <p15:guide id="14" pos="2881">
          <p15:clr>
            <a:srgbClr val="A4A3A4"/>
          </p15:clr>
        </p15:guide>
        <p15:guide id="15" pos="5504">
          <p15:clr>
            <a:srgbClr val="A4A3A4"/>
          </p15:clr>
        </p15:guide>
        <p15:guide id="16" pos="1970">
          <p15:clr>
            <a:srgbClr val="A4A3A4"/>
          </p15:clr>
        </p15:guide>
        <p15:guide id="17" pos="3790">
          <p15:clr>
            <a:srgbClr val="A4A3A4"/>
          </p15:clr>
        </p15:guide>
        <p15:guide id="18" pos="3721">
          <p15:clr>
            <a:srgbClr val="A4A3A4"/>
          </p15:clr>
        </p15:guide>
        <p15:guide id="19" pos="2037">
          <p15:clr>
            <a:srgbClr val="A4A3A4"/>
          </p15:clr>
        </p15:guide>
        <p15:guide id="20" pos="2813">
          <p15:clr>
            <a:srgbClr val="A4A3A4"/>
          </p15:clr>
        </p15:guide>
        <p15:guide id="21" pos="2948">
          <p15:clr>
            <a:srgbClr val="A4A3A4"/>
          </p15:clr>
        </p15:guide>
        <p15:guide id="22" pos="2061">
          <p15:clr>
            <a:srgbClr val="A4A3A4"/>
          </p15:clr>
        </p15:guide>
        <p15:guide id="23" pos="3699">
          <p15:clr>
            <a:srgbClr val="A4A3A4"/>
          </p15:clr>
        </p15:guide>
        <p15:guide id="24" pos="1925">
          <p15:clr>
            <a:srgbClr val="A4A3A4"/>
          </p15:clr>
        </p15:guide>
        <p15:guide id="25" pos="383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LO" initials="DLO " lastIdx="23"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AEFFE"/>
    <a:srgbClr val="C6E7FE"/>
    <a:srgbClr val="DDE8FF"/>
    <a:srgbClr val="00BBEE"/>
    <a:srgbClr val="408FCD"/>
    <a:srgbClr val="CBCCCC"/>
    <a:srgbClr val="FF9900"/>
    <a:srgbClr val="5375AD"/>
    <a:srgbClr val="7788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94" autoAdjust="0"/>
    <p:restoredTop sz="94688" autoAdjust="0"/>
  </p:normalViewPr>
  <p:slideViewPr>
    <p:cSldViewPr snapToGrid="0" snapToObjects="1" showGuides="1">
      <p:cViewPr varScale="1">
        <p:scale>
          <a:sx n="104" d="100"/>
          <a:sy n="104" d="100"/>
        </p:scale>
        <p:origin x="408" y="102"/>
      </p:cViewPr>
      <p:guideLst>
        <p:guide orient="horz" pos="2159"/>
        <p:guide orient="horz" pos="245"/>
        <p:guide orient="horz" pos="665"/>
        <p:guide orient="horz" pos="732"/>
        <p:guide orient="horz" pos="4223"/>
        <p:guide orient="horz" pos="4142"/>
        <p:guide orient="horz" pos="4090"/>
        <p:guide orient="horz" pos="811"/>
        <p:guide orient="horz" pos="2451"/>
        <p:guide pos="287"/>
        <p:guide pos="5473"/>
        <p:guide pos="2845"/>
        <p:guide pos="2915"/>
        <p:guide pos="2881"/>
        <p:guide pos="5504"/>
        <p:guide pos="1970"/>
        <p:guide pos="3790"/>
        <p:guide pos="3721"/>
        <p:guide pos="2037"/>
        <p:guide pos="2813"/>
        <p:guide pos="2948"/>
        <p:guide pos="2061"/>
        <p:guide pos="3699"/>
        <p:guide pos="1925"/>
        <p:guide pos="383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font" Target="fonts/font1.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558F36-1D44-43DB-8686-6FE793C7C451}" type="doc">
      <dgm:prSet loTypeId="urn:microsoft.com/office/officeart/2011/layout/TabList" loCatId="list" qsTypeId="urn:microsoft.com/office/officeart/2005/8/quickstyle/simple1" qsCatId="simple" csTypeId="urn:microsoft.com/office/officeart/2005/8/colors/colorful4" csCatId="colorful" phldr="1"/>
      <dgm:spPr/>
      <dgm:t>
        <a:bodyPr/>
        <a:lstStyle/>
        <a:p>
          <a:endParaRPr kumimoji="1" lang="ja-JP" altLang="en-US"/>
        </a:p>
      </dgm:t>
    </dgm:pt>
    <dgm:pt modelId="{13C50670-E6A9-4910-991F-47B2BCC3486C}">
      <dgm:prSet phldrT="[Text]"/>
      <dgm:spPr/>
      <dgm:t>
        <a:bodyPr/>
        <a:lstStyle/>
        <a:p>
          <a:r>
            <a:rPr kumimoji="1" lang="en-US" altLang="en-US" dirty="0" smtClean="0"/>
            <a:t>Product Owner</a:t>
          </a:r>
          <a:endParaRPr kumimoji="1" lang="ja-JP" altLang="en-US" dirty="0"/>
        </a:p>
      </dgm:t>
    </dgm:pt>
    <dgm:pt modelId="{4011AA83-7763-4A1D-9D1B-930496708D21}" type="parTrans" cxnId="{866AE08B-4D34-40EC-9628-A55A5A73CDD5}">
      <dgm:prSet/>
      <dgm:spPr/>
      <dgm:t>
        <a:bodyPr/>
        <a:lstStyle/>
        <a:p>
          <a:endParaRPr kumimoji="1" lang="ja-JP" altLang="en-US"/>
        </a:p>
      </dgm:t>
    </dgm:pt>
    <dgm:pt modelId="{CC238FFE-1426-46E4-BCA4-E6D6F3CDDF53}" type="sibTrans" cxnId="{866AE08B-4D34-40EC-9628-A55A5A73CDD5}">
      <dgm:prSet/>
      <dgm:spPr/>
      <dgm:t>
        <a:bodyPr/>
        <a:lstStyle/>
        <a:p>
          <a:endParaRPr kumimoji="1" lang="ja-JP" altLang="en-US"/>
        </a:p>
      </dgm:t>
    </dgm:pt>
    <dgm:pt modelId="{B9BE6049-386F-4216-B144-FE08DCF162EC}">
      <dgm:prSet phldrT="[Text]" custT="1"/>
      <dgm:spPr/>
      <dgm:t>
        <a:bodyPr/>
        <a:lstStyle/>
        <a:p>
          <a:r>
            <a:rPr kumimoji="1" lang="ja-JP" altLang="en-US" sz="1300" b="1" dirty="0" smtClean="0">
              <a:latin typeface="SimSun" panose="02010600030101010101" pitchFamily="2" charset="-122"/>
              <a:ea typeface="SimSun" panose="02010600030101010101" pitchFamily="2" charset="-122"/>
            </a:rPr>
            <a:t>产品负责人</a:t>
          </a:r>
          <a:endParaRPr kumimoji="1" lang="ja-JP" altLang="en-US" sz="1300" b="1" dirty="0">
            <a:latin typeface="SimSun" panose="02010600030101010101" pitchFamily="2" charset="-122"/>
            <a:ea typeface="SimSun" panose="02010600030101010101" pitchFamily="2" charset="-122"/>
          </a:endParaRPr>
        </a:p>
      </dgm:t>
    </dgm:pt>
    <dgm:pt modelId="{0BC28DEB-CC87-40F9-AD74-4F2BD018452E}" type="parTrans" cxnId="{D3F7E4C6-09A9-46CB-A85C-7FBEEA0CA177}">
      <dgm:prSet/>
      <dgm:spPr/>
      <dgm:t>
        <a:bodyPr/>
        <a:lstStyle/>
        <a:p>
          <a:endParaRPr kumimoji="1" lang="ja-JP" altLang="en-US"/>
        </a:p>
      </dgm:t>
    </dgm:pt>
    <dgm:pt modelId="{23A8B561-7832-49F6-A72A-DA2166F56D0E}" type="sibTrans" cxnId="{D3F7E4C6-09A9-46CB-A85C-7FBEEA0CA177}">
      <dgm:prSet/>
      <dgm:spPr/>
      <dgm:t>
        <a:bodyPr/>
        <a:lstStyle/>
        <a:p>
          <a:endParaRPr kumimoji="1" lang="ja-JP" altLang="en-US"/>
        </a:p>
      </dgm:t>
    </dgm:pt>
    <dgm:pt modelId="{DB1C0F67-2DFC-4BFD-9E85-C2199122CE33}">
      <dgm:prSet phldrT="[Text]" custT="1"/>
      <dgm:spPr/>
      <dgm:t>
        <a:bodyPr/>
        <a:lstStyle/>
        <a:p>
          <a:r>
            <a:rPr kumimoji="1" lang="zh-CN" altLang="en-US" sz="1200" dirty="0" smtClean="0">
              <a:latin typeface="SimSun" panose="02010600030101010101" pitchFamily="2" charset="-122"/>
              <a:ea typeface="SimSun" panose="02010600030101010101" pitchFamily="2" charset="-122"/>
            </a:rPr>
            <a:t>主要负责确定产品的功能和达到要求的标准，指定软件的发布日期和交付的内容，同时有权力接受或拒绝开发团队的工作成果</a:t>
          </a:r>
          <a:endParaRPr kumimoji="1" lang="ja-JP" altLang="en-US" sz="1200" dirty="0">
            <a:latin typeface="SimSun" panose="02010600030101010101" pitchFamily="2" charset="-122"/>
            <a:ea typeface="SimSun" panose="02010600030101010101" pitchFamily="2" charset="-122"/>
          </a:endParaRPr>
        </a:p>
      </dgm:t>
    </dgm:pt>
    <dgm:pt modelId="{95F91F26-6E18-44F2-9B57-1F0397C05F46}" type="parTrans" cxnId="{B87B9CFF-133D-4C19-B7F5-09177EC82687}">
      <dgm:prSet/>
      <dgm:spPr/>
      <dgm:t>
        <a:bodyPr/>
        <a:lstStyle/>
        <a:p>
          <a:endParaRPr kumimoji="1" lang="ja-JP" altLang="en-US"/>
        </a:p>
      </dgm:t>
    </dgm:pt>
    <dgm:pt modelId="{4749B0CB-EC88-4B7F-8ED5-5FB8D31DBEC9}" type="sibTrans" cxnId="{B87B9CFF-133D-4C19-B7F5-09177EC82687}">
      <dgm:prSet/>
      <dgm:spPr/>
      <dgm:t>
        <a:bodyPr/>
        <a:lstStyle/>
        <a:p>
          <a:endParaRPr kumimoji="1" lang="ja-JP" altLang="en-US"/>
        </a:p>
      </dgm:t>
    </dgm:pt>
    <dgm:pt modelId="{F90035AC-EC83-4341-ABA5-DEB92F9A039D}">
      <dgm:prSet phldrT="[Text]"/>
      <dgm:spPr/>
      <dgm:t>
        <a:bodyPr/>
        <a:lstStyle/>
        <a:p>
          <a:r>
            <a:rPr kumimoji="1" lang="en-US" altLang="en-US" dirty="0" smtClean="0"/>
            <a:t>Scrum Master</a:t>
          </a:r>
          <a:endParaRPr kumimoji="1" lang="ja-JP" altLang="en-US" dirty="0"/>
        </a:p>
      </dgm:t>
    </dgm:pt>
    <dgm:pt modelId="{5358C030-37C4-42A9-8B83-A082B441287E}" type="parTrans" cxnId="{77B33702-1CDC-4E09-B1B4-F74DC765E274}">
      <dgm:prSet/>
      <dgm:spPr/>
      <dgm:t>
        <a:bodyPr/>
        <a:lstStyle/>
        <a:p>
          <a:endParaRPr kumimoji="1" lang="ja-JP" altLang="en-US"/>
        </a:p>
      </dgm:t>
    </dgm:pt>
    <dgm:pt modelId="{6D5A3935-999F-4BA7-AA5A-D3C23A4F0D73}" type="sibTrans" cxnId="{77B33702-1CDC-4E09-B1B4-F74DC765E274}">
      <dgm:prSet/>
      <dgm:spPr/>
      <dgm:t>
        <a:bodyPr/>
        <a:lstStyle/>
        <a:p>
          <a:endParaRPr kumimoji="1" lang="ja-JP" altLang="en-US"/>
        </a:p>
      </dgm:t>
    </dgm:pt>
    <dgm:pt modelId="{CBCD14D7-1AD8-450F-9595-44BC956556B9}">
      <dgm:prSet phldrT="[Text]" custT="1"/>
      <dgm:spPr/>
      <dgm:t>
        <a:bodyPr/>
        <a:lstStyle/>
        <a:p>
          <a:r>
            <a:rPr kumimoji="1" lang="ja-JP" altLang="en-US" sz="1300" b="1" dirty="0" smtClean="0">
              <a:latin typeface="SimSun" panose="02010600030101010101" pitchFamily="2" charset="-122"/>
              <a:ea typeface="SimSun" panose="02010600030101010101" pitchFamily="2" charset="-122"/>
            </a:rPr>
            <a:t>流程管理员</a:t>
          </a:r>
          <a:endParaRPr kumimoji="1" lang="ja-JP" altLang="en-US" sz="1300" b="1" dirty="0">
            <a:latin typeface="SimSun" panose="02010600030101010101" pitchFamily="2" charset="-122"/>
            <a:ea typeface="SimSun" panose="02010600030101010101" pitchFamily="2" charset="-122"/>
          </a:endParaRPr>
        </a:p>
      </dgm:t>
    </dgm:pt>
    <dgm:pt modelId="{CBE76A9E-5D09-41AB-B052-85A1AF9D006C}" type="parTrans" cxnId="{6F52CD3C-201D-414A-A76B-2BC07E8D5018}">
      <dgm:prSet/>
      <dgm:spPr/>
      <dgm:t>
        <a:bodyPr/>
        <a:lstStyle/>
        <a:p>
          <a:endParaRPr kumimoji="1" lang="ja-JP" altLang="en-US"/>
        </a:p>
      </dgm:t>
    </dgm:pt>
    <dgm:pt modelId="{3136D75F-7639-45A6-B5AF-9174D02A541E}" type="sibTrans" cxnId="{6F52CD3C-201D-414A-A76B-2BC07E8D5018}">
      <dgm:prSet/>
      <dgm:spPr/>
      <dgm:t>
        <a:bodyPr/>
        <a:lstStyle/>
        <a:p>
          <a:endParaRPr kumimoji="1" lang="ja-JP" altLang="en-US"/>
        </a:p>
      </dgm:t>
    </dgm:pt>
    <dgm:pt modelId="{8A593D00-DDA0-42E9-8FEA-7889F4D4FB51}">
      <dgm:prSet phldrT="[Text]" custT="1"/>
      <dgm:spPr/>
      <dgm:t>
        <a:bodyPr/>
        <a:lstStyle/>
        <a:p>
          <a:r>
            <a:rPr kumimoji="1" lang="zh-CN" altLang="en-US" sz="1200" dirty="0" smtClean="0">
              <a:latin typeface="SimSun" panose="02010600030101010101" pitchFamily="2" charset="-122"/>
              <a:ea typeface="SimSun" panose="02010600030101010101" pitchFamily="2" charset="-122"/>
            </a:rPr>
            <a:t>主要负责整个</a:t>
          </a:r>
          <a:r>
            <a:rPr kumimoji="1" lang="en-US" altLang="en-US" sz="1200" dirty="0" smtClean="0">
              <a:latin typeface="SimSun" panose="02010600030101010101" pitchFamily="2" charset="-122"/>
              <a:ea typeface="SimSun" panose="02010600030101010101" pitchFamily="2" charset="-122"/>
            </a:rPr>
            <a:t>Scrum</a:t>
          </a:r>
          <a:r>
            <a:rPr kumimoji="1" lang="zh-CN" altLang="en-US" sz="1200" dirty="0" smtClean="0">
              <a:latin typeface="SimSun" panose="02010600030101010101" pitchFamily="2" charset="-122"/>
              <a:ea typeface="SimSun" panose="02010600030101010101" pitchFamily="2" charset="-122"/>
            </a:rPr>
            <a:t>流程在项目中的顺利实施，以及清除客户和开发人员之间的沟通障碍，使得客户可以直接驱动开发</a:t>
          </a:r>
          <a:endParaRPr kumimoji="1" lang="ja-JP" altLang="en-US" sz="1200" dirty="0">
            <a:latin typeface="SimSun" panose="02010600030101010101" pitchFamily="2" charset="-122"/>
            <a:ea typeface="SimSun" panose="02010600030101010101" pitchFamily="2" charset="-122"/>
          </a:endParaRPr>
        </a:p>
      </dgm:t>
    </dgm:pt>
    <dgm:pt modelId="{40A25648-A9A6-4912-BB4C-27E47B56DAA2}" type="parTrans" cxnId="{78C53693-E4B0-4BA4-A959-0C242C1C8037}">
      <dgm:prSet/>
      <dgm:spPr/>
      <dgm:t>
        <a:bodyPr/>
        <a:lstStyle/>
        <a:p>
          <a:endParaRPr kumimoji="1" lang="ja-JP" altLang="en-US"/>
        </a:p>
      </dgm:t>
    </dgm:pt>
    <dgm:pt modelId="{5C2D994D-73A5-4FA4-B69D-BB8D1E92BD3C}" type="sibTrans" cxnId="{78C53693-E4B0-4BA4-A959-0C242C1C8037}">
      <dgm:prSet/>
      <dgm:spPr/>
      <dgm:t>
        <a:bodyPr/>
        <a:lstStyle/>
        <a:p>
          <a:endParaRPr kumimoji="1" lang="ja-JP" altLang="en-US"/>
        </a:p>
      </dgm:t>
    </dgm:pt>
    <dgm:pt modelId="{DE68C207-F3AA-4A7F-9561-283F0225366C}">
      <dgm:prSet phldrT="[Text]"/>
      <dgm:spPr/>
      <dgm:t>
        <a:bodyPr/>
        <a:lstStyle/>
        <a:p>
          <a:r>
            <a:rPr kumimoji="1" lang="en-US" altLang="en-US" dirty="0" smtClean="0"/>
            <a:t>Scrum Team</a:t>
          </a:r>
          <a:endParaRPr kumimoji="1" lang="ja-JP" altLang="en-US" dirty="0"/>
        </a:p>
      </dgm:t>
    </dgm:pt>
    <dgm:pt modelId="{1F9AA98E-2103-4202-AF42-EE6DB083577D}" type="parTrans" cxnId="{2F1D0FA6-F6C3-44E5-B3E0-CABE515E2C95}">
      <dgm:prSet/>
      <dgm:spPr/>
      <dgm:t>
        <a:bodyPr/>
        <a:lstStyle/>
        <a:p>
          <a:endParaRPr kumimoji="1" lang="ja-JP" altLang="en-US"/>
        </a:p>
      </dgm:t>
    </dgm:pt>
    <dgm:pt modelId="{53E2DD7C-7844-492B-9D0C-93247C0540B0}" type="sibTrans" cxnId="{2F1D0FA6-F6C3-44E5-B3E0-CABE515E2C95}">
      <dgm:prSet/>
      <dgm:spPr/>
      <dgm:t>
        <a:bodyPr/>
        <a:lstStyle/>
        <a:p>
          <a:endParaRPr kumimoji="1" lang="ja-JP" altLang="en-US"/>
        </a:p>
      </dgm:t>
    </dgm:pt>
    <dgm:pt modelId="{DE983B12-FA58-47BC-A208-AC32A41E7564}">
      <dgm:prSet phldrT="[Text]" custT="1"/>
      <dgm:spPr/>
      <dgm:t>
        <a:bodyPr/>
        <a:lstStyle/>
        <a:p>
          <a:r>
            <a:rPr kumimoji="1" lang="zh-CN" altLang="en-US" sz="1300" b="1" dirty="0" smtClean="0">
              <a:latin typeface="SimSun" panose="02010600030101010101" pitchFamily="2" charset="-122"/>
              <a:ea typeface="SimSun" panose="02010600030101010101" pitchFamily="2" charset="-122"/>
            </a:rPr>
            <a:t>开发团队</a:t>
          </a:r>
          <a:endParaRPr kumimoji="1" lang="ja-JP" altLang="en-US" sz="1300" b="1" dirty="0">
            <a:latin typeface="SimSun" panose="02010600030101010101" pitchFamily="2" charset="-122"/>
            <a:ea typeface="SimSun" panose="02010600030101010101" pitchFamily="2" charset="-122"/>
          </a:endParaRPr>
        </a:p>
      </dgm:t>
    </dgm:pt>
    <dgm:pt modelId="{96EF991B-7329-4506-89ED-AA0111B7A186}" type="parTrans" cxnId="{26615594-7EFD-4421-91FC-2D6E5199FE91}">
      <dgm:prSet/>
      <dgm:spPr/>
      <dgm:t>
        <a:bodyPr/>
        <a:lstStyle/>
        <a:p>
          <a:endParaRPr kumimoji="1" lang="ja-JP" altLang="en-US"/>
        </a:p>
      </dgm:t>
    </dgm:pt>
    <dgm:pt modelId="{36385969-D7FA-4728-906E-C487DE02C463}" type="sibTrans" cxnId="{26615594-7EFD-4421-91FC-2D6E5199FE91}">
      <dgm:prSet/>
      <dgm:spPr/>
      <dgm:t>
        <a:bodyPr/>
        <a:lstStyle/>
        <a:p>
          <a:endParaRPr kumimoji="1" lang="ja-JP" altLang="en-US"/>
        </a:p>
      </dgm:t>
    </dgm:pt>
    <dgm:pt modelId="{0BFDFDF7-68AC-4507-9D9B-C8257E31A5D4}">
      <dgm:prSet phldrT="[Text]" custT="1"/>
      <dgm:spPr/>
      <dgm:t>
        <a:bodyPr/>
        <a:lstStyle/>
        <a:p>
          <a:r>
            <a:rPr kumimoji="1" lang="zh-CN" altLang="en-US" sz="1200" dirty="0" smtClean="0">
              <a:latin typeface="SimSun" panose="02010600030101010101" pitchFamily="2" charset="-122"/>
              <a:ea typeface="SimSun" panose="02010600030101010101" pitchFamily="2" charset="-122"/>
            </a:rPr>
            <a:t>主要负责软件产品在</a:t>
          </a:r>
          <a:r>
            <a:rPr kumimoji="1" lang="en-US" altLang="en-US" sz="1200" dirty="0" smtClean="0">
              <a:latin typeface="SimSun" panose="02010600030101010101" pitchFamily="2" charset="-122"/>
              <a:ea typeface="SimSun" panose="02010600030101010101" pitchFamily="2" charset="-122"/>
            </a:rPr>
            <a:t>Scrum</a:t>
          </a:r>
          <a:r>
            <a:rPr kumimoji="1" lang="zh-CN" altLang="en-US" sz="1200" dirty="0" smtClean="0">
              <a:latin typeface="SimSun" panose="02010600030101010101" pitchFamily="2" charset="-122"/>
              <a:ea typeface="SimSun" panose="02010600030101010101" pitchFamily="2" charset="-122"/>
            </a:rPr>
            <a:t>规定流程下进行开发工作，人数控制在</a:t>
          </a:r>
          <a:r>
            <a:rPr kumimoji="1" lang="en-US" altLang="en-US" sz="1200" dirty="0" smtClean="0">
              <a:latin typeface="SimSun" panose="02010600030101010101" pitchFamily="2" charset="-122"/>
              <a:ea typeface="SimSun" panose="02010600030101010101" pitchFamily="2" charset="-122"/>
            </a:rPr>
            <a:t>5~10</a:t>
          </a:r>
          <a:r>
            <a:rPr kumimoji="1" lang="zh-CN" altLang="en-US" sz="1200" dirty="0" smtClean="0">
              <a:latin typeface="SimSun" panose="02010600030101010101" pitchFamily="2" charset="-122"/>
              <a:ea typeface="SimSun" panose="02010600030101010101" pitchFamily="2" charset="-122"/>
            </a:rPr>
            <a:t>人左右，每个成员可能负责不同的技术方面，但要求每成员必须要有很强的自我管理能力，同时具有</a:t>
          </a:r>
          <a:r>
            <a:rPr kumimoji="1" lang="zh-CN" altLang="en-US" sz="1200" dirty="0" smtClean="0">
              <a:latin typeface="SimSun" panose="02010600030101010101" pitchFamily="2" charset="-122"/>
              <a:ea typeface="SimSun" panose="02010600030101010101" pitchFamily="2" charset="-122"/>
            </a:rPr>
            <a:t>一定的表达能力。成员可以</a:t>
          </a:r>
          <a:r>
            <a:rPr kumimoji="1" lang="zh-CN" altLang="en-US" sz="1200" dirty="0" smtClean="0">
              <a:latin typeface="SimSun" panose="02010600030101010101" pitchFamily="2" charset="-122"/>
              <a:ea typeface="SimSun" panose="02010600030101010101" pitchFamily="2" charset="-122"/>
            </a:rPr>
            <a:t>采用任何工作方式，只要能完成</a:t>
          </a:r>
          <a:r>
            <a:rPr kumimoji="1" lang="en-US" altLang="en-US" sz="1200" dirty="0" smtClean="0">
              <a:latin typeface="SimSun" panose="02010600030101010101" pitchFamily="2" charset="-122"/>
              <a:ea typeface="SimSun" panose="02010600030101010101" pitchFamily="2" charset="-122"/>
            </a:rPr>
            <a:t>Sprint</a:t>
          </a:r>
          <a:r>
            <a:rPr kumimoji="1" lang="zh-CN" altLang="en-US" sz="1200" dirty="0" smtClean="0">
              <a:latin typeface="SimSun" panose="02010600030101010101" pitchFamily="2" charset="-122"/>
              <a:ea typeface="SimSun" panose="02010600030101010101" pitchFamily="2" charset="-122"/>
            </a:rPr>
            <a:t>（</a:t>
          </a:r>
          <a:r>
            <a:rPr kumimoji="1" lang="en-US" altLang="ja-JP" sz="1200" dirty="0" smtClean="0">
              <a:latin typeface="SimSun" panose="02010600030101010101" pitchFamily="2" charset="-122"/>
              <a:ea typeface="SimSun" panose="02010600030101010101" pitchFamily="2" charset="-122"/>
            </a:rPr>
            <a:t>※</a:t>
          </a:r>
          <a:r>
            <a:rPr kumimoji="1" lang="zh-CN" altLang="en-US" sz="1200" dirty="0" smtClean="0">
              <a:latin typeface="SimSun" panose="02010600030101010101" pitchFamily="2" charset="-122"/>
              <a:ea typeface="SimSun" panose="02010600030101010101" pitchFamily="2" charset="-122"/>
            </a:rPr>
            <a:t>）的</a:t>
          </a:r>
          <a:r>
            <a:rPr kumimoji="1" lang="zh-CN" altLang="en-US" sz="1200" dirty="0" smtClean="0">
              <a:latin typeface="SimSun" panose="02010600030101010101" pitchFamily="2" charset="-122"/>
              <a:ea typeface="SimSun" panose="02010600030101010101" pitchFamily="2" charset="-122"/>
            </a:rPr>
            <a:t>目标</a:t>
          </a:r>
          <a:endParaRPr kumimoji="1" lang="ja-JP" altLang="en-US" sz="1200" dirty="0">
            <a:latin typeface="SimSun" panose="02010600030101010101" pitchFamily="2" charset="-122"/>
            <a:ea typeface="SimSun" panose="02010600030101010101" pitchFamily="2" charset="-122"/>
          </a:endParaRPr>
        </a:p>
      </dgm:t>
    </dgm:pt>
    <dgm:pt modelId="{C2CD61DF-17E9-4469-AF0B-1916FEA1BA22}" type="parTrans" cxnId="{44B2BCFD-A22F-4A32-98BE-EF60F1D557BC}">
      <dgm:prSet/>
      <dgm:spPr/>
      <dgm:t>
        <a:bodyPr/>
        <a:lstStyle/>
        <a:p>
          <a:endParaRPr kumimoji="1" lang="ja-JP" altLang="en-US"/>
        </a:p>
      </dgm:t>
    </dgm:pt>
    <dgm:pt modelId="{99743AAF-A6DF-4A43-866D-ACA288E9E73B}" type="sibTrans" cxnId="{44B2BCFD-A22F-4A32-98BE-EF60F1D557BC}">
      <dgm:prSet/>
      <dgm:spPr/>
      <dgm:t>
        <a:bodyPr/>
        <a:lstStyle/>
        <a:p>
          <a:endParaRPr kumimoji="1" lang="ja-JP" altLang="en-US"/>
        </a:p>
      </dgm:t>
    </dgm:pt>
    <dgm:pt modelId="{424112D7-E2E6-4F37-A719-C649EFD3A6A8}" type="pres">
      <dgm:prSet presAssocID="{68558F36-1D44-43DB-8686-6FE793C7C451}" presName="Name0" presStyleCnt="0">
        <dgm:presLayoutVars>
          <dgm:chMax/>
          <dgm:chPref val="3"/>
          <dgm:dir/>
          <dgm:animOne val="branch"/>
          <dgm:animLvl val="lvl"/>
        </dgm:presLayoutVars>
      </dgm:prSet>
      <dgm:spPr/>
      <dgm:t>
        <a:bodyPr/>
        <a:lstStyle/>
        <a:p>
          <a:endParaRPr kumimoji="1" lang="ja-JP" altLang="en-US"/>
        </a:p>
      </dgm:t>
    </dgm:pt>
    <dgm:pt modelId="{93368938-5405-4731-B894-C3D119250B08}" type="pres">
      <dgm:prSet presAssocID="{13C50670-E6A9-4910-991F-47B2BCC3486C}" presName="composite" presStyleCnt="0"/>
      <dgm:spPr/>
    </dgm:pt>
    <dgm:pt modelId="{441E03A1-EC8E-4CBC-94FC-A6A86155C8D2}" type="pres">
      <dgm:prSet presAssocID="{13C50670-E6A9-4910-991F-47B2BCC3486C}" presName="FirstChild" presStyleLbl="revTx" presStyleIdx="0" presStyleCnt="6" custLinFactNeighborX="-9816">
        <dgm:presLayoutVars>
          <dgm:chMax val="0"/>
          <dgm:chPref val="0"/>
          <dgm:bulletEnabled val="1"/>
        </dgm:presLayoutVars>
      </dgm:prSet>
      <dgm:spPr/>
      <dgm:t>
        <a:bodyPr/>
        <a:lstStyle/>
        <a:p>
          <a:endParaRPr kumimoji="1" lang="ja-JP" altLang="en-US"/>
        </a:p>
      </dgm:t>
    </dgm:pt>
    <dgm:pt modelId="{4135EA24-3877-4737-BBF5-9540825AF011}" type="pres">
      <dgm:prSet presAssocID="{13C50670-E6A9-4910-991F-47B2BCC3486C}" presName="Parent" presStyleLbl="alignNode1" presStyleIdx="0" presStyleCnt="3" custScaleX="70833" custScaleY="102238" custLinFactNeighborX="-18087" custLinFactNeighborY="4163">
        <dgm:presLayoutVars>
          <dgm:chMax val="3"/>
          <dgm:chPref val="3"/>
          <dgm:bulletEnabled val="1"/>
        </dgm:presLayoutVars>
      </dgm:prSet>
      <dgm:spPr/>
      <dgm:t>
        <a:bodyPr/>
        <a:lstStyle/>
        <a:p>
          <a:endParaRPr kumimoji="1" lang="ja-JP" altLang="en-US"/>
        </a:p>
      </dgm:t>
    </dgm:pt>
    <dgm:pt modelId="{7331C297-843C-473C-97AA-A8B2BE6BC1D8}" type="pres">
      <dgm:prSet presAssocID="{13C50670-E6A9-4910-991F-47B2BCC3486C}" presName="Accent" presStyleLbl="parChTrans1D1" presStyleIdx="0" presStyleCnt="3" custLinFactNeighborY="57728"/>
      <dgm:spPr/>
    </dgm:pt>
    <dgm:pt modelId="{FF9E1392-0142-43FC-977F-2CC3507A8296}" type="pres">
      <dgm:prSet presAssocID="{13C50670-E6A9-4910-991F-47B2BCC3486C}" presName="Child" presStyleLbl="revTx" presStyleIdx="1" presStyleCnt="6" custLinFactY="8185" custLinFactNeighborY="100000">
        <dgm:presLayoutVars>
          <dgm:chMax val="0"/>
          <dgm:chPref val="0"/>
          <dgm:bulletEnabled val="1"/>
        </dgm:presLayoutVars>
      </dgm:prSet>
      <dgm:spPr/>
      <dgm:t>
        <a:bodyPr/>
        <a:lstStyle/>
        <a:p>
          <a:endParaRPr kumimoji="1" lang="ja-JP" altLang="en-US"/>
        </a:p>
      </dgm:t>
    </dgm:pt>
    <dgm:pt modelId="{AB3DC138-4D3C-4AAC-8484-EFC3BA58695B}" type="pres">
      <dgm:prSet presAssocID="{CC238FFE-1426-46E4-BCA4-E6D6F3CDDF53}" presName="sibTrans" presStyleCnt="0"/>
      <dgm:spPr/>
    </dgm:pt>
    <dgm:pt modelId="{A4E0635E-4717-420D-A3ED-F254463C92F4}" type="pres">
      <dgm:prSet presAssocID="{F90035AC-EC83-4341-ABA5-DEB92F9A039D}" presName="composite" presStyleCnt="0"/>
      <dgm:spPr/>
    </dgm:pt>
    <dgm:pt modelId="{031ED72B-5099-41E1-9DE4-163ADEBB2958}" type="pres">
      <dgm:prSet presAssocID="{F90035AC-EC83-4341-ABA5-DEB92F9A039D}" presName="FirstChild" presStyleLbl="revTx" presStyleIdx="2" presStyleCnt="6" custLinFactNeighborX="-9991">
        <dgm:presLayoutVars>
          <dgm:chMax val="0"/>
          <dgm:chPref val="0"/>
          <dgm:bulletEnabled val="1"/>
        </dgm:presLayoutVars>
      </dgm:prSet>
      <dgm:spPr/>
      <dgm:t>
        <a:bodyPr/>
        <a:lstStyle/>
        <a:p>
          <a:endParaRPr kumimoji="1" lang="ja-JP" altLang="en-US"/>
        </a:p>
      </dgm:t>
    </dgm:pt>
    <dgm:pt modelId="{A523B33E-2A68-46EE-B905-9E5D808145AD}" type="pres">
      <dgm:prSet presAssocID="{F90035AC-EC83-4341-ABA5-DEB92F9A039D}" presName="Parent" presStyleLbl="alignNode1" presStyleIdx="1" presStyleCnt="3" custScaleX="70833" custScaleY="102238" custLinFactNeighborX="-14583" custLinFactNeighborY="-120">
        <dgm:presLayoutVars>
          <dgm:chMax val="3"/>
          <dgm:chPref val="3"/>
          <dgm:bulletEnabled val="1"/>
        </dgm:presLayoutVars>
      </dgm:prSet>
      <dgm:spPr/>
      <dgm:t>
        <a:bodyPr/>
        <a:lstStyle/>
        <a:p>
          <a:endParaRPr kumimoji="1" lang="ja-JP" altLang="en-US"/>
        </a:p>
      </dgm:t>
    </dgm:pt>
    <dgm:pt modelId="{0EB1D381-B36C-42AE-905A-B8C0FC5C3E28}" type="pres">
      <dgm:prSet presAssocID="{F90035AC-EC83-4341-ABA5-DEB92F9A039D}" presName="Accent" presStyleLbl="parChTrans1D1" presStyleIdx="1" presStyleCnt="3"/>
      <dgm:spPr/>
    </dgm:pt>
    <dgm:pt modelId="{601529A7-57F5-4AB8-A16B-E8B346893890}" type="pres">
      <dgm:prSet presAssocID="{F90035AC-EC83-4341-ABA5-DEB92F9A039D}" presName="Child" presStyleLbl="revTx" presStyleIdx="3" presStyleCnt="6" custLinFactY="8185" custLinFactNeighborY="100000">
        <dgm:presLayoutVars>
          <dgm:chMax val="0"/>
          <dgm:chPref val="0"/>
          <dgm:bulletEnabled val="1"/>
        </dgm:presLayoutVars>
      </dgm:prSet>
      <dgm:spPr/>
      <dgm:t>
        <a:bodyPr/>
        <a:lstStyle/>
        <a:p>
          <a:endParaRPr kumimoji="1" lang="ja-JP" altLang="en-US"/>
        </a:p>
      </dgm:t>
    </dgm:pt>
    <dgm:pt modelId="{12C85847-8836-44EC-BDA4-3A089CD2F36F}" type="pres">
      <dgm:prSet presAssocID="{6D5A3935-999F-4BA7-AA5A-D3C23A4F0D73}" presName="sibTrans" presStyleCnt="0"/>
      <dgm:spPr/>
    </dgm:pt>
    <dgm:pt modelId="{1BFEA9FC-B028-480C-B969-FFDB662ACACE}" type="pres">
      <dgm:prSet presAssocID="{DE68C207-F3AA-4A7F-9561-283F0225366C}" presName="composite" presStyleCnt="0"/>
      <dgm:spPr/>
    </dgm:pt>
    <dgm:pt modelId="{A75ADF66-6A69-4FF9-BCF6-3FF12D2AEDF9}" type="pres">
      <dgm:prSet presAssocID="{DE68C207-F3AA-4A7F-9561-283F0225366C}" presName="FirstChild" presStyleLbl="revTx" presStyleIdx="4" presStyleCnt="6" custLinFactNeighborX="-9641">
        <dgm:presLayoutVars>
          <dgm:chMax val="0"/>
          <dgm:chPref val="0"/>
          <dgm:bulletEnabled val="1"/>
        </dgm:presLayoutVars>
      </dgm:prSet>
      <dgm:spPr/>
      <dgm:t>
        <a:bodyPr/>
        <a:lstStyle/>
        <a:p>
          <a:endParaRPr kumimoji="1" lang="ja-JP" altLang="en-US"/>
        </a:p>
      </dgm:t>
    </dgm:pt>
    <dgm:pt modelId="{60FBCE46-CF31-406B-9C1A-ABCC1892137B}" type="pres">
      <dgm:prSet presAssocID="{DE68C207-F3AA-4A7F-9561-283F0225366C}" presName="Parent" presStyleLbl="alignNode1" presStyleIdx="2" presStyleCnt="3" custScaleX="70833" custScaleY="102238" custLinFactNeighborX="-14583" custLinFactNeighborY="-4314">
        <dgm:presLayoutVars>
          <dgm:chMax val="3"/>
          <dgm:chPref val="3"/>
          <dgm:bulletEnabled val="1"/>
        </dgm:presLayoutVars>
      </dgm:prSet>
      <dgm:spPr/>
      <dgm:t>
        <a:bodyPr/>
        <a:lstStyle/>
        <a:p>
          <a:endParaRPr kumimoji="1" lang="ja-JP" altLang="en-US"/>
        </a:p>
      </dgm:t>
    </dgm:pt>
    <dgm:pt modelId="{46E7EC62-F276-4F2A-8046-A196CCC70E19}" type="pres">
      <dgm:prSet presAssocID="{DE68C207-F3AA-4A7F-9561-283F0225366C}" presName="Accent" presStyleLbl="parChTrans1D1" presStyleIdx="2" presStyleCnt="3"/>
      <dgm:spPr/>
    </dgm:pt>
    <dgm:pt modelId="{12502971-FED1-402D-B484-08738F5FF52A}" type="pres">
      <dgm:prSet presAssocID="{DE68C207-F3AA-4A7F-9561-283F0225366C}" presName="Child" presStyleLbl="revTx" presStyleIdx="5" presStyleCnt="6" custLinFactNeighborY="4328">
        <dgm:presLayoutVars>
          <dgm:chMax val="0"/>
          <dgm:chPref val="0"/>
          <dgm:bulletEnabled val="1"/>
        </dgm:presLayoutVars>
      </dgm:prSet>
      <dgm:spPr/>
      <dgm:t>
        <a:bodyPr/>
        <a:lstStyle/>
        <a:p>
          <a:endParaRPr kumimoji="1" lang="ja-JP" altLang="en-US"/>
        </a:p>
      </dgm:t>
    </dgm:pt>
  </dgm:ptLst>
  <dgm:cxnLst>
    <dgm:cxn modelId="{82601B97-A7D5-49FD-9A7A-E64E4E419879}" type="presOf" srcId="{8A593D00-DDA0-42E9-8FEA-7889F4D4FB51}" destId="{601529A7-57F5-4AB8-A16B-E8B346893890}" srcOrd="0" destOrd="0" presId="urn:microsoft.com/office/officeart/2011/layout/TabList"/>
    <dgm:cxn modelId="{6F52CD3C-201D-414A-A76B-2BC07E8D5018}" srcId="{F90035AC-EC83-4341-ABA5-DEB92F9A039D}" destId="{CBCD14D7-1AD8-450F-9595-44BC956556B9}" srcOrd="0" destOrd="0" parTransId="{CBE76A9E-5D09-41AB-B052-85A1AF9D006C}" sibTransId="{3136D75F-7639-45A6-B5AF-9174D02A541E}"/>
    <dgm:cxn modelId="{77B33702-1CDC-4E09-B1B4-F74DC765E274}" srcId="{68558F36-1D44-43DB-8686-6FE793C7C451}" destId="{F90035AC-EC83-4341-ABA5-DEB92F9A039D}" srcOrd="1" destOrd="0" parTransId="{5358C030-37C4-42A9-8B83-A082B441287E}" sibTransId="{6D5A3935-999F-4BA7-AA5A-D3C23A4F0D73}"/>
    <dgm:cxn modelId="{B87B9CFF-133D-4C19-B7F5-09177EC82687}" srcId="{13C50670-E6A9-4910-991F-47B2BCC3486C}" destId="{DB1C0F67-2DFC-4BFD-9E85-C2199122CE33}" srcOrd="1" destOrd="0" parTransId="{95F91F26-6E18-44F2-9B57-1F0397C05F46}" sibTransId="{4749B0CB-EC88-4B7F-8ED5-5FB8D31DBEC9}"/>
    <dgm:cxn modelId="{866AE08B-4D34-40EC-9628-A55A5A73CDD5}" srcId="{68558F36-1D44-43DB-8686-6FE793C7C451}" destId="{13C50670-E6A9-4910-991F-47B2BCC3486C}" srcOrd="0" destOrd="0" parTransId="{4011AA83-7763-4A1D-9D1B-930496708D21}" sibTransId="{CC238FFE-1426-46E4-BCA4-E6D6F3CDDF53}"/>
    <dgm:cxn modelId="{C86B3244-7DEF-42E1-98CD-01D1CF3FB886}" type="presOf" srcId="{DE68C207-F3AA-4A7F-9561-283F0225366C}" destId="{60FBCE46-CF31-406B-9C1A-ABCC1892137B}" srcOrd="0" destOrd="0" presId="urn:microsoft.com/office/officeart/2011/layout/TabList"/>
    <dgm:cxn modelId="{A52CA85D-198C-4919-AA17-B4F3D101AFB4}" type="presOf" srcId="{CBCD14D7-1AD8-450F-9595-44BC956556B9}" destId="{031ED72B-5099-41E1-9DE4-163ADEBB2958}" srcOrd="0" destOrd="0" presId="urn:microsoft.com/office/officeart/2011/layout/TabList"/>
    <dgm:cxn modelId="{602E028A-526A-4BAD-AAF4-6982268A6141}" type="presOf" srcId="{0BFDFDF7-68AC-4507-9D9B-C8257E31A5D4}" destId="{12502971-FED1-402D-B484-08738F5FF52A}" srcOrd="0" destOrd="0" presId="urn:microsoft.com/office/officeart/2011/layout/TabList"/>
    <dgm:cxn modelId="{4162622D-9547-4370-A2F3-3FBFC1F8C32D}" type="presOf" srcId="{F90035AC-EC83-4341-ABA5-DEB92F9A039D}" destId="{A523B33E-2A68-46EE-B905-9E5D808145AD}" srcOrd="0" destOrd="0" presId="urn:microsoft.com/office/officeart/2011/layout/TabList"/>
    <dgm:cxn modelId="{D3F7E4C6-09A9-46CB-A85C-7FBEEA0CA177}" srcId="{13C50670-E6A9-4910-991F-47B2BCC3486C}" destId="{B9BE6049-386F-4216-B144-FE08DCF162EC}" srcOrd="0" destOrd="0" parTransId="{0BC28DEB-CC87-40F9-AD74-4F2BD018452E}" sibTransId="{23A8B561-7832-49F6-A72A-DA2166F56D0E}"/>
    <dgm:cxn modelId="{44B2BCFD-A22F-4A32-98BE-EF60F1D557BC}" srcId="{DE68C207-F3AA-4A7F-9561-283F0225366C}" destId="{0BFDFDF7-68AC-4507-9D9B-C8257E31A5D4}" srcOrd="1" destOrd="0" parTransId="{C2CD61DF-17E9-4469-AF0B-1916FEA1BA22}" sibTransId="{99743AAF-A6DF-4A43-866D-ACA288E9E73B}"/>
    <dgm:cxn modelId="{A77250AE-E47E-4A9B-977B-5A47A9089DCA}" type="presOf" srcId="{DB1C0F67-2DFC-4BFD-9E85-C2199122CE33}" destId="{FF9E1392-0142-43FC-977F-2CC3507A8296}" srcOrd="0" destOrd="0" presId="urn:microsoft.com/office/officeart/2011/layout/TabList"/>
    <dgm:cxn modelId="{78C53693-E4B0-4BA4-A959-0C242C1C8037}" srcId="{F90035AC-EC83-4341-ABA5-DEB92F9A039D}" destId="{8A593D00-DDA0-42E9-8FEA-7889F4D4FB51}" srcOrd="1" destOrd="0" parTransId="{40A25648-A9A6-4912-BB4C-27E47B56DAA2}" sibTransId="{5C2D994D-73A5-4FA4-B69D-BB8D1E92BD3C}"/>
    <dgm:cxn modelId="{65E8096D-8A0B-48B6-959F-555E93E4AAE3}" type="presOf" srcId="{68558F36-1D44-43DB-8686-6FE793C7C451}" destId="{424112D7-E2E6-4F37-A719-C649EFD3A6A8}" srcOrd="0" destOrd="0" presId="urn:microsoft.com/office/officeart/2011/layout/TabList"/>
    <dgm:cxn modelId="{26615594-7EFD-4421-91FC-2D6E5199FE91}" srcId="{DE68C207-F3AA-4A7F-9561-283F0225366C}" destId="{DE983B12-FA58-47BC-A208-AC32A41E7564}" srcOrd="0" destOrd="0" parTransId="{96EF991B-7329-4506-89ED-AA0111B7A186}" sibTransId="{36385969-D7FA-4728-906E-C487DE02C463}"/>
    <dgm:cxn modelId="{2F1D0FA6-F6C3-44E5-B3E0-CABE515E2C95}" srcId="{68558F36-1D44-43DB-8686-6FE793C7C451}" destId="{DE68C207-F3AA-4A7F-9561-283F0225366C}" srcOrd="2" destOrd="0" parTransId="{1F9AA98E-2103-4202-AF42-EE6DB083577D}" sibTransId="{53E2DD7C-7844-492B-9D0C-93247C0540B0}"/>
    <dgm:cxn modelId="{6009DEBE-6655-4D16-8838-EFA378E762D3}" type="presOf" srcId="{13C50670-E6A9-4910-991F-47B2BCC3486C}" destId="{4135EA24-3877-4737-BBF5-9540825AF011}" srcOrd="0" destOrd="0" presId="urn:microsoft.com/office/officeart/2011/layout/TabList"/>
    <dgm:cxn modelId="{7882D685-8839-4D26-9848-12119E965EF9}" type="presOf" srcId="{B9BE6049-386F-4216-B144-FE08DCF162EC}" destId="{441E03A1-EC8E-4CBC-94FC-A6A86155C8D2}" srcOrd="0" destOrd="0" presId="urn:microsoft.com/office/officeart/2011/layout/TabList"/>
    <dgm:cxn modelId="{2580FC00-E284-43EF-985F-0B73E9CD4EC2}" type="presOf" srcId="{DE983B12-FA58-47BC-A208-AC32A41E7564}" destId="{A75ADF66-6A69-4FF9-BCF6-3FF12D2AEDF9}" srcOrd="0" destOrd="0" presId="urn:microsoft.com/office/officeart/2011/layout/TabList"/>
    <dgm:cxn modelId="{41720B8E-E073-4E3A-97F8-30D42E8B96CD}" type="presParOf" srcId="{424112D7-E2E6-4F37-A719-C649EFD3A6A8}" destId="{93368938-5405-4731-B894-C3D119250B08}" srcOrd="0" destOrd="0" presId="urn:microsoft.com/office/officeart/2011/layout/TabList"/>
    <dgm:cxn modelId="{0D9DF3F0-1D08-4D01-A7D2-E95AC8860224}" type="presParOf" srcId="{93368938-5405-4731-B894-C3D119250B08}" destId="{441E03A1-EC8E-4CBC-94FC-A6A86155C8D2}" srcOrd="0" destOrd="0" presId="urn:microsoft.com/office/officeart/2011/layout/TabList"/>
    <dgm:cxn modelId="{D3A651C2-120D-49D8-A9E4-15B169D9905C}" type="presParOf" srcId="{93368938-5405-4731-B894-C3D119250B08}" destId="{4135EA24-3877-4737-BBF5-9540825AF011}" srcOrd="1" destOrd="0" presId="urn:microsoft.com/office/officeart/2011/layout/TabList"/>
    <dgm:cxn modelId="{FE6B2519-2595-4AE5-A342-6DE7BA1C7C00}" type="presParOf" srcId="{93368938-5405-4731-B894-C3D119250B08}" destId="{7331C297-843C-473C-97AA-A8B2BE6BC1D8}" srcOrd="2" destOrd="0" presId="urn:microsoft.com/office/officeart/2011/layout/TabList"/>
    <dgm:cxn modelId="{54E58FCC-E3E9-4DC8-88BB-A82452E541F0}" type="presParOf" srcId="{424112D7-E2E6-4F37-A719-C649EFD3A6A8}" destId="{FF9E1392-0142-43FC-977F-2CC3507A8296}" srcOrd="1" destOrd="0" presId="urn:microsoft.com/office/officeart/2011/layout/TabList"/>
    <dgm:cxn modelId="{4161BB49-C088-4EE5-9E29-5B214216BE75}" type="presParOf" srcId="{424112D7-E2E6-4F37-A719-C649EFD3A6A8}" destId="{AB3DC138-4D3C-4AAC-8484-EFC3BA58695B}" srcOrd="2" destOrd="0" presId="urn:microsoft.com/office/officeart/2011/layout/TabList"/>
    <dgm:cxn modelId="{59A0AE9F-8D78-4571-9B8C-06F06F90FE24}" type="presParOf" srcId="{424112D7-E2E6-4F37-A719-C649EFD3A6A8}" destId="{A4E0635E-4717-420D-A3ED-F254463C92F4}" srcOrd="3" destOrd="0" presId="urn:microsoft.com/office/officeart/2011/layout/TabList"/>
    <dgm:cxn modelId="{65B003A9-00B3-42D8-8FA1-038E2721947B}" type="presParOf" srcId="{A4E0635E-4717-420D-A3ED-F254463C92F4}" destId="{031ED72B-5099-41E1-9DE4-163ADEBB2958}" srcOrd="0" destOrd="0" presId="urn:microsoft.com/office/officeart/2011/layout/TabList"/>
    <dgm:cxn modelId="{B4E87196-3768-470B-A2CE-7C730D7E8F15}" type="presParOf" srcId="{A4E0635E-4717-420D-A3ED-F254463C92F4}" destId="{A523B33E-2A68-46EE-B905-9E5D808145AD}" srcOrd="1" destOrd="0" presId="urn:microsoft.com/office/officeart/2011/layout/TabList"/>
    <dgm:cxn modelId="{C195052D-1F6B-47A6-A3C2-8C895FDA7FAF}" type="presParOf" srcId="{A4E0635E-4717-420D-A3ED-F254463C92F4}" destId="{0EB1D381-B36C-42AE-905A-B8C0FC5C3E28}" srcOrd="2" destOrd="0" presId="urn:microsoft.com/office/officeart/2011/layout/TabList"/>
    <dgm:cxn modelId="{C65F1635-9BC8-4D68-AB40-3BB769EF02F1}" type="presParOf" srcId="{424112D7-E2E6-4F37-A719-C649EFD3A6A8}" destId="{601529A7-57F5-4AB8-A16B-E8B346893890}" srcOrd="4" destOrd="0" presId="urn:microsoft.com/office/officeart/2011/layout/TabList"/>
    <dgm:cxn modelId="{37DB09A4-97DB-4A98-9488-6131DB6A1B6B}" type="presParOf" srcId="{424112D7-E2E6-4F37-A719-C649EFD3A6A8}" destId="{12C85847-8836-44EC-BDA4-3A089CD2F36F}" srcOrd="5" destOrd="0" presId="urn:microsoft.com/office/officeart/2011/layout/TabList"/>
    <dgm:cxn modelId="{7C411DF9-3916-48D4-A5BA-066301A6A7EE}" type="presParOf" srcId="{424112D7-E2E6-4F37-A719-C649EFD3A6A8}" destId="{1BFEA9FC-B028-480C-B969-FFDB662ACACE}" srcOrd="6" destOrd="0" presId="urn:microsoft.com/office/officeart/2011/layout/TabList"/>
    <dgm:cxn modelId="{45A5AF23-FA44-4182-A14F-D9A857F03704}" type="presParOf" srcId="{1BFEA9FC-B028-480C-B969-FFDB662ACACE}" destId="{A75ADF66-6A69-4FF9-BCF6-3FF12D2AEDF9}" srcOrd="0" destOrd="0" presId="urn:microsoft.com/office/officeart/2011/layout/TabList"/>
    <dgm:cxn modelId="{9D0A3243-154D-42C6-ABCE-838B9EE4EDE2}" type="presParOf" srcId="{1BFEA9FC-B028-480C-B969-FFDB662ACACE}" destId="{60FBCE46-CF31-406B-9C1A-ABCC1892137B}" srcOrd="1" destOrd="0" presId="urn:microsoft.com/office/officeart/2011/layout/TabList"/>
    <dgm:cxn modelId="{90D1444A-D2FF-4778-BB7C-2BCE8CC3116D}" type="presParOf" srcId="{1BFEA9FC-B028-480C-B969-FFDB662ACACE}" destId="{46E7EC62-F276-4F2A-8046-A196CCC70E19}" srcOrd="2" destOrd="0" presId="urn:microsoft.com/office/officeart/2011/layout/TabList"/>
    <dgm:cxn modelId="{BE0163D8-93D2-40AE-B96C-341958EA9E53}" type="presParOf" srcId="{424112D7-E2E6-4F37-A719-C649EFD3A6A8}" destId="{12502971-FED1-402D-B484-08738F5FF52A}"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0DC0F7-1C18-4AE3-BDF1-A16D5F4EAE7B}" type="doc">
      <dgm:prSet loTypeId="urn:microsoft.com/office/officeart/2005/8/layout/chevron2" loCatId="process" qsTypeId="urn:microsoft.com/office/officeart/2005/8/quickstyle/simple1" qsCatId="simple" csTypeId="urn:microsoft.com/office/officeart/2005/8/colors/accent3_5" csCatId="accent3" phldr="1"/>
      <dgm:spPr/>
      <dgm:t>
        <a:bodyPr/>
        <a:lstStyle/>
        <a:p>
          <a:endParaRPr kumimoji="1" lang="ja-JP" altLang="en-US"/>
        </a:p>
      </dgm:t>
    </dgm:pt>
    <dgm:pt modelId="{950BF675-4D48-4DC6-AA27-D040C23E7206}">
      <dgm:prSet phldrT="[Text]"/>
      <dgm:spPr/>
      <dgm:t>
        <a:bodyPr/>
        <a:lstStyle/>
        <a:p>
          <a:r>
            <a:rPr kumimoji="1" lang="en-US" altLang="ja-JP" dirty="0" smtClean="0"/>
            <a:t>Step1</a:t>
          </a:r>
          <a:endParaRPr kumimoji="1" lang="ja-JP" altLang="en-US" dirty="0"/>
        </a:p>
      </dgm:t>
    </dgm:pt>
    <dgm:pt modelId="{88881238-3A8D-4ADE-BE1C-6FB5C256DF07}" type="parTrans" cxnId="{9B902290-1B58-4943-846D-C025FF43B428}">
      <dgm:prSet/>
      <dgm:spPr/>
      <dgm:t>
        <a:bodyPr/>
        <a:lstStyle/>
        <a:p>
          <a:endParaRPr kumimoji="1" lang="ja-JP" altLang="en-US"/>
        </a:p>
      </dgm:t>
    </dgm:pt>
    <dgm:pt modelId="{9E61D072-9DBE-4C64-8E59-9245ADDF338A}" type="sibTrans" cxnId="{9B902290-1B58-4943-846D-C025FF43B428}">
      <dgm:prSet/>
      <dgm:spPr/>
      <dgm:t>
        <a:bodyPr/>
        <a:lstStyle/>
        <a:p>
          <a:endParaRPr kumimoji="1" lang="ja-JP" altLang="en-US"/>
        </a:p>
      </dgm:t>
    </dgm:pt>
    <dgm:pt modelId="{88E20EB1-555F-4266-B982-94BEE94489BF}">
      <dgm:prSet phldrT="[Text]" custT="1"/>
      <dgm:spPr/>
      <dgm:t>
        <a:bodyPr/>
        <a:lstStyle/>
        <a:p>
          <a:r>
            <a:rPr lang="en-US" altLang="zh-CN" sz="1200" dirty="0" smtClean="0">
              <a:latin typeface="SimSun" panose="02010600030101010101" pitchFamily="2" charset="-122"/>
              <a:ea typeface="SimSun" panose="02010600030101010101" pitchFamily="2" charset="-122"/>
            </a:rPr>
            <a:t>Product Owner</a:t>
          </a:r>
          <a:r>
            <a:rPr lang="ja-JP" altLang="en-US" sz="1200" dirty="0" smtClean="0">
              <a:latin typeface="SimSun" panose="02010600030101010101" pitchFamily="2" charset="-122"/>
              <a:ea typeface="SimSun" panose="02010600030101010101" pitchFamily="2" charset="-122"/>
            </a:rPr>
            <a:t>确定一个</a:t>
          </a:r>
          <a:r>
            <a:rPr lang="en-US" altLang="zh-CN" sz="1200" dirty="0" smtClean="0">
              <a:latin typeface="SimSun" panose="02010600030101010101" pitchFamily="2" charset="-122"/>
              <a:ea typeface="SimSun" panose="02010600030101010101" pitchFamily="2" charset="-122"/>
            </a:rPr>
            <a:t>Product Backlog</a:t>
          </a:r>
          <a:r>
            <a:rPr lang="zh-CN" altLang="en-US" sz="1200" dirty="0" smtClean="0">
              <a:latin typeface="SimSun" panose="02010600030101010101" pitchFamily="2" charset="-122"/>
              <a:ea typeface="SimSun" panose="02010600030101010101" pitchFamily="2" charset="-122"/>
            </a:rPr>
            <a:t>（</a:t>
          </a:r>
          <a:r>
            <a:rPr lang="ja-JP" altLang="en-US" sz="1200" dirty="0" smtClean="0">
              <a:latin typeface="SimSun" panose="02010600030101010101" pitchFamily="2" charset="-122"/>
              <a:ea typeface="SimSun" panose="02010600030101010101" pitchFamily="2" charset="-122"/>
            </a:rPr>
            <a:t>按优先顺序排列的一个产品需求列表）</a:t>
          </a:r>
          <a:endParaRPr kumimoji="1" lang="ja-JP" altLang="en-US" sz="1200" dirty="0"/>
        </a:p>
      </dgm:t>
    </dgm:pt>
    <dgm:pt modelId="{56DC4589-F6E2-45B1-BE68-C60F54FF34E5}" type="parTrans" cxnId="{EAEDFDA4-43CE-4511-96E0-EC576F483062}">
      <dgm:prSet/>
      <dgm:spPr/>
      <dgm:t>
        <a:bodyPr/>
        <a:lstStyle/>
        <a:p>
          <a:endParaRPr kumimoji="1" lang="ja-JP" altLang="en-US"/>
        </a:p>
      </dgm:t>
    </dgm:pt>
    <dgm:pt modelId="{3E600AE1-4405-4907-86CE-E8DBA38E2E2B}" type="sibTrans" cxnId="{EAEDFDA4-43CE-4511-96E0-EC576F483062}">
      <dgm:prSet/>
      <dgm:spPr/>
      <dgm:t>
        <a:bodyPr/>
        <a:lstStyle/>
        <a:p>
          <a:endParaRPr kumimoji="1" lang="ja-JP" altLang="en-US"/>
        </a:p>
      </dgm:t>
    </dgm:pt>
    <dgm:pt modelId="{C8F5D774-05B2-4BF3-8F35-3653A47A5858}">
      <dgm:prSet phldrT="[Text]"/>
      <dgm:spPr/>
      <dgm:t>
        <a:bodyPr/>
        <a:lstStyle/>
        <a:p>
          <a:r>
            <a:rPr kumimoji="1" lang="en-US" altLang="ja-JP" dirty="0" smtClean="0"/>
            <a:t>Step2</a:t>
          </a:r>
          <a:endParaRPr kumimoji="1" lang="ja-JP" altLang="en-US" dirty="0"/>
        </a:p>
      </dgm:t>
    </dgm:pt>
    <dgm:pt modelId="{239CC6F9-66B7-4E63-8DB0-43707A64AE28}" type="parTrans" cxnId="{3CB32ECC-A4D6-4A70-B69E-2E5284445271}">
      <dgm:prSet/>
      <dgm:spPr/>
      <dgm:t>
        <a:bodyPr/>
        <a:lstStyle/>
        <a:p>
          <a:endParaRPr kumimoji="1" lang="ja-JP" altLang="en-US"/>
        </a:p>
      </dgm:t>
    </dgm:pt>
    <dgm:pt modelId="{C9A361C6-5EBB-4260-B3F4-E77B62A6C0FF}" type="sibTrans" cxnId="{3CB32ECC-A4D6-4A70-B69E-2E5284445271}">
      <dgm:prSet/>
      <dgm:spPr/>
      <dgm:t>
        <a:bodyPr/>
        <a:lstStyle/>
        <a:p>
          <a:endParaRPr kumimoji="1" lang="ja-JP" altLang="en-US"/>
        </a:p>
      </dgm:t>
    </dgm:pt>
    <dgm:pt modelId="{593A10AE-C092-48CE-9EB0-ED9E472979CA}">
      <dgm:prSet phldrT="[Text]" custT="1"/>
      <dgm:spPr/>
      <dgm:t>
        <a:bodyPr/>
        <a:lstStyle/>
        <a:p>
          <a:r>
            <a:rPr lang="en-US" altLang="ja-JP" sz="1200" dirty="0" smtClean="0">
              <a:latin typeface="SimSun" panose="02010600030101010101" pitchFamily="2" charset="-122"/>
              <a:ea typeface="SimSun" panose="02010600030101010101" pitchFamily="2" charset="-122"/>
            </a:rPr>
            <a:t>Scrum Team</a:t>
          </a:r>
          <a:r>
            <a:rPr lang="ja-JP" altLang="en-US" sz="1200" dirty="0" smtClean="0">
              <a:latin typeface="SimSun" panose="02010600030101010101" pitchFamily="2" charset="-122"/>
              <a:ea typeface="SimSun" panose="02010600030101010101" pitchFamily="2" charset="-122"/>
            </a:rPr>
            <a:t>根据</a:t>
          </a:r>
          <a:r>
            <a:rPr lang="en-US" altLang="ja-JP" sz="1200" dirty="0" smtClean="0">
              <a:latin typeface="SimSun" panose="02010600030101010101" pitchFamily="2" charset="-122"/>
              <a:ea typeface="SimSun" panose="02010600030101010101" pitchFamily="2" charset="-122"/>
            </a:rPr>
            <a:t>Product Backlog</a:t>
          </a:r>
          <a:r>
            <a:rPr lang="ja-JP" altLang="en-US" sz="1200" dirty="0" smtClean="0">
              <a:latin typeface="SimSun" panose="02010600030101010101" pitchFamily="2" charset="-122"/>
              <a:ea typeface="SimSun" panose="02010600030101010101" pitchFamily="2" charset="-122"/>
            </a:rPr>
            <a:t>列表，做工作量的预估和安排</a:t>
          </a:r>
          <a:endParaRPr kumimoji="1" lang="ja-JP" altLang="en-US" sz="1200" dirty="0"/>
        </a:p>
      </dgm:t>
    </dgm:pt>
    <dgm:pt modelId="{E971EA0E-17CD-4E8C-B84D-215C25030D40}" type="parTrans" cxnId="{6B9F4D36-85B9-41C8-A164-74112C8BFDAE}">
      <dgm:prSet/>
      <dgm:spPr/>
      <dgm:t>
        <a:bodyPr/>
        <a:lstStyle/>
        <a:p>
          <a:endParaRPr kumimoji="1" lang="ja-JP" altLang="en-US"/>
        </a:p>
      </dgm:t>
    </dgm:pt>
    <dgm:pt modelId="{92186F2A-C75B-4B11-B45F-948511121FD9}" type="sibTrans" cxnId="{6B9F4D36-85B9-41C8-A164-74112C8BFDAE}">
      <dgm:prSet/>
      <dgm:spPr/>
      <dgm:t>
        <a:bodyPr/>
        <a:lstStyle/>
        <a:p>
          <a:endParaRPr kumimoji="1" lang="ja-JP" altLang="en-US"/>
        </a:p>
      </dgm:t>
    </dgm:pt>
    <dgm:pt modelId="{7805ED7D-0971-4912-8BA6-F513E49D1318}">
      <dgm:prSet phldrT="[Text]"/>
      <dgm:spPr/>
      <dgm:t>
        <a:bodyPr/>
        <a:lstStyle/>
        <a:p>
          <a:r>
            <a:rPr kumimoji="1" lang="en-US" altLang="ja-JP" dirty="0" smtClean="0"/>
            <a:t>Step3</a:t>
          </a:r>
          <a:endParaRPr kumimoji="1" lang="ja-JP" altLang="en-US" dirty="0"/>
        </a:p>
      </dgm:t>
    </dgm:pt>
    <dgm:pt modelId="{A6850CD1-1757-4F4B-9906-457067D0D2C2}" type="parTrans" cxnId="{72286655-D7C1-465B-8F3D-60036AA236C4}">
      <dgm:prSet/>
      <dgm:spPr/>
      <dgm:t>
        <a:bodyPr/>
        <a:lstStyle/>
        <a:p>
          <a:endParaRPr kumimoji="1" lang="ja-JP" altLang="en-US"/>
        </a:p>
      </dgm:t>
    </dgm:pt>
    <dgm:pt modelId="{59D9077E-283C-425E-9EF8-2EE9E263489A}" type="sibTrans" cxnId="{72286655-D7C1-465B-8F3D-60036AA236C4}">
      <dgm:prSet/>
      <dgm:spPr/>
      <dgm:t>
        <a:bodyPr/>
        <a:lstStyle/>
        <a:p>
          <a:endParaRPr kumimoji="1" lang="ja-JP" altLang="en-US"/>
        </a:p>
      </dgm:t>
    </dgm:pt>
    <dgm:pt modelId="{C77C80E5-8D57-43AA-B8CF-18A21F14D0A5}">
      <dgm:prSet phldrT="[Text]" custT="1"/>
      <dgm:spPr/>
      <dgm:t>
        <a:bodyPr/>
        <a:lstStyle/>
        <a:p>
          <a:r>
            <a:rPr lang="zh-CN" altLang="en-US" sz="1200" dirty="0" smtClean="0">
              <a:latin typeface="SimSun" panose="02010600030101010101" pitchFamily="2" charset="-122"/>
              <a:ea typeface="SimSun" panose="02010600030101010101" pitchFamily="2" charset="-122"/>
            </a:rPr>
            <a:t>根据</a:t>
          </a:r>
          <a:r>
            <a:rPr lang="en-US" altLang="ja-JP" sz="1200" dirty="0" smtClean="0">
              <a:latin typeface="SimSun" panose="02010600030101010101" pitchFamily="2" charset="-122"/>
              <a:ea typeface="SimSun" panose="02010600030101010101" pitchFamily="2" charset="-122"/>
            </a:rPr>
            <a:t>Product Backlog</a:t>
          </a:r>
          <a:r>
            <a:rPr lang="ja-JP" altLang="en-US" sz="1200" dirty="0" smtClean="0">
              <a:latin typeface="SimSun" panose="02010600030101010101" pitchFamily="2" charset="-122"/>
              <a:ea typeface="SimSun" panose="02010600030101010101" pitchFamily="2" charset="-122"/>
            </a:rPr>
            <a:t>列表，通过</a:t>
          </a:r>
          <a:r>
            <a:rPr lang="en-US" altLang="ja-JP" sz="1200" dirty="0" smtClean="0">
              <a:latin typeface="SimSun" panose="02010600030101010101" pitchFamily="2" charset="-122"/>
              <a:ea typeface="SimSun" panose="02010600030101010101" pitchFamily="2" charset="-122"/>
            </a:rPr>
            <a:t>Sprint Planning Meeting</a:t>
          </a:r>
          <a:r>
            <a:rPr lang="ja-JP" altLang="en-US" sz="1200" dirty="0" smtClean="0">
              <a:latin typeface="SimSun" panose="02010600030101010101" pitchFamily="2" charset="-122"/>
              <a:ea typeface="SimSun" panose="02010600030101010101" pitchFamily="2" charset="-122"/>
            </a:rPr>
            <a:t>（</a:t>
          </a:r>
          <a:r>
            <a:rPr lang="en-US" altLang="ja-JP" sz="1200" dirty="0" smtClean="0">
              <a:latin typeface="SimSun" panose="02010600030101010101" pitchFamily="2" charset="-122"/>
              <a:ea typeface="SimSun" panose="02010600030101010101" pitchFamily="2" charset="-122"/>
            </a:rPr>
            <a:t>Sprint</a:t>
          </a:r>
          <a:r>
            <a:rPr lang="ja-JP" altLang="en-US" sz="1200" dirty="0" smtClean="0">
              <a:latin typeface="SimSun" panose="02010600030101010101" pitchFamily="2" charset="-122"/>
              <a:ea typeface="SimSun" panose="02010600030101010101" pitchFamily="2" charset="-122"/>
            </a:rPr>
            <a:t>计划会议）从中挑选出一个</a:t>
          </a:r>
          <a:r>
            <a:rPr lang="en-US" altLang="ja-JP" sz="1200" dirty="0" smtClean="0">
              <a:latin typeface="SimSun" panose="02010600030101010101" pitchFamily="2" charset="-122"/>
              <a:ea typeface="SimSun" panose="02010600030101010101" pitchFamily="2" charset="-122"/>
            </a:rPr>
            <a:t>Story, </a:t>
          </a:r>
          <a:r>
            <a:rPr lang="zh-CN" altLang="en-US" sz="1200" dirty="0" smtClean="0">
              <a:latin typeface="SimSun" panose="02010600030101010101" pitchFamily="2" charset="-122"/>
              <a:ea typeface="SimSun" panose="02010600030101010101" pitchFamily="2" charset="-122"/>
            </a:rPr>
            <a:t>并通过对</a:t>
          </a:r>
          <a:r>
            <a:rPr lang="en-US" altLang="zh-CN" sz="1200" dirty="0" smtClean="0">
              <a:latin typeface="SimSun" panose="02010600030101010101" pitchFamily="2" charset="-122"/>
              <a:ea typeface="SimSun" panose="02010600030101010101" pitchFamily="2" charset="-122"/>
            </a:rPr>
            <a:t>Story</a:t>
          </a:r>
          <a:r>
            <a:rPr lang="zh-CN" altLang="en-US" sz="1200" dirty="0" smtClean="0">
              <a:latin typeface="SimSun" panose="02010600030101010101" pitchFamily="2" charset="-122"/>
              <a:ea typeface="SimSun" panose="02010600030101010101" pitchFamily="2" charset="-122"/>
            </a:rPr>
            <a:t>的细化，形成一个</a:t>
          </a:r>
          <a:r>
            <a:rPr lang="en-US" altLang="ja-JP" sz="1200" dirty="0" smtClean="0">
              <a:latin typeface="SimSun" panose="02010600030101010101" pitchFamily="2" charset="-122"/>
              <a:ea typeface="SimSun" panose="02010600030101010101" pitchFamily="2" charset="-122"/>
            </a:rPr>
            <a:t>Sprint Backlog</a:t>
          </a:r>
          <a:r>
            <a:rPr lang="ja-JP" altLang="en-US" sz="1200" dirty="0" smtClean="0">
              <a:latin typeface="SimSun" panose="02010600030101010101" pitchFamily="2" charset="-122"/>
              <a:ea typeface="SimSun" panose="02010600030101010101" pitchFamily="2" charset="-122"/>
            </a:rPr>
            <a:t>作为本次迭代完成的目标，周期</a:t>
          </a:r>
          <a:r>
            <a:rPr lang="zh-CN" altLang="en-US" sz="1200" dirty="0" smtClean="0">
              <a:latin typeface="SimSun" panose="02010600030101010101" pitchFamily="2" charset="-122"/>
              <a:ea typeface="SimSun" panose="02010600030101010101" pitchFamily="2" charset="-122"/>
            </a:rPr>
            <a:t>通常</a:t>
          </a:r>
          <a:r>
            <a:rPr lang="ja-JP" altLang="en-US" sz="1200" dirty="0" smtClean="0">
              <a:latin typeface="SimSun" panose="02010600030101010101" pitchFamily="2" charset="-122"/>
              <a:ea typeface="SimSun" panose="02010600030101010101" pitchFamily="2" charset="-122"/>
            </a:rPr>
            <a:t>是</a:t>
          </a:r>
          <a:r>
            <a:rPr lang="en-US" altLang="ja-JP" sz="1200" dirty="0" smtClean="0">
              <a:latin typeface="SimSun" panose="02010600030101010101" pitchFamily="2" charset="-122"/>
              <a:ea typeface="SimSun" panose="02010600030101010101" pitchFamily="2" charset="-122"/>
            </a:rPr>
            <a:t>1~4</a:t>
          </a:r>
          <a:r>
            <a:rPr lang="ja-JP" altLang="en-US" sz="1200" dirty="0" smtClean="0">
              <a:latin typeface="SimSun" panose="02010600030101010101" pitchFamily="2" charset="-122"/>
              <a:ea typeface="SimSun" panose="02010600030101010101" pitchFamily="2" charset="-122"/>
            </a:rPr>
            <a:t>个星期   </a:t>
          </a:r>
          <a:endParaRPr kumimoji="1" lang="ja-JP" altLang="en-US" sz="1200" dirty="0"/>
        </a:p>
      </dgm:t>
    </dgm:pt>
    <dgm:pt modelId="{51EE5568-B8B8-414B-B484-F631807CEB60}" type="parTrans" cxnId="{0786A00F-6851-4CA4-81F0-F0973C826995}">
      <dgm:prSet/>
      <dgm:spPr/>
      <dgm:t>
        <a:bodyPr/>
        <a:lstStyle/>
        <a:p>
          <a:endParaRPr kumimoji="1" lang="ja-JP" altLang="en-US"/>
        </a:p>
      </dgm:t>
    </dgm:pt>
    <dgm:pt modelId="{9173C79B-6E82-4C57-BCCE-F6915A861D83}" type="sibTrans" cxnId="{0786A00F-6851-4CA4-81F0-F0973C826995}">
      <dgm:prSet/>
      <dgm:spPr/>
      <dgm:t>
        <a:bodyPr/>
        <a:lstStyle/>
        <a:p>
          <a:endParaRPr kumimoji="1" lang="ja-JP" altLang="en-US"/>
        </a:p>
      </dgm:t>
    </dgm:pt>
    <dgm:pt modelId="{F0AF6A6D-EBA5-4180-87C7-9439656C3954}">
      <dgm:prSet phldrT="[Text]"/>
      <dgm:spPr/>
      <dgm:t>
        <a:bodyPr/>
        <a:lstStyle/>
        <a:p>
          <a:r>
            <a:rPr kumimoji="1" lang="en-US" altLang="ja-JP" dirty="0" smtClean="0"/>
            <a:t>Step4</a:t>
          </a:r>
          <a:endParaRPr kumimoji="1" lang="ja-JP" altLang="en-US" dirty="0"/>
        </a:p>
      </dgm:t>
    </dgm:pt>
    <dgm:pt modelId="{8B25752A-22ED-41B7-931E-B3F005F50125}" type="parTrans" cxnId="{C5942BB6-0270-441B-9D75-F15507D9B844}">
      <dgm:prSet/>
      <dgm:spPr/>
      <dgm:t>
        <a:bodyPr/>
        <a:lstStyle/>
        <a:p>
          <a:endParaRPr kumimoji="1" lang="ja-JP" altLang="en-US"/>
        </a:p>
      </dgm:t>
    </dgm:pt>
    <dgm:pt modelId="{C7D36051-FB3D-475F-9286-E89DFEC15700}" type="sibTrans" cxnId="{C5942BB6-0270-441B-9D75-F15507D9B844}">
      <dgm:prSet/>
      <dgm:spPr/>
      <dgm:t>
        <a:bodyPr/>
        <a:lstStyle/>
        <a:p>
          <a:endParaRPr kumimoji="1" lang="ja-JP" altLang="en-US"/>
        </a:p>
      </dgm:t>
    </dgm:pt>
    <dgm:pt modelId="{1C4A62AF-5F29-4315-8964-ED5B735C72F8}">
      <dgm:prSet phldrT="[Text]" custT="1"/>
      <dgm:spPr/>
      <dgm:t>
        <a:bodyPr/>
        <a:lstStyle/>
        <a:p>
          <a:r>
            <a:rPr lang="en-US" altLang="ja-JP" sz="1200" dirty="0" smtClean="0">
              <a:latin typeface="SimSun" panose="02010600030101010101" pitchFamily="2" charset="-122"/>
              <a:ea typeface="SimSun" panose="02010600030101010101" pitchFamily="2" charset="-122"/>
            </a:rPr>
            <a:t>Scrum Team</a:t>
          </a:r>
          <a:r>
            <a:rPr lang="zh-CN" altLang="en-US" sz="1200" dirty="0" smtClean="0">
              <a:latin typeface="SimSun" panose="02010600030101010101" pitchFamily="2" charset="-122"/>
              <a:ea typeface="SimSun" panose="02010600030101010101" pitchFamily="2" charset="-122"/>
            </a:rPr>
            <a:t>负责</a:t>
          </a:r>
          <a:r>
            <a:rPr lang="ja-JP" altLang="en-US" sz="1200" dirty="0" smtClean="0">
              <a:latin typeface="SimSun" panose="02010600030101010101" pitchFamily="2" charset="-122"/>
              <a:ea typeface="SimSun" panose="02010600030101010101" pitchFamily="2" charset="-122"/>
            </a:rPr>
            <a:t>完成</a:t>
          </a:r>
          <a:r>
            <a:rPr lang="en-US" altLang="ja-JP" sz="1200" dirty="0" smtClean="0">
              <a:latin typeface="SimSun" panose="02010600030101010101" pitchFamily="2" charset="-122"/>
              <a:ea typeface="SimSun" panose="02010600030101010101" pitchFamily="2" charset="-122"/>
            </a:rPr>
            <a:t>Sprint Backlog</a:t>
          </a:r>
          <a:r>
            <a:rPr lang="ja-JP" altLang="en-US" sz="1200" dirty="0" err="1" smtClean="0">
              <a:latin typeface="SimSun" panose="02010600030101010101" pitchFamily="2" charset="-122"/>
              <a:ea typeface="SimSun" panose="02010600030101010101" pitchFamily="2" charset="-122"/>
            </a:rPr>
            <a:t>，</a:t>
          </a:r>
          <a:r>
            <a:rPr lang="ja-JP" altLang="en-US" sz="1200" dirty="0" smtClean="0">
              <a:latin typeface="SimSun" panose="02010600030101010101" pitchFamily="2" charset="-122"/>
              <a:ea typeface="SimSun" panose="02010600030101010101" pitchFamily="2" charset="-122"/>
            </a:rPr>
            <a:t>每个成员</a:t>
          </a:r>
          <a:r>
            <a:rPr lang="zh-CN" altLang="en-US" sz="1200" dirty="0" smtClean="0">
              <a:latin typeface="SimSun" panose="02010600030101010101" pitchFamily="2" charset="-122"/>
              <a:ea typeface="SimSun" panose="02010600030101010101" pitchFamily="2" charset="-122"/>
            </a:rPr>
            <a:t>将</a:t>
          </a:r>
          <a:r>
            <a:rPr lang="en-US" altLang="ja-JP" sz="1200" dirty="0" smtClean="0">
              <a:latin typeface="SimSun" panose="02010600030101010101" pitchFamily="2" charset="-122"/>
              <a:ea typeface="SimSun" panose="02010600030101010101" pitchFamily="2" charset="-122"/>
            </a:rPr>
            <a:t>Sprint Backlog</a:t>
          </a:r>
          <a:r>
            <a:rPr lang="ja-JP" altLang="en-US" sz="1200" dirty="0" smtClean="0">
              <a:latin typeface="SimSun" panose="02010600030101010101" pitchFamily="2" charset="-122"/>
              <a:ea typeface="SimSun" panose="02010600030101010101" pitchFamily="2" charset="-122"/>
            </a:rPr>
            <a:t>再细化成更小的任务</a:t>
          </a:r>
          <a:r>
            <a:rPr lang="en-US" altLang="ja-JP" sz="1200" dirty="0" smtClean="0">
              <a:latin typeface="SimSun" panose="02010600030101010101" pitchFamily="2" charset="-122"/>
              <a:ea typeface="SimSun" panose="02010600030101010101" pitchFamily="2" charset="-122"/>
            </a:rPr>
            <a:t/>
          </a:r>
          <a:br>
            <a:rPr lang="en-US" altLang="ja-JP" sz="1200" dirty="0" smtClean="0">
              <a:latin typeface="SimSun" panose="02010600030101010101" pitchFamily="2" charset="-122"/>
              <a:ea typeface="SimSun" panose="02010600030101010101" pitchFamily="2" charset="-122"/>
            </a:rPr>
          </a:br>
          <a:r>
            <a:rPr lang="ja-JP" altLang="en-US" sz="1200" dirty="0" smtClean="0">
              <a:latin typeface="SimSun" panose="02010600030101010101" pitchFamily="2" charset="-122"/>
              <a:ea typeface="SimSun" panose="02010600030101010101" pitchFamily="2" charset="-122"/>
            </a:rPr>
            <a:t>（细到每个任务的工作量能在</a:t>
          </a:r>
          <a:r>
            <a:rPr lang="en-US" altLang="ja-JP" sz="1200" dirty="0" smtClean="0">
              <a:latin typeface="SimSun" panose="02010600030101010101" pitchFamily="2" charset="-122"/>
              <a:ea typeface="SimSun" panose="02010600030101010101" pitchFamily="2" charset="-122"/>
            </a:rPr>
            <a:t>2</a:t>
          </a:r>
          <a:r>
            <a:rPr lang="ja-JP" altLang="en-US" sz="1200" dirty="0" smtClean="0">
              <a:latin typeface="SimSun" panose="02010600030101010101" pitchFamily="2" charset="-122"/>
              <a:ea typeface="SimSun" panose="02010600030101010101" pitchFamily="2" charset="-122"/>
            </a:rPr>
            <a:t>天内完成）</a:t>
          </a:r>
          <a:endParaRPr kumimoji="1" lang="ja-JP" altLang="en-US" sz="1200" dirty="0"/>
        </a:p>
      </dgm:t>
    </dgm:pt>
    <dgm:pt modelId="{98E5A1C7-085F-4234-B915-15EFF1DCE1F1}" type="parTrans" cxnId="{15B9EB08-319B-4ED4-B21E-2A705369847C}">
      <dgm:prSet/>
      <dgm:spPr/>
      <dgm:t>
        <a:bodyPr/>
        <a:lstStyle/>
        <a:p>
          <a:endParaRPr kumimoji="1" lang="ja-JP" altLang="en-US"/>
        </a:p>
      </dgm:t>
    </dgm:pt>
    <dgm:pt modelId="{CC6E8E88-D044-4DF8-A800-BC846C21BF96}" type="sibTrans" cxnId="{15B9EB08-319B-4ED4-B21E-2A705369847C}">
      <dgm:prSet/>
      <dgm:spPr/>
      <dgm:t>
        <a:bodyPr/>
        <a:lstStyle/>
        <a:p>
          <a:endParaRPr kumimoji="1" lang="ja-JP" altLang="en-US"/>
        </a:p>
      </dgm:t>
    </dgm:pt>
    <dgm:pt modelId="{7BAF7F3A-35E0-4C29-8AAD-B35DB5199645}">
      <dgm:prSet phldrT="[Text]"/>
      <dgm:spPr/>
      <dgm:t>
        <a:bodyPr/>
        <a:lstStyle/>
        <a:p>
          <a:r>
            <a:rPr kumimoji="1" lang="en-US" altLang="ja-JP" dirty="0" smtClean="0"/>
            <a:t>Step5</a:t>
          </a:r>
          <a:endParaRPr kumimoji="1" lang="ja-JP" altLang="en-US" dirty="0"/>
        </a:p>
      </dgm:t>
    </dgm:pt>
    <dgm:pt modelId="{805EA237-DE81-4B16-80F9-C0E00458EAAA}" type="parTrans" cxnId="{22D002D1-00E6-4186-A72E-00EF3C45CF65}">
      <dgm:prSet/>
      <dgm:spPr/>
      <dgm:t>
        <a:bodyPr/>
        <a:lstStyle/>
        <a:p>
          <a:endParaRPr kumimoji="1" lang="ja-JP" altLang="en-US"/>
        </a:p>
      </dgm:t>
    </dgm:pt>
    <dgm:pt modelId="{B941C2F7-1038-4E8B-9B33-EAB8C2218D37}" type="sibTrans" cxnId="{22D002D1-00E6-4186-A72E-00EF3C45CF65}">
      <dgm:prSet/>
      <dgm:spPr/>
      <dgm:t>
        <a:bodyPr/>
        <a:lstStyle/>
        <a:p>
          <a:endParaRPr kumimoji="1" lang="ja-JP" altLang="en-US"/>
        </a:p>
      </dgm:t>
    </dgm:pt>
    <dgm:pt modelId="{BB06AC77-392A-44D2-BE02-FC1C124CB7BE}">
      <dgm:prSet phldrT="[Text]" custT="1"/>
      <dgm:spPr/>
      <dgm:t>
        <a:bodyPr/>
        <a:lstStyle/>
        <a:p>
          <a:r>
            <a:rPr lang="ja-JP" altLang="en-US" sz="1200" dirty="0" smtClean="0">
              <a:latin typeface="SimSun" panose="02010600030101010101" pitchFamily="2" charset="-122"/>
              <a:ea typeface="SimSun" panose="02010600030101010101" pitchFamily="2" charset="-122"/>
            </a:rPr>
            <a:t>在</a:t>
          </a:r>
          <a:r>
            <a:rPr lang="zh-CN" altLang="en-US" sz="1200" dirty="0" smtClean="0">
              <a:latin typeface="SimSun" panose="02010600030101010101" pitchFamily="2" charset="-122"/>
              <a:ea typeface="SimSun" panose="02010600030101010101" pitchFamily="2" charset="-122"/>
            </a:rPr>
            <a:t>完成</a:t>
          </a:r>
          <a:r>
            <a:rPr lang="en-US" altLang="ja-JP" sz="1200" dirty="0" smtClean="0">
              <a:latin typeface="SimSun" panose="02010600030101010101" pitchFamily="2" charset="-122"/>
              <a:ea typeface="SimSun" panose="02010600030101010101" pitchFamily="2" charset="-122"/>
            </a:rPr>
            <a:t>Sprint Backlog</a:t>
          </a:r>
          <a:r>
            <a:rPr lang="zh-CN" altLang="en-US" sz="1200" dirty="0" smtClean="0">
              <a:latin typeface="SimSun" panose="02010600030101010101" pitchFamily="2" charset="-122"/>
              <a:ea typeface="SimSun" panose="02010600030101010101" pitchFamily="2" charset="-122"/>
            </a:rPr>
            <a:t>的</a:t>
          </a:r>
          <a:r>
            <a:rPr lang="ja-JP" altLang="en-US" sz="1200" dirty="0" smtClean="0">
              <a:latin typeface="SimSun" panose="02010600030101010101" pitchFamily="2" charset="-122"/>
              <a:ea typeface="SimSun" panose="02010600030101010101" pitchFamily="2" charset="-122"/>
            </a:rPr>
            <a:t>过程中，</a:t>
          </a:r>
          <a:r>
            <a:rPr lang="zh-CN" altLang="en-US" sz="1200" dirty="0" smtClean="0">
              <a:latin typeface="SimSun" panose="02010600030101010101" pitchFamily="2" charset="-122"/>
              <a:ea typeface="SimSun" panose="02010600030101010101" pitchFamily="2" charset="-122"/>
            </a:rPr>
            <a:t>实施</a:t>
          </a:r>
          <a:r>
            <a:rPr lang="en-US" altLang="ja-JP" sz="1200" dirty="0" smtClean="0">
              <a:latin typeface="SimSun" panose="02010600030101010101" pitchFamily="2" charset="-122"/>
              <a:ea typeface="SimSun" panose="02010600030101010101" pitchFamily="2" charset="-122"/>
            </a:rPr>
            <a:t>Daily Scrum Meeting</a:t>
          </a:r>
          <a:r>
            <a:rPr lang="zh-CN" altLang="en-US" sz="1200" dirty="0" smtClean="0">
              <a:latin typeface="SimSun" panose="02010600030101010101" pitchFamily="2" charset="-122"/>
              <a:ea typeface="SimSun" panose="02010600030101010101" pitchFamily="2" charset="-122"/>
            </a:rPr>
            <a:t>（每日会议）并控制在</a:t>
          </a:r>
          <a:r>
            <a:rPr lang="en-US" altLang="zh-CN" sz="1200" dirty="0" smtClean="0">
              <a:latin typeface="SimSun" panose="02010600030101010101" pitchFamily="2" charset="-122"/>
              <a:ea typeface="SimSun" panose="02010600030101010101" pitchFamily="2" charset="-122"/>
            </a:rPr>
            <a:t>15</a:t>
          </a:r>
          <a:r>
            <a:rPr lang="zh-CN" altLang="en-US" sz="1200" dirty="0" smtClean="0">
              <a:latin typeface="SimSun" panose="02010600030101010101" pitchFamily="2" charset="-122"/>
              <a:ea typeface="SimSun" panose="02010600030101010101" pitchFamily="2" charset="-122"/>
            </a:rPr>
            <a:t>分钟左右，每个人向所有成员当面汇报昨天完成了什么，并承诺今天要完成什么，遇到不能解决的问题也可在会议中提出</a:t>
          </a:r>
          <a:endParaRPr kumimoji="1" lang="ja-JP" altLang="en-US" sz="1200" dirty="0"/>
        </a:p>
      </dgm:t>
    </dgm:pt>
    <dgm:pt modelId="{596A7A37-98A8-4AA0-9F42-E1054DF8B54D}" type="parTrans" cxnId="{FE324471-5A8B-47CA-84C3-A50A359A83A5}">
      <dgm:prSet/>
      <dgm:spPr/>
      <dgm:t>
        <a:bodyPr/>
        <a:lstStyle/>
        <a:p>
          <a:endParaRPr kumimoji="1" lang="ja-JP" altLang="en-US"/>
        </a:p>
      </dgm:t>
    </dgm:pt>
    <dgm:pt modelId="{4A0E1A8E-7D66-4F31-9230-A38D2E0ABFDE}" type="sibTrans" cxnId="{FE324471-5A8B-47CA-84C3-A50A359A83A5}">
      <dgm:prSet/>
      <dgm:spPr/>
      <dgm:t>
        <a:bodyPr/>
        <a:lstStyle/>
        <a:p>
          <a:endParaRPr kumimoji="1" lang="ja-JP" altLang="en-US"/>
        </a:p>
      </dgm:t>
    </dgm:pt>
    <dgm:pt modelId="{95DEFE5C-3CF0-4BA5-9605-29A577A70224}">
      <dgm:prSet phldrT="[Text]"/>
      <dgm:spPr/>
      <dgm:t>
        <a:bodyPr/>
        <a:lstStyle/>
        <a:p>
          <a:r>
            <a:rPr kumimoji="1" lang="en-US" altLang="ja-JP" dirty="0" smtClean="0"/>
            <a:t>Step6</a:t>
          </a:r>
          <a:endParaRPr kumimoji="1" lang="ja-JP" altLang="en-US" dirty="0"/>
        </a:p>
      </dgm:t>
    </dgm:pt>
    <dgm:pt modelId="{955E987D-4CBA-41D2-A828-282E406F5DD9}" type="parTrans" cxnId="{E45B3A71-4170-4C4F-88C8-0805A8FC4C2A}">
      <dgm:prSet/>
      <dgm:spPr/>
      <dgm:t>
        <a:bodyPr/>
        <a:lstStyle/>
        <a:p>
          <a:endParaRPr kumimoji="1" lang="ja-JP" altLang="en-US"/>
        </a:p>
      </dgm:t>
    </dgm:pt>
    <dgm:pt modelId="{735E589B-84B9-40E7-ACFC-2974C1241EFC}" type="sibTrans" cxnId="{E45B3A71-4170-4C4F-88C8-0805A8FC4C2A}">
      <dgm:prSet/>
      <dgm:spPr/>
      <dgm:t>
        <a:bodyPr/>
        <a:lstStyle/>
        <a:p>
          <a:endParaRPr kumimoji="1" lang="ja-JP" altLang="en-US"/>
        </a:p>
      </dgm:t>
    </dgm:pt>
    <dgm:pt modelId="{8052F0B2-FAA6-4011-B609-5E7496AB3B55}">
      <dgm:prSet phldrT="[Text]" custT="1"/>
      <dgm:spPr/>
      <dgm:t>
        <a:bodyPr/>
        <a:lstStyle/>
        <a:p>
          <a:r>
            <a:rPr lang="zh-CN" altLang="en-US" sz="1200" dirty="0" smtClean="0">
              <a:latin typeface="SimSun" panose="02010600030101010101" pitchFamily="2" charset="-122"/>
              <a:ea typeface="SimSun" panose="02010600030101010101" pitchFamily="2" charset="-122"/>
            </a:rPr>
            <a:t>做到每日集成，也就是每天都要有一个可以成功编译、并且可以演示的版本</a:t>
          </a:r>
          <a:endParaRPr kumimoji="1" lang="ja-JP" altLang="en-US" sz="1200" dirty="0"/>
        </a:p>
      </dgm:t>
    </dgm:pt>
    <dgm:pt modelId="{12AA06F8-D51A-4220-A4E4-4A7812A6654E}" type="parTrans" cxnId="{440E8E18-F50D-4859-8A3C-81C03B6D400C}">
      <dgm:prSet/>
      <dgm:spPr/>
      <dgm:t>
        <a:bodyPr/>
        <a:lstStyle/>
        <a:p>
          <a:endParaRPr kumimoji="1" lang="ja-JP" altLang="en-US"/>
        </a:p>
      </dgm:t>
    </dgm:pt>
    <dgm:pt modelId="{0311D646-8DDC-49CD-9489-B0C78EBC97B7}" type="sibTrans" cxnId="{440E8E18-F50D-4859-8A3C-81C03B6D400C}">
      <dgm:prSet/>
      <dgm:spPr/>
      <dgm:t>
        <a:bodyPr/>
        <a:lstStyle/>
        <a:p>
          <a:endParaRPr kumimoji="1" lang="ja-JP" altLang="en-US"/>
        </a:p>
      </dgm:t>
    </dgm:pt>
    <dgm:pt modelId="{3CB86730-7C37-42BB-8FE3-3086F5088EA8}">
      <dgm:prSet phldrT="[Text]"/>
      <dgm:spPr/>
      <dgm:t>
        <a:bodyPr/>
        <a:lstStyle/>
        <a:p>
          <a:r>
            <a:rPr kumimoji="1" lang="en-US" altLang="ja-JP" dirty="0" smtClean="0"/>
            <a:t>Step7</a:t>
          </a:r>
          <a:endParaRPr kumimoji="1" lang="ja-JP" altLang="en-US" dirty="0"/>
        </a:p>
      </dgm:t>
    </dgm:pt>
    <dgm:pt modelId="{0BCB5EFD-F937-4DDC-ABC1-09E33F638204}" type="parTrans" cxnId="{1AAE2C50-4F80-4FCF-96D8-38425672518E}">
      <dgm:prSet/>
      <dgm:spPr/>
      <dgm:t>
        <a:bodyPr/>
        <a:lstStyle/>
        <a:p>
          <a:endParaRPr kumimoji="1" lang="ja-JP" altLang="en-US"/>
        </a:p>
      </dgm:t>
    </dgm:pt>
    <dgm:pt modelId="{0BF94D0F-5C64-4044-B3E5-FBD56DB4082D}" type="sibTrans" cxnId="{1AAE2C50-4F80-4FCF-96D8-38425672518E}">
      <dgm:prSet/>
      <dgm:spPr/>
      <dgm:t>
        <a:bodyPr/>
        <a:lstStyle/>
        <a:p>
          <a:endParaRPr kumimoji="1" lang="ja-JP" altLang="en-US"/>
        </a:p>
      </dgm:t>
    </dgm:pt>
    <dgm:pt modelId="{C0125F13-5601-4006-AFE7-0FCA6A45F485}">
      <dgm:prSet phldrT="[Text]" custT="1"/>
      <dgm:spPr/>
      <dgm:t>
        <a:bodyPr/>
        <a:lstStyle/>
        <a:p>
          <a:r>
            <a:rPr lang="ja-JP" altLang="en-US" sz="1200" dirty="0" smtClean="0">
              <a:latin typeface="SimSun" panose="02010600030101010101" pitchFamily="2" charset="-122"/>
              <a:ea typeface="SimSun" panose="02010600030101010101" pitchFamily="2" charset="-122"/>
            </a:rPr>
            <a:t>当一个</a:t>
          </a:r>
          <a:r>
            <a:rPr lang="en-US" altLang="ja-JP" sz="1200" dirty="0" smtClean="0">
              <a:latin typeface="SimSun" panose="02010600030101010101" pitchFamily="2" charset="-122"/>
              <a:ea typeface="SimSun" panose="02010600030101010101" pitchFamily="2" charset="-122"/>
            </a:rPr>
            <a:t>Sprint Backlog</a:t>
          </a:r>
          <a:r>
            <a:rPr lang="ja-JP" altLang="en-US" sz="1200" dirty="0" smtClean="0">
              <a:latin typeface="SimSun" panose="02010600030101010101" pitchFamily="2" charset="-122"/>
              <a:ea typeface="SimSun" panose="02010600030101010101" pitchFamily="2" charset="-122"/>
            </a:rPr>
            <a:t>被完成，</a:t>
          </a:r>
          <a:r>
            <a:rPr lang="zh-CN" altLang="en-US" sz="1200" dirty="0" smtClean="0">
              <a:latin typeface="SimSun" panose="02010600030101010101" pitchFamily="2" charset="-122"/>
              <a:ea typeface="SimSun" panose="02010600030101010101" pitchFamily="2" charset="-122"/>
            </a:rPr>
            <a:t>要进行 </a:t>
          </a:r>
          <a:r>
            <a:rPr lang="en-US" altLang="zh-CN" sz="1200" dirty="0" smtClean="0">
              <a:latin typeface="SimSun" panose="02010600030101010101" pitchFamily="2" charset="-122"/>
              <a:ea typeface="SimSun" panose="02010600030101010101" pitchFamily="2" charset="-122"/>
            </a:rPr>
            <a:t>Sprint Review Meeting</a:t>
          </a:r>
          <a:r>
            <a:rPr lang="zh-CN" altLang="en-US" sz="1200" dirty="0" smtClean="0">
              <a:latin typeface="SimSun" panose="02010600030101010101" pitchFamily="2" charset="-122"/>
              <a:ea typeface="SimSun" panose="02010600030101010101" pitchFamily="2" charset="-122"/>
            </a:rPr>
            <a:t>（演示会议），也称为评审会议，产品负责人和客户都要参加，每一个</a:t>
          </a:r>
          <a:r>
            <a:rPr lang="en-US" altLang="zh-CN" sz="1200" dirty="0" smtClean="0">
              <a:latin typeface="SimSun" panose="02010600030101010101" pitchFamily="2" charset="-122"/>
              <a:ea typeface="SimSun" panose="02010600030101010101" pitchFamily="2" charset="-122"/>
            </a:rPr>
            <a:t>Scrum Team</a:t>
          </a:r>
          <a:r>
            <a:rPr lang="zh-CN" altLang="en-US" sz="1200" dirty="0" smtClean="0">
              <a:latin typeface="SimSun" panose="02010600030101010101" pitchFamily="2" charset="-122"/>
              <a:ea typeface="SimSun" panose="02010600030101010101" pitchFamily="2" charset="-122"/>
            </a:rPr>
            <a:t>的成员都要向他们演示自己完成的软件产品</a:t>
          </a:r>
          <a:endParaRPr kumimoji="1" lang="ja-JP" altLang="en-US" sz="1200" dirty="0"/>
        </a:p>
      </dgm:t>
    </dgm:pt>
    <dgm:pt modelId="{8E3830C0-75B5-41C7-A937-95394840CD7B}" type="parTrans" cxnId="{16D5B8A5-D473-411B-B906-3C9E47C20F8B}">
      <dgm:prSet/>
      <dgm:spPr/>
      <dgm:t>
        <a:bodyPr/>
        <a:lstStyle/>
        <a:p>
          <a:endParaRPr kumimoji="1" lang="ja-JP" altLang="en-US"/>
        </a:p>
      </dgm:t>
    </dgm:pt>
    <dgm:pt modelId="{CD45B594-F482-43C1-8035-CF1A7949A496}" type="sibTrans" cxnId="{16D5B8A5-D473-411B-B906-3C9E47C20F8B}">
      <dgm:prSet/>
      <dgm:spPr/>
      <dgm:t>
        <a:bodyPr/>
        <a:lstStyle/>
        <a:p>
          <a:endParaRPr kumimoji="1" lang="ja-JP" altLang="en-US"/>
        </a:p>
      </dgm:t>
    </dgm:pt>
    <dgm:pt modelId="{A44D8D94-709D-4A8C-AF55-C44ED2BCF781}">
      <dgm:prSet phldrT="[Text]"/>
      <dgm:spPr/>
      <dgm:t>
        <a:bodyPr/>
        <a:lstStyle/>
        <a:p>
          <a:r>
            <a:rPr kumimoji="1" lang="en-US" altLang="ja-JP" dirty="0" smtClean="0"/>
            <a:t>Step8</a:t>
          </a:r>
          <a:endParaRPr kumimoji="1" lang="ja-JP" altLang="en-US" dirty="0"/>
        </a:p>
      </dgm:t>
    </dgm:pt>
    <dgm:pt modelId="{A998BEFC-89E0-4ED5-AEC2-BEA59EA66A99}" type="parTrans" cxnId="{7AC55D69-774E-40B9-8B37-4B2375CADF03}">
      <dgm:prSet/>
      <dgm:spPr/>
      <dgm:t>
        <a:bodyPr/>
        <a:lstStyle/>
        <a:p>
          <a:endParaRPr kumimoji="1" lang="ja-JP" altLang="en-US"/>
        </a:p>
      </dgm:t>
    </dgm:pt>
    <dgm:pt modelId="{A70269F0-84C8-4245-B4EC-0B361F13F235}" type="sibTrans" cxnId="{7AC55D69-774E-40B9-8B37-4B2375CADF03}">
      <dgm:prSet/>
      <dgm:spPr/>
      <dgm:t>
        <a:bodyPr/>
        <a:lstStyle/>
        <a:p>
          <a:endParaRPr kumimoji="1" lang="ja-JP" altLang="en-US"/>
        </a:p>
      </dgm:t>
    </dgm:pt>
    <dgm:pt modelId="{5541257F-F0BC-4554-B39C-29507EDE3048}">
      <dgm:prSet phldrT="[Text]"/>
      <dgm:spPr/>
      <dgm:t>
        <a:bodyPr/>
        <a:lstStyle/>
        <a:p>
          <a:r>
            <a:rPr lang="zh-CN" altLang="en-US" dirty="0" smtClean="0">
              <a:latin typeface="SimSun" panose="02010600030101010101" pitchFamily="2" charset="-122"/>
              <a:ea typeface="SimSun" panose="02010600030101010101" pitchFamily="2" charset="-122"/>
            </a:rPr>
            <a:t>最终是</a:t>
          </a:r>
          <a:r>
            <a:rPr lang="en-US" altLang="zh-CN" dirty="0" smtClean="0">
              <a:latin typeface="SimSun" panose="02010600030101010101" pitchFamily="2" charset="-122"/>
              <a:ea typeface="SimSun" panose="02010600030101010101" pitchFamily="2" charset="-122"/>
            </a:rPr>
            <a:t>Sprint Retrospective Meeting</a:t>
          </a:r>
          <a:r>
            <a:rPr lang="zh-CN" altLang="en-US" dirty="0" smtClean="0">
              <a:latin typeface="SimSun" panose="02010600030101010101" pitchFamily="2" charset="-122"/>
              <a:ea typeface="SimSun" panose="02010600030101010101" pitchFamily="2" charset="-122"/>
            </a:rPr>
            <a:t>（回顾会议），也称为总结会议，以轮流发言方式进行，每个人都要发言，总结并讨论需要改进的地方，放入下一轮</a:t>
          </a:r>
          <a:r>
            <a:rPr lang="en-US" altLang="zh-CN" dirty="0" smtClean="0">
              <a:latin typeface="SimSun" panose="02010600030101010101" pitchFamily="2" charset="-122"/>
              <a:ea typeface="SimSun" panose="02010600030101010101" pitchFamily="2" charset="-122"/>
            </a:rPr>
            <a:t>Sprint</a:t>
          </a:r>
          <a:r>
            <a:rPr lang="zh-CN" altLang="en-US" dirty="0" smtClean="0">
              <a:latin typeface="SimSun" panose="02010600030101010101" pitchFamily="2" charset="-122"/>
              <a:ea typeface="SimSun" panose="02010600030101010101" pitchFamily="2" charset="-122"/>
            </a:rPr>
            <a:t>的产品需求中</a:t>
          </a:r>
          <a:endParaRPr kumimoji="1" lang="ja-JP" altLang="en-US" dirty="0"/>
        </a:p>
      </dgm:t>
    </dgm:pt>
    <dgm:pt modelId="{541C36DE-66EA-4C59-ABC0-5CF697D5F170}" type="parTrans" cxnId="{E072FEC0-F414-4579-9BA3-3FEF4B3B8B44}">
      <dgm:prSet/>
      <dgm:spPr/>
      <dgm:t>
        <a:bodyPr/>
        <a:lstStyle/>
        <a:p>
          <a:endParaRPr kumimoji="1" lang="ja-JP" altLang="en-US"/>
        </a:p>
      </dgm:t>
    </dgm:pt>
    <dgm:pt modelId="{EB574E0C-8791-4AE4-B4C1-4FA8914F81AD}" type="sibTrans" cxnId="{E072FEC0-F414-4579-9BA3-3FEF4B3B8B44}">
      <dgm:prSet/>
      <dgm:spPr/>
      <dgm:t>
        <a:bodyPr/>
        <a:lstStyle/>
        <a:p>
          <a:endParaRPr kumimoji="1" lang="ja-JP" altLang="en-US"/>
        </a:p>
      </dgm:t>
    </dgm:pt>
    <dgm:pt modelId="{80704A19-4710-46AF-9720-04F983C2BE79}" type="pres">
      <dgm:prSet presAssocID="{5B0DC0F7-1C18-4AE3-BDF1-A16D5F4EAE7B}" presName="linearFlow" presStyleCnt="0">
        <dgm:presLayoutVars>
          <dgm:dir/>
          <dgm:animLvl val="lvl"/>
          <dgm:resizeHandles val="exact"/>
        </dgm:presLayoutVars>
      </dgm:prSet>
      <dgm:spPr/>
      <dgm:t>
        <a:bodyPr/>
        <a:lstStyle/>
        <a:p>
          <a:endParaRPr kumimoji="1" lang="ja-JP" altLang="en-US"/>
        </a:p>
      </dgm:t>
    </dgm:pt>
    <dgm:pt modelId="{8C1B92B8-31A4-4F9C-B4C0-E3EF26529022}" type="pres">
      <dgm:prSet presAssocID="{950BF675-4D48-4DC6-AA27-D040C23E7206}" presName="composite" presStyleCnt="0"/>
      <dgm:spPr/>
    </dgm:pt>
    <dgm:pt modelId="{52997D98-7C39-4E1A-84BA-23F42E0099D3}" type="pres">
      <dgm:prSet presAssocID="{950BF675-4D48-4DC6-AA27-D040C23E7206}" presName="parentText" presStyleLbl="alignNode1" presStyleIdx="0" presStyleCnt="8">
        <dgm:presLayoutVars>
          <dgm:chMax val="1"/>
          <dgm:bulletEnabled val="1"/>
        </dgm:presLayoutVars>
      </dgm:prSet>
      <dgm:spPr/>
      <dgm:t>
        <a:bodyPr/>
        <a:lstStyle/>
        <a:p>
          <a:endParaRPr kumimoji="1" lang="ja-JP" altLang="en-US"/>
        </a:p>
      </dgm:t>
    </dgm:pt>
    <dgm:pt modelId="{179D36CE-70F1-4C15-B6F7-58DCBF5A7877}" type="pres">
      <dgm:prSet presAssocID="{950BF675-4D48-4DC6-AA27-D040C23E7206}" presName="descendantText" presStyleLbl="alignAcc1" presStyleIdx="0" presStyleCnt="8">
        <dgm:presLayoutVars>
          <dgm:bulletEnabled val="1"/>
        </dgm:presLayoutVars>
      </dgm:prSet>
      <dgm:spPr/>
      <dgm:t>
        <a:bodyPr/>
        <a:lstStyle/>
        <a:p>
          <a:endParaRPr kumimoji="1" lang="ja-JP" altLang="en-US"/>
        </a:p>
      </dgm:t>
    </dgm:pt>
    <dgm:pt modelId="{73A923FA-2990-4DC1-8BD9-F19541D7755F}" type="pres">
      <dgm:prSet presAssocID="{9E61D072-9DBE-4C64-8E59-9245ADDF338A}" presName="sp" presStyleCnt="0"/>
      <dgm:spPr/>
    </dgm:pt>
    <dgm:pt modelId="{E0A68B89-7133-48BE-8A9B-8B6839388D49}" type="pres">
      <dgm:prSet presAssocID="{C8F5D774-05B2-4BF3-8F35-3653A47A5858}" presName="composite" presStyleCnt="0"/>
      <dgm:spPr/>
    </dgm:pt>
    <dgm:pt modelId="{464E5DE0-1B88-402C-8CF6-20FD7D4790B4}" type="pres">
      <dgm:prSet presAssocID="{C8F5D774-05B2-4BF3-8F35-3653A47A5858}" presName="parentText" presStyleLbl="alignNode1" presStyleIdx="1" presStyleCnt="8">
        <dgm:presLayoutVars>
          <dgm:chMax val="1"/>
          <dgm:bulletEnabled val="1"/>
        </dgm:presLayoutVars>
      </dgm:prSet>
      <dgm:spPr/>
      <dgm:t>
        <a:bodyPr/>
        <a:lstStyle/>
        <a:p>
          <a:endParaRPr kumimoji="1" lang="ja-JP" altLang="en-US"/>
        </a:p>
      </dgm:t>
    </dgm:pt>
    <dgm:pt modelId="{5CAFB902-8043-4CB0-B3FE-0C1AF4C671BB}" type="pres">
      <dgm:prSet presAssocID="{C8F5D774-05B2-4BF3-8F35-3653A47A5858}" presName="descendantText" presStyleLbl="alignAcc1" presStyleIdx="1" presStyleCnt="8">
        <dgm:presLayoutVars>
          <dgm:bulletEnabled val="1"/>
        </dgm:presLayoutVars>
      </dgm:prSet>
      <dgm:spPr/>
      <dgm:t>
        <a:bodyPr/>
        <a:lstStyle/>
        <a:p>
          <a:endParaRPr kumimoji="1" lang="ja-JP" altLang="en-US"/>
        </a:p>
      </dgm:t>
    </dgm:pt>
    <dgm:pt modelId="{09C40E76-A865-4720-B036-BD47C7DC0801}" type="pres">
      <dgm:prSet presAssocID="{C9A361C6-5EBB-4260-B3F4-E77B62A6C0FF}" presName="sp" presStyleCnt="0"/>
      <dgm:spPr/>
    </dgm:pt>
    <dgm:pt modelId="{822DF048-8D5C-44DB-BA13-265DCEFF5397}" type="pres">
      <dgm:prSet presAssocID="{7805ED7D-0971-4912-8BA6-F513E49D1318}" presName="composite" presStyleCnt="0"/>
      <dgm:spPr/>
    </dgm:pt>
    <dgm:pt modelId="{0B04683F-551E-4922-A8B3-12ED8FBAD8C8}" type="pres">
      <dgm:prSet presAssocID="{7805ED7D-0971-4912-8BA6-F513E49D1318}" presName="parentText" presStyleLbl="alignNode1" presStyleIdx="2" presStyleCnt="8">
        <dgm:presLayoutVars>
          <dgm:chMax val="1"/>
          <dgm:bulletEnabled val="1"/>
        </dgm:presLayoutVars>
      </dgm:prSet>
      <dgm:spPr/>
      <dgm:t>
        <a:bodyPr/>
        <a:lstStyle/>
        <a:p>
          <a:endParaRPr kumimoji="1" lang="ja-JP" altLang="en-US"/>
        </a:p>
      </dgm:t>
    </dgm:pt>
    <dgm:pt modelId="{2EDA12DC-7024-49B2-B6DD-E473FF956B28}" type="pres">
      <dgm:prSet presAssocID="{7805ED7D-0971-4912-8BA6-F513E49D1318}" presName="descendantText" presStyleLbl="alignAcc1" presStyleIdx="2" presStyleCnt="8">
        <dgm:presLayoutVars>
          <dgm:bulletEnabled val="1"/>
        </dgm:presLayoutVars>
      </dgm:prSet>
      <dgm:spPr/>
      <dgm:t>
        <a:bodyPr/>
        <a:lstStyle/>
        <a:p>
          <a:endParaRPr kumimoji="1" lang="ja-JP" altLang="en-US"/>
        </a:p>
      </dgm:t>
    </dgm:pt>
    <dgm:pt modelId="{1A17D59B-480C-4A83-9CA3-7D33D0BDF749}" type="pres">
      <dgm:prSet presAssocID="{59D9077E-283C-425E-9EF8-2EE9E263489A}" presName="sp" presStyleCnt="0"/>
      <dgm:spPr/>
    </dgm:pt>
    <dgm:pt modelId="{97F73E1A-91A2-4F0B-BCA6-71493D632956}" type="pres">
      <dgm:prSet presAssocID="{F0AF6A6D-EBA5-4180-87C7-9439656C3954}" presName="composite" presStyleCnt="0"/>
      <dgm:spPr/>
    </dgm:pt>
    <dgm:pt modelId="{2D3D8E1F-BF33-49F4-AADC-46B60C2708B3}" type="pres">
      <dgm:prSet presAssocID="{F0AF6A6D-EBA5-4180-87C7-9439656C3954}" presName="parentText" presStyleLbl="alignNode1" presStyleIdx="3" presStyleCnt="8">
        <dgm:presLayoutVars>
          <dgm:chMax val="1"/>
          <dgm:bulletEnabled val="1"/>
        </dgm:presLayoutVars>
      </dgm:prSet>
      <dgm:spPr/>
      <dgm:t>
        <a:bodyPr/>
        <a:lstStyle/>
        <a:p>
          <a:endParaRPr kumimoji="1" lang="ja-JP" altLang="en-US"/>
        </a:p>
      </dgm:t>
    </dgm:pt>
    <dgm:pt modelId="{DFC7947F-8E04-4DC9-803C-491B864DADF7}" type="pres">
      <dgm:prSet presAssocID="{F0AF6A6D-EBA5-4180-87C7-9439656C3954}" presName="descendantText" presStyleLbl="alignAcc1" presStyleIdx="3" presStyleCnt="8">
        <dgm:presLayoutVars>
          <dgm:bulletEnabled val="1"/>
        </dgm:presLayoutVars>
      </dgm:prSet>
      <dgm:spPr/>
      <dgm:t>
        <a:bodyPr/>
        <a:lstStyle/>
        <a:p>
          <a:endParaRPr kumimoji="1" lang="ja-JP" altLang="en-US"/>
        </a:p>
      </dgm:t>
    </dgm:pt>
    <dgm:pt modelId="{2C403290-C1BF-4AAD-B4CA-6C155719B467}" type="pres">
      <dgm:prSet presAssocID="{C7D36051-FB3D-475F-9286-E89DFEC15700}" presName="sp" presStyleCnt="0"/>
      <dgm:spPr/>
    </dgm:pt>
    <dgm:pt modelId="{46B0FF81-603D-4C96-91FE-DC9A68DC0F1A}" type="pres">
      <dgm:prSet presAssocID="{7BAF7F3A-35E0-4C29-8AAD-B35DB5199645}" presName="composite" presStyleCnt="0"/>
      <dgm:spPr/>
    </dgm:pt>
    <dgm:pt modelId="{AFB9D706-9BDA-4099-BF65-C74BF3F1CE80}" type="pres">
      <dgm:prSet presAssocID="{7BAF7F3A-35E0-4C29-8AAD-B35DB5199645}" presName="parentText" presStyleLbl="alignNode1" presStyleIdx="4" presStyleCnt="8">
        <dgm:presLayoutVars>
          <dgm:chMax val="1"/>
          <dgm:bulletEnabled val="1"/>
        </dgm:presLayoutVars>
      </dgm:prSet>
      <dgm:spPr/>
      <dgm:t>
        <a:bodyPr/>
        <a:lstStyle/>
        <a:p>
          <a:endParaRPr kumimoji="1" lang="ja-JP" altLang="en-US"/>
        </a:p>
      </dgm:t>
    </dgm:pt>
    <dgm:pt modelId="{B821FADF-B44B-4E5F-B2F2-BDD2C2DB5C79}" type="pres">
      <dgm:prSet presAssocID="{7BAF7F3A-35E0-4C29-8AAD-B35DB5199645}" presName="descendantText" presStyleLbl="alignAcc1" presStyleIdx="4" presStyleCnt="8">
        <dgm:presLayoutVars>
          <dgm:bulletEnabled val="1"/>
        </dgm:presLayoutVars>
      </dgm:prSet>
      <dgm:spPr/>
      <dgm:t>
        <a:bodyPr/>
        <a:lstStyle/>
        <a:p>
          <a:endParaRPr kumimoji="1" lang="ja-JP" altLang="en-US"/>
        </a:p>
      </dgm:t>
    </dgm:pt>
    <dgm:pt modelId="{C1EE03B9-AFC2-4343-93AE-D8C58D84AF0A}" type="pres">
      <dgm:prSet presAssocID="{B941C2F7-1038-4E8B-9B33-EAB8C2218D37}" presName="sp" presStyleCnt="0"/>
      <dgm:spPr/>
    </dgm:pt>
    <dgm:pt modelId="{A0E108B4-431B-4884-98D9-C4821C68DE69}" type="pres">
      <dgm:prSet presAssocID="{95DEFE5C-3CF0-4BA5-9605-29A577A70224}" presName="composite" presStyleCnt="0"/>
      <dgm:spPr/>
    </dgm:pt>
    <dgm:pt modelId="{18C4C807-BC91-4A51-AED1-A20F4A07D20F}" type="pres">
      <dgm:prSet presAssocID="{95DEFE5C-3CF0-4BA5-9605-29A577A70224}" presName="parentText" presStyleLbl="alignNode1" presStyleIdx="5" presStyleCnt="8">
        <dgm:presLayoutVars>
          <dgm:chMax val="1"/>
          <dgm:bulletEnabled val="1"/>
        </dgm:presLayoutVars>
      </dgm:prSet>
      <dgm:spPr/>
      <dgm:t>
        <a:bodyPr/>
        <a:lstStyle/>
        <a:p>
          <a:endParaRPr kumimoji="1" lang="ja-JP" altLang="en-US"/>
        </a:p>
      </dgm:t>
    </dgm:pt>
    <dgm:pt modelId="{B842EFE4-AB2C-470B-A261-E43D8C48DEA6}" type="pres">
      <dgm:prSet presAssocID="{95DEFE5C-3CF0-4BA5-9605-29A577A70224}" presName="descendantText" presStyleLbl="alignAcc1" presStyleIdx="5" presStyleCnt="8">
        <dgm:presLayoutVars>
          <dgm:bulletEnabled val="1"/>
        </dgm:presLayoutVars>
      </dgm:prSet>
      <dgm:spPr/>
      <dgm:t>
        <a:bodyPr/>
        <a:lstStyle/>
        <a:p>
          <a:endParaRPr kumimoji="1" lang="ja-JP" altLang="en-US"/>
        </a:p>
      </dgm:t>
    </dgm:pt>
    <dgm:pt modelId="{337C490F-C7C8-4FE3-8A41-39063AFDF7FC}" type="pres">
      <dgm:prSet presAssocID="{735E589B-84B9-40E7-ACFC-2974C1241EFC}" presName="sp" presStyleCnt="0"/>
      <dgm:spPr/>
    </dgm:pt>
    <dgm:pt modelId="{5BEEEAB9-9615-44DF-A8C9-D1FF0BCF916B}" type="pres">
      <dgm:prSet presAssocID="{3CB86730-7C37-42BB-8FE3-3086F5088EA8}" presName="composite" presStyleCnt="0"/>
      <dgm:spPr/>
    </dgm:pt>
    <dgm:pt modelId="{D3AC6BF6-3FFE-40EB-9644-1E32ED38B9F2}" type="pres">
      <dgm:prSet presAssocID="{3CB86730-7C37-42BB-8FE3-3086F5088EA8}" presName="parentText" presStyleLbl="alignNode1" presStyleIdx="6" presStyleCnt="8">
        <dgm:presLayoutVars>
          <dgm:chMax val="1"/>
          <dgm:bulletEnabled val="1"/>
        </dgm:presLayoutVars>
      </dgm:prSet>
      <dgm:spPr/>
      <dgm:t>
        <a:bodyPr/>
        <a:lstStyle/>
        <a:p>
          <a:endParaRPr kumimoji="1" lang="ja-JP" altLang="en-US"/>
        </a:p>
      </dgm:t>
    </dgm:pt>
    <dgm:pt modelId="{F8D85131-7F71-4602-AC3A-5EA75317DA35}" type="pres">
      <dgm:prSet presAssocID="{3CB86730-7C37-42BB-8FE3-3086F5088EA8}" presName="descendantText" presStyleLbl="alignAcc1" presStyleIdx="6" presStyleCnt="8">
        <dgm:presLayoutVars>
          <dgm:bulletEnabled val="1"/>
        </dgm:presLayoutVars>
      </dgm:prSet>
      <dgm:spPr/>
      <dgm:t>
        <a:bodyPr/>
        <a:lstStyle/>
        <a:p>
          <a:endParaRPr kumimoji="1" lang="ja-JP" altLang="en-US"/>
        </a:p>
      </dgm:t>
    </dgm:pt>
    <dgm:pt modelId="{08C69B3E-A00D-44B3-B1D3-BBEE1F8336D3}" type="pres">
      <dgm:prSet presAssocID="{0BF94D0F-5C64-4044-B3E5-FBD56DB4082D}" presName="sp" presStyleCnt="0"/>
      <dgm:spPr/>
    </dgm:pt>
    <dgm:pt modelId="{B731D2C9-C03A-488E-8D96-EE7CEDF6C63D}" type="pres">
      <dgm:prSet presAssocID="{A44D8D94-709D-4A8C-AF55-C44ED2BCF781}" presName="composite" presStyleCnt="0"/>
      <dgm:spPr/>
    </dgm:pt>
    <dgm:pt modelId="{CEDA7B8A-0310-41CF-9AFB-61E278B396A9}" type="pres">
      <dgm:prSet presAssocID="{A44D8D94-709D-4A8C-AF55-C44ED2BCF781}" presName="parentText" presStyleLbl="alignNode1" presStyleIdx="7" presStyleCnt="8">
        <dgm:presLayoutVars>
          <dgm:chMax val="1"/>
          <dgm:bulletEnabled val="1"/>
        </dgm:presLayoutVars>
      </dgm:prSet>
      <dgm:spPr/>
      <dgm:t>
        <a:bodyPr/>
        <a:lstStyle/>
        <a:p>
          <a:endParaRPr kumimoji="1" lang="ja-JP" altLang="en-US"/>
        </a:p>
      </dgm:t>
    </dgm:pt>
    <dgm:pt modelId="{6241CD65-22C8-45CE-8BB8-8CD8EF08B88F}" type="pres">
      <dgm:prSet presAssocID="{A44D8D94-709D-4A8C-AF55-C44ED2BCF781}" presName="descendantText" presStyleLbl="alignAcc1" presStyleIdx="7" presStyleCnt="8">
        <dgm:presLayoutVars>
          <dgm:bulletEnabled val="1"/>
        </dgm:presLayoutVars>
      </dgm:prSet>
      <dgm:spPr/>
      <dgm:t>
        <a:bodyPr/>
        <a:lstStyle/>
        <a:p>
          <a:endParaRPr kumimoji="1" lang="ja-JP" altLang="en-US"/>
        </a:p>
      </dgm:t>
    </dgm:pt>
  </dgm:ptLst>
  <dgm:cxnLst>
    <dgm:cxn modelId="{6B9F4D36-85B9-41C8-A164-74112C8BFDAE}" srcId="{C8F5D774-05B2-4BF3-8F35-3653A47A5858}" destId="{593A10AE-C092-48CE-9EB0-ED9E472979CA}" srcOrd="0" destOrd="0" parTransId="{E971EA0E-17CD-4E8C-B84D-215C25030D40}" sibTransId="{92186F2A-C75B-4B11-B45F-948511121FD9}"/>
    <dgm:cxn modelId="{52951C5E-C0A4-4C4C-B07E-A79607251555}" type="presOf" srcId="{C8F5D774-05B2-4BF3-8F35-3653A47A5858}" destId="{464E5DE0-1B88-402C-8CF6-20FD7D4790B4}" srcOrd="0" destOrd="0" presId="urn:microsoft.com/office/officeart/2005/8/layout/chevron2"/>
    <dgm:cxn modelId="{E072FEC0-F414-4579-9BA3-3FEF4B3B8B44}" srcId="{A44D8D94-709D-4A8C-AF55-C44ED2BCF781}" destId="{5541257F-F0BC-4554-B39C-29507EDE3048}" srcOrd="0" destOrd="0" parTransId="{541C36DE-66EA-4C59-ABC0-5CF697D5F170}" sibTransId="{EB574E0C-8791-4AE4-B4C1-4FA8914F81AD}"/>
    <dgm:cxn modelId="{C9C30E79-B8C3-4A69-BC0C-F24F037BEE63}" type="presOf" srcId="{1C4A62AF-5F29-4315-8964-ED5B735C72F8}" destId="{DFC7947F-8E04-4DC9-803C-491B864DADF7}" srcOrd="0" destOrd="0" presId="urn:microsoft.com/office/officeart/2005/8/layout/chevron2"/>
    <dgm:cxn modelId="{72286655-D7C1-465B-8F3D-60036AA236C4}" srcId="{5B0DC0F7-1C18-4AE3-BDF1-A16D5F4EAE7B}" destId="{7805ED7D-0971-4912-8BA6-F513E49D1318}" srcOrd="2" destOrd="0" parTransId="{A6850CD1-1757-4F4B-9906-457067D0D2C2}" sibTransId="{59D9077E-283C-425E-9EF8-2EE9E263489A}"/>
    <dgm:cxn modelId="{D3F4D012-2B6D-42B1-84A6-8A7C21D6E53B}" type="presOf" srcId="{7805ED7D-0971-4912-8BA6-F513E49D1318}" destId="{0B04683F-551E-4922-A8B3-12ED8FBAD8C8}" srcOrd="0" destOrd="0" presId="urn:microsoft.com/office/officeart/2005/8/layout/chevron2"/>
    <dgm:cxn modelId="{990E58CC-80F3-456F-B86B-965EA753AC9B}" type="presOf" srcId="{5541257F-F0BC-4554-B39C-29507EDE3048}" destId="{6241CD65-22C8-45CE-8BB8-8CD8EF08B88F}" srcOrd="0" destOrd="0" presId="urn:microsoft.com/office/officeart/2005/8/layout/chevron2"/>
    <dgm:cxn modelId="{055C9F06-2FEA-41A5-B3E5-90F5873522BD}" type="presOf" srcId="{BB06AC77-392A-44D2-BE02-FC1C124CB7BE}" destId="{B821FADF-B44B-4E5F-B2F2-BDD2C2DB5C79}" srcOrd="0" destOrd="0" presId="urn:microsoft.com/office/officeart/2005/8/layout/chevron2"/>
    <dgm:cxn modelId="{EAEDFDA4-43CE-4511-96E0-EC576F483062}" srcId="{950BF675-4D48-4DC6-AA27-D040C23E7206}" destId="{88E20EB1-555F-4266-B982-94BEE94489BF}" srcOrd="0" destOrd="0" parTransId="{56DC4589-F6E2-45B1-BE68-C60F54FF34E5}" sibTransId="{3E600AE1-4405-4907-86CE-E8DBA38E2E2B}"/>
    <dgm:cxn modelId="{244678FA-DDA5-4D83-AA5B-DAFF888E5C31}" type="presOf" srcId="{950BF675-4D48-4DC6-AA27-D040C23E7206}" destId="{52997D98-7C39-4E1A-84BA-23F42E0099D3}" srcOrd="0" destOrd="0" presId="urn:microsoft.com/office/officeart/2005/8/layout/chevron2"/>
    <dgm:cxn modelId="{1AAE2C50-4F80-4FCF-96D8-38425672518E}" srcId="{5B0DC0F7-1C18-4AE3-BDF1-A16D5F4EAE7B}" destId="{3CB86730-7C37-42BB-8FE3-3086F5088EA8}" srcOrd="6" destOrd="0" parTransId="{0BCB5EFD-F937-4DDC-ABC1-09E33F638204}" sibTransId="{0BF94D0F-5C64-4044-B3E5-FBD56DB4082D}"/>
    <dgm:cxn modelId="{16D5B8A5-D473-411B-B906-3C9E47C20F8B}" srcId="{3CB86730-7C37-42BB-8FE3-3086F5088EA8}" destId="{C0125F13-5601-4006-AFE7-0FCA6A45F485}" srcOrd="0" destOrd="0" parTransId="{8E3830C0-75B5-41C7-A937-95394840CD7B}" sibTransId="{CD45B594-F482-43C1-8035-CF1A7949A496}"/>
    <dgm:cxn modelId="{03E0A6E3-7D63-4364-8ABC-249EB32AFFCE}" type="presOf" srcId="{5B0DC0F7-1C18-4AE3-BDF1-A16D5F4EAE7B}" destId="{80704A19-4710-46AF-9720-04F983C2BE79}" srcOrd="0" destOrd="0" presId="urn:microsoft.com/office/officeart/2005/8/layout/chevron2"/>
    <dgm:cxn modelId="{16E1B3B9-1FCB-4405-8293-8CF470B3D11A}" type="presOf" srcId="{7BAF7F3A-35E0-4C29-8AAD-B35DB5199645}" destId="{AFB9D706-9BDA-4099-BF65-C74BF3F1CE80}" srcOrd="0" destOrd="0" presId="urn:microsoft.com/office/officeart/2005/8/layout/chevron2"/>
    <dgm:cxn modelId="{7AC55D69-774E-40B9-8B37-4B2375CADF03}" srcId="{5B0DC0F7-1C18-4AE3-BDF1-A16D5F4EAE7B}" destId="{A44D8D94-709D-4A8C-AF55-C44ED2BCF781}" srcOrd="7" destOrd="0" parTransId="{A998BEFC-89E0-4ED5-AEC2-BEA59EA66A99}" sibTransId="{A70269F0-84C8-4245-B4EC-0B361F13F235}"/>
    <dgm:cxn modelId="{9B902290-1B58-4943-846D-C025FF43B428}" srcId="{5B0DC0F7-1C18-4AE3-BDF1-A16D5F4EAE7B}" destId="{950BF675-4D48-4DC6-AA27-D040C23E7206}" srcOrd="0" destOrd="0" parTransId="{88881238-3A8D-4ADE-BE1C-6FB5C256DF07}" sibTransId="{9E61D072-9DBE-4C64-8E59-9245ADDF338A}"/>
    <dgm:cxn modelId="{1706DF38-9CFD-4AC5-8EE9-0C6CC2D8BEEB}" type="presOf" srcId="{3CB86730-7C37-42BB-8FE3-3086F5088EA8}" destId="{D3AC6BF6-3FFE-40EB-9644-1E32ED38B9F2}" srcOrd="0" destOrd="0" presId="urn:microsoft.com/office/officeart/2005/8/layout/chevron2"/>
    <dgm:cxn modelId="{95B3A3EB-0995-4431-872F-691E4D090407}" type="presOf" srcId="{F0AF6A6D-EBA5-4180-87C7-9439656C3954}" destId="{2D3D8E1F-BF33-49F4-AADC-46B60C2708B3}" srcOrd="0" destOrd="0" presId="urn:microsoft.com/office/officeart/2005/8/layout/chevron2"/>
    <dgm:cxn modelId="{FE324471-5A8B-47CA-84C3-A50A359A83A5}" srcId="{7BAF7F3A-35E0-4C29-8AAD-B35DB5199645}" destId="{BB06AC77-392A-44D2-BE02-FC1C124CB7BE}" srcOrd="0" destOrd="0" parTransId="{596A7A37-98A8-4AA0-9F42-E1054DF8B54D}" sibTransId="{4A0E1A8E-7D66-4F31-9230-A38D2E0ABFDE}"/>
    <dgm:cxn modelId="{C5942BB6-0270-441B-9D75-F15507D9B844}" srcId="{5B0DC0F7-1C18-4AE3-BDF1-A16D5F4EAE7B}" destId="{F0AF6A6D-EBA5-4180-87C7-9439656C3954}" srcOrd="3" destOrd="0" parTransId="{8B25752A-22ED-41B7-931E-B3F005F50125}" sibTransId="{C7D36051-FB3D-475F-9286-E89DFEC15700}"/>
    <dgm:cxn modelId="{C19C1DD8-BBE9-4F59-BDE6-F8F4AA92344C}" type="presOf" srcId="{593A10AE-C092-48CE-9EB0-ED9E472979CA}" destId="{5CAFB902-8043-4CB0-B3FE-0C1AF4C671BB}" srcOrd="0" destOrd="0" presId="urn:microsoft.com/office/officeart/2005/8/layout/chevron2"/>
    <dgm:cxn modelId="{3CB32ECC-A4D6-4A70-B69E-2E5284445271}" srcId="{5B0DC0F7-1C18-4AE3-BDF1-A16D5F4EAE7B}" destId="{C8F5D774-05B2-4BF3-8F35-3653A47A5858}" srcOrd="1" destOrd="0" parTransId="{239CC6F9-66B7-4E63-8DB0-43707A64AE28}" sibTransId="{C9A361C6-5EBB-4260-B3F4-E77B62A6C0FF}"/>
    <dgm:cxn modelId="{440E8E18-F50D-4859-8A3C-81C03B6D400C}" srcId="{95DEFE5C-3CF0-4BA5-9605-29A577A70224}" destId="{8052F0B2-FAA6-4011-B609-5E7496AB3B55}" srcOrd="0" destOrd="0" parTransId="{12AA06F8-D51A-4220-A4E4-4A7812A6654E}" sibTransId="{0311D646-8DDC-49CD-9489-B0C78EBC97B7}"/>
    <dgm:cxn modelId="{CD784A0B-BCBE-4296-A81C-690506FD497A}" type="presOf" srcId="{A44D8D94-709D-4A8C-AF55-C44ED2BCF781}" destId="{CEDA7B8A-0310-41CF-9AFB-61E278B396A9}" srcOrd="0" destOrd="0" presId="urn:microsoft.com/office/officeart/2005/8/layout/chevron2"/>
    <dgm:cxn modelId="{08D18476-0773-4005-B510-EFBF4BF5A1CC}" type="presOf" srcId="{C0125F13-5601-4006-AFE7-0FCA6A45F485}" destId="{F8D85131-7F71-4602-AC3A-5EA75317DA35}" srcOrd="0" destOrd="0" presId="urn:microsoft.com/office/officeart/2005/8/layout/chevron2"/>
    <dgm:cxn modelId="{22D002D1-00E6-4186-A72E-00EF3C45CF65}" srcId="{5B0DC0F7-1C18-4AE3-BDF1-A16D5F4EAE7B}" destId="{7BAF7F3A-35E0-4C29-8AAD-B35DB5199645}" srcOrd="4" destOrd="0" parTransId="{805EA237-DE81-4B16-80F9-C0E00458EAAA}" sibTransId="{B941C2F7-1038-4E8B-9B33-EAB8C2218D37}"/>
    <dgm:cxn modelId="{A6ED1220-CBF6-44AF-912D-EDBF612156AC}" type="presOf" srcId="{88E20EB1-555F-4266-B982-94BEE94489BF}" destId="{179D36CE-70F1-4C15-B6F7-58DCBF5A7877}" srcOrd="0" destOrd="0" presId="urn:microsoft.com/office/officeart/2005/8/layout/chevron2"/>
    <dgm:cxn modelId="{E45B3A71-4170-4C4F-88C8-0805A8FC4C2A}" srcId="{5B0DC0F7-1C18-4AE3-BDF1-A16D5F4EAE7B}" destId="{95DEFE5C-3CF0-4BA5-9605-29A577A70224}" srcOrd="5" destOrd="0" parTransId="{955E987D-4CBA-41D2-A828-282E406F5DD9}" sibTransId="{735E589B-84B9-40E7-ACFC-2974C1241EFC}"/>
    <dgm:cxn modelId="{15B9EB08-319B-4ED4-B21E-2A705369847C}" srcId="{F0AF6A6D-EBA5-4180-87C7-9439656C3954}" destId="{1C4A62AF-5F29-4315-8964-ED5B735C72F8}" srcOrd="0" destOrd="0" parTransId="{98E5A1C7-085F-4234-B915-15EFF1DCE1F1}" sibTransId="{CC6E8E88-D044-4DF8-A800-BC846C21BF96}"/>
    <dgm:cxn modelId="{8BC45863-D046-481B-A9D4-E45649210E62}" type="presOf" srcId="{8052F0B2-FAA6-4011-B609-5E7496AB3B55}" destId="{B842EFE4-AB2C-470B-A261-E43D8C48DEA6}" srcOrd="0" destOrd="0" presId="urn:microsoft.com/office/officeart/2005/8/layout/chevron2"/>
    <dgm:cxn modelId="{581FBD32-53D2-4DDE-A902-24656694416D}" type="presOf" srcId="{95DEFE5C-3CF0-4BA5-9605-29A577A70224}" destId="{18C4C807-BC91-4A51-AED1-A20F4A07D20F}" srcOrd="0" destOrd="0" presId="urn:microsoft.com/office/officeart/2005/8/layout/chevron2"/>
    <dgm:cxn modelId="{0786A00F-6851-4CA4-81F0-F0973C826995}" srcId="{7805ED7D-0971-4912-8BA6-F513E49D1318}" destId="{C77C80E5-8D57-43AA-B8CF-18A21F14D0A5}" srcOrd="0" destOrd="0" parTransId="{51EE5568-B8B8-414B-B484-F631807CEB60}" sibTransId="{9173C79B-6E82-4C57-BCCE-F6915A861D83}"/>
    <dgm:cxn modelId="{91488BC2-1659-4176-ADB9-B6D1D3EAB759}" type="presOf" srcId="{C77C80E5-8D57-43AA-B8CF-18A21F14D0A5}" destId="{2EDA12DC-7024-49B2-B6DD-E473FF956B28}" srcOrd="0" destOrd="0" presId="urn:microsoft.com/office/officeart/2005/8/layout/chevron2"/>
    <dgm:cxn modelId="{C9FA68C9-CA1E-4B91-A71F-9911E3447B49}" type="presParOf" srcId="{80704A19-4710-46AF-9720-04F983C2BE79}" destId="{8C1B92B8-31A4-4F9C-B4C0-E3EF26529022}" srcOrd="0" destOrd="0" presId="urn:microsoft.com/office/officeart/2005/8/layout/chevron2"/>
    <dgm:cxn modelId="{3DEF8320-A8EC-4ED6-B73E-2C6970EAB308}" type="presParOf" srcId="{8C1B92B8-31A4-4F9C-B4C0-E3EF26529022}" destId="{52997D98-7C39-4E1A-84BA-23F42E0099D3}" srcOrd="0" destOrd="0" presId="urn:microsoft.com/office/officeart/2005/8/layout/chevron2"/>
    <dgm:cxn modelId="{53CE35DE-6E90-45D2-A5D3-379FD7D4A313}" type="presParOf" srcId="{8C1B92B8-31A4-4F9C-B4C0-E3EF26529022}" destId="{179D36CE-70F1-4C15-B6F7-58DCBF5A7877}" srcOrd="1" destOrd="0" presId="urn:microsoft.com/office/officeart/2005/8/layout/chevron2"/>
    <dgm:cxn modelId="{1DE43652-A6BF-420F-B852-BF41D38F56E6}" type="presParOf" srcId="{80704A19-4710-46AF-9720-04F983C2BE79}" destId="{73A923FA-2990-4DC1-8BD9-F19541D7755F}" srcOrd="1" destOrd="0" presId="urn:microsoft.com/office/officeart/2005/8/layout/chevron2"/>
    <dgm:cxn modelId="{07042AAE-68BB-4C98-B51E-497CD832BE21}" type="presParOf" srcId="{80704A19-4710-46AF-9720-04F983C2BE79}" destId="{E0A68B89-7133-48BE-8A9B-8B6839388D49}" srcOrd="2" destOrd="0" presId="urn:microsoft.com/office/officeart/2005/8/layout/chevron2"/>
    <dgm:cxn modelId="{3C699531-99A1-4C4A-8474-79704639B99B}" type="presParOf" srcId="{E0A68B89-7133-48BE-8A9B-8B6839388D49}" destId="{464E5DE0-1B88-402C-8CF6-20FD7D4790B4}" srcOrd="0" destOrd="0" presId="urn:microsoft.com/office/officeart/2005/8/layout/chevron2"/>
    <dgm:cxn modelId="{68C59A37-0E67-4353-87A4-ABF39EE308B8}" type="presParOf" srcId="{E0A68B89-7133-48BE-8A9B-8B6839388D49}" destId="{5CAFB902-8043-4CB0-B3FE-0C1AF4C671BB}" srcOrd="1" destOrd="0" presId="urn:microsoft.com/office/officeart/2005/8/layout/chevron2"/>
    <dgm:cxn modelId="{F3758C0B-5D55-4F6A-9A0B-D643375A448D}" type="presParOf" srcId="{80704A19-4710-46AF-9720-04F983C2BE79}" destId="{09C40E76-A865-4720-B036-BD47C7DC0801}" srcOrd="3" destOrd="0" presId="urn:microsoft.com/office/officeart/2005/8/layout/chevron2"/>
    <dgm:cxn modelId="{0D24F963-C5CE-4C05-9253-7FA5C3087DCE}" type="presParOf" srcId="{80704A19-4710-46AF-9720-04F983C2BE79}" destId="{822DF048-8D5C-44DB-BA13-265DCEFF5397}" srcOrd="4" destOrd="0" presId="urn:microsoft.com/office/officeart/2005/8/layout/chevron2"/>
    <dgm:cxn modelId="{4B2D12D8-A228-4214-B565-2F3687AC4B3E}" type="presParOf" srcId="{822DF048-8D5C-44DB-BA13-265DCEFF5397}" destId="{0B04683F-551E-4922-A8B3-12ED8FBAD8C8}" srcOrd="0" destOrd="0" presId="urn:microsoft.com/office/officeart/2005/8/layout/chevron2"/>
    <dgm:cxn modelId="{511A1792-FBDE-4B03-BE90-0BFBD7B20D59}" type="presParOf" srcId="{822DF048-8D5C-44DB-BA13-265DCEFF5397}" destId="{2EDA12DC-7024-49B2-B6DD-E473FF956B28}" srcOrd="1" destOrd="0" presId="urn:microsoft.com/office/officeart/2005/8/layout/chevron2"/>
    <dgm:cxn modelId="{02E7D0BD-07B4-4211-A5A7-A48B5D46D456}" type="presParOf" srcId="{80704A19-4710-46AF-9720-04F983C2BE79}" destId="{1A17D59B-480C-4A83-9CA3-7D33D0BDF749}" srcOrd="5" destOrd="0" presId="urn:microsoft.com/office/officeart/2005/8/layout/chevron2"/>
    <dgm:cxn modelId="{623783FB-1158-4A7F-A579-1C936DF4F820}" type="presParOf" srcId="{80704A19-4710-46AF-9720-04F983C2BE79}" destId="{97F73E1A-91A2-4F0B-BCA6-71493D632956}" srcOrd="6" destOrd="0" presId="urn:microsoft.com/office/officeart/2005/8/layout/chevron2"/>
    <dgm:cxn modelId="{9F613F18-8F67-468D-BCB8-F1E6F0EDF172}" type="presParOf" srcId="{97F73E1A-91A2-4F0B-BCA6-71493D632956}" destId="{2D3D8E1F-BF33-49F4-AADC-46B60C2708B3}" srcOrd="0" destOrd="0" presId="urn:microsoft.com/office/officeart/2005/8/layout/chevron2"/>
    <dgm:cxn modelId="{7667D685-CBB5-4074-9929-44FAC19FD5FD}" type="presParOf" srcId="{97F73E1A-91A2-4F0B-BCA6-71493D632956}" destId="{DFC7947F-8E04-4DC9-803C-491B864DADF7}" srcOrd="1" destOrd="0" presId="urn:microsoft.com/office/officeart/2005/8/layout/chevron2"/>
    <dgm:cxn modelId="{B7AC54AB-B5E9-462B-94D8-DDBCC0021271}" type="presParOf" srcId="{80704A19-4710-46AF-9720-04F983C2BE79}" destId="{2C403290-C1BF-4AAD-B4CA-6C155719B467}" srcOrd="7" destOrd="0" presId="urn:microsoft.com/office/officeart/2005/8/layout/chevron2"/>
    <dgm:cxn modelId="{C4B4C23D-67D3-452B-B7B7-4319A35A3BC5}" type="presParOf" srcId="{80704A19-4710-46AF-9720-04F983C2BE79}" destId="{46B0FF81-603D-4C96-91FE-DC9A68DC0F1A}" srcOrd="8" destOrd="0" presId="urn:microsoft.com/office/officeart/2005/8/layout/chevron2"/>
    <dgm:cxn modelId="{27A82D5C-5B0A-4ECB-9BFF-DA78F1233B54}" type="presParOf" srcId="{46B0FF81-603D-4C96-91FE-DC9A68DC0F1A}" destId="{AFB9D706-9BDA-4099-BF65-C74BF3F1CE80}" srcOrd="0" destOrd="0" presId="urn:microsoft.com/office/officeart/2005/8/layout/chevron2"/>
    <dgm:cxn modelId="{699869FE-3B78-4294-9167-DACA74BE82BB}" type="presParOf" srcId="{46B0FF81-603D-4C96-91FE-DC9A68DC0F1A}" destId="{B821FADF-B44B-4E5F-B2F2-BDD2C2DB5C79}" srcOrd="1" destOrd="0" presId="urn:microsoft.com/office/officeart/2005/8/layout/chevron2"/>
    <dgm:cxn modelId="{9DD335FA-2078-4B5B-897D-49656199918F}" type="presParOf" srcId="{80704A19-4710-46AF-9720-04F983C2BE79}" destId="{C1EE03B9-AFC2-4343-93AE-D8C58D84AF0A}" srcOrd="9" destOrd="0" presId="urn:microsoft.com/office/officeart/2005/8/layout/chevron2"/>
    <dgm:cxn modelId="{A33DCC34-ABA6-4F28-AB47-993C72ED37FC}" type="presParOf" srcId="{80704A19-4710-46AF-9720-04F983C2BE79}" destId="{A0E108B4-431B-4884-98D9-C4821C68DE69}" srcOrd="10" destOrd="0" presId="urn:microsoft.com/office/officeart/2005/8/layout/chevron2"/>
    <dgm:cxn modelId="{5E38F03F-CC03-486F-B74B-070E39021777}" type="presParOf" srcId="{A0E108B4-431B-4884-98D9-C4821C68DE69}" destId="{18C4C807-BC91-4A51-AED1-A20F4A07D20F}" srcOrd="0" destOrd="0" presId="urn:microsoft.com/office/officeart/2005/8/layout/chevron2"/>
    <dgm:cxn modelId="{6718FCB0-743A-4EDF-B8D2-E4B64672C2CB}" type="presParOf" srcId="{A0E108B4-431B-4884-98D9-C4821C68DE69}" destId="{B842EFE4-AB2C-470B-A261-E43D8C48DEA6}" srcOrd="1" destOrd="0" presId="urn:microsoft.com/office/officeart/2005/8/layout/chevron2"/>
    <dgm:cxn modelId="{ECD33EAB-AB22-4809-832E-2F4096ABA93E}" type="presParOf" srcId="{80704A19-4710-46AF-9720-04F983C2BE79}" destId="{337C490F-C7C8-4FE3-8A41-39063AFDF7FC}" srcOrd="11" destOrd="0" presId="urn:microsoft.com/office/officeart/2005/8/layout/chevron2"/>
    <dgm:cxn modelId="{C349F697-4F91-454D-9668-73999F1F4E06}" type="presParOf" srcId="{80704A19-4710-46AF-9720-04F983C2BE79}" destId="{5BEEEAB9-9615-44DF-A8C9-D1FF0BCF916B}" srcOrd="12" destOrd="0" presId="urn:microsoft.com/office/officeart/2005/8/layout/chevron2"/>
    <dgm:cxn modelId="{62A5C546-1066-441E-B0DD-0F1ADAD25F86}" type="presParOf" srcId="{5BEEEAB9-9615-44DF-A8C9-D1FF0BCF916B}" destId="{D3AC6BF6-3FFE-40EB-9644-1E32ED38B9F2}" srcOrd="0" destOrd="0" presId="urn:microsoft.com/office/officeart/2005/8/layout/chevron2"/>
    <dgm:cxn modelId="{6BFE2070-3708-4D25-B49F-14B3717903E9}" type="presParOf" srcId="{5BEEEAB9-9615-44DF-A8C9-D1FF0BCF916B}" destId="{F8D85131-7F71-4602-AC3A-5EA75317DA35}" srcOrd="1" destOrd="0" presId="urn:microsoft.com/office/officeart/2005/8/layout/chevron2"/>
    <dgm:cxn modelId="{98A6B45F-DB6E-4A16-8EFD-4092DEC9CD05}" type="presParOf" srcId="{80704A19-4710-46AF-9720-04F983C2BE79}" destId="{08C69B3E-A00D-44B3-B1D3-BBEE1F8336D3}" srcOrd="13" destOrd="0" presId="urn:microsoft.com/office/officeart/2005/8/layout/chevron2"/>
    <dgm:cxn modelId="{3D0C1E33-1D39-46CA-9379-4ACFDE32847A}" type="presParOf" srcId="{80704A19-4710-46AF-9720-04F983C2BE79}" destId="{B731D2C9-C03A-488E-8D96-EE7CEDF6C63D}" srcOrd="14" destOrd="0" presId="urn:microsoft.com/office/officeart/2005/8/layout/chevron2"/>
    <dgm:cxn modelId="{765F67F7-74B8-4AC8-AE3A-54671B1CFD15}" type="presParOf" srcId="{B731D2C9-C03A-488E-8D96-EE7CEDF6C63D}" destId="{CEDA7B8A-0310-41CF-9AFB-61E278B396A9}" srcOrd="0" destOrd="0" presId="urn:microsoft.com/office/officeart/2005/8/layout/chevron2"/>
    <dgm:cxn modelId="{776981F3-18F9-40D0-A221-8AB2E113FB55}" type="presParOf" srcId="{B731D2C9-C03A-488E-8D96-EE7CEDF6C63D}" destId="{6241CD65-22C8-45CE-8BB8-8CD8EF08B88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558F36-1D44-43DB-8686-6FE793C7C451}" type="doc">
      <dgm:prSet loTypeId="urn:microsoft.com/office/officeart/2011/layout/TabList" loCatId="list" qsTypeId="urn:microsoft.com/office/officeart/2005/8/quickstyle/simple1" qsCatId="simple" csTypeId="urn:microsoft.com/office/officeart/2005/8/colors/colorful4" csCatId="colorful" phldr="1"/>
      <dgm:spPr/>
      <dgm:t>
        <a:bodyPr/>
        <a:lstStyle/>
        <a:p>
          <a:endParaRPr kumimoji="1" lang="ja-JP" altLang="en-US"/>
        </a:p>
      </dgm:t>
    </dgm:pt>
    <dgm:pt modelId="{13C50670-E6A9-4910-991F-47B2BCC3486C}">
      <dgm:prSet phldrT="[Text]"/>
      <dgm:spPr/>
      <dgm:t>
        <a:bodyPr/>
        <a:lstStyle/>
        <a:p>
          <a:r>
            <a:rPr kumimoji="1" lang="en-US" altLang="en-US" dirty="0" smtClean="0"/>
            <a:t>Velocity</a:t>
          </a:r>
          <a:endParaRPr kumimoji="1" lang="ja-JP" altLang="en-US" dirty="0"/>
        </a:p>
      </dgm:t>
    </dgm:pt>
    <dgm:pt modelId="{4011AA83-7763-4A1D-9D1B-930496708D21}" type="parTrans" cxnId="{866AE08B-4D34-40EC-9628-A55A5A73CDD5}">
      <dgm:prSet/>
      <dgm:spPr/>
      <dgm:t>
        <a:bodyPr/>
        <a:lstStyle/>
        <a:p>
          <a:endParaRPr kumimoji="1" lang="ja-JP" altLang="en-US"/>
        </a:p>
      </dgm:t>
    </dgm:pt>
    <dgm:pt modelId="{CC238FFE-1426-46E4-BCA4-E6D6F3CDDF53}" type="sibTrans" cxnId="{866AE08B-4D34-40EC-9628-A55A5A73CDD5}">
      <dgm:prSet/>
      <dgm:spPr/>
      <dgm:t>
        <a:bodyPr/>
        <a:lstStyle/>
        <a:p>
          <a:endParaRPr kumimoji="1" lang="ja-JP" altLang="en-US"/>
        </a:p>
      </dgm:t>
    </dgm:pt>
    <dgm:pt modelId="{B9BE6049-386F-4216-B144-FE08DCF162EC}">
      <dgm:prSet phldrT="[Text]" custT="1"/>
      <dgm:spPr/>
      <dgm:t>
        <a:bodyPr/>
        <a:lstStyle/>
        <a:p>
          <a:r>
            <a:rPr kumimoji="1" lang="ja-JP" altLang="en-US" sz="1300" b="1" dirty="0" smtClean="0">
              <a:latin typeface="SimSun" panose="02010600030101010101" pitchFamily="2" charset="-122"/>
              <a:ea typeface="SimSun" panose="02010600030101010101" pitchFamily="2" charset="-122"/>
            </a:rPr>
            <a:t>速度</a:t>
          </a:r>
          <a:endParaRPr kumimoji="1" lang="ja-JP" altLang="en-US" sz="1300" b="1" dirty="0">
            <a:latin typeface="SimSun" panose="02010600030101010101" pitchFamily="2" charset="-122"/>
            <a:ea typeface="SimSun" panose="02010600030101010101" pitchFamily="2" charset="-122"/>
          </a:endParaRPr>
        </a:p>
      </dgm:t>
    </dgm:pt>
    <dgm:pt modelId="{0BC28DEB-CC87-40F9-AD74-4F2BD018452E}" type="parTrans" cxnId="{D3F7E4C6-09A9-46CB-A85C-7FBEEA0CA177}">
      <dgm:prSet/>
      <dgm:spPr/>
      <dgm:t>
        <a:bodyPr/>
        <a:lstStyle/>
        <a:p>
          <a:endParaRPr kumimoji="1" lang="ja-JP" altLang="en-US"/>
        </a:p>
      </dgm:t>
    </dgm:pt>
    <dgm:pt modelId="{23A8B561-7832-49F6-A72A-DA2166F56D0E}" type="sibTrans" cxnId="{D3F7E4C6-09A9-46CB-A85C-7FBEEA0CA177}">
      <dgm:prSet/>
      <dgm:spPr/>
      <dgm:t>
        <a:bodyPr/>
        <a:lstStyle/>
        <a:p>
          <a:endParaRPr kumimoji="1" lang="ja-JP" altLang="en-US"/>
        </a:p>
      </dgm:t>
    </dgm:pt>
    <dgm:pt modelId="{DB1C0F67-2DFC-4BFD-9E85-C2199122CE33}">
      <dgm:prSet phldrT="[Text]" custT="1"/>
      <dgm:spPr/>
      <dgm:t>
        <a:bodyPr/>
        <a:lstStyle/>
        <a:p>
          <a:r>
            <a:rPr kumimoji="1" lang="ja-JP" altLang="en-US" sz="1100" dirty="0" smtClean="0">
              <a:latin typeface="SimSun" panose="02010600030101010101" pitchFamily="2" charset="-122"/>
              <a:ea typeface="SimSun" panose="02010600030101010101" pitchFamily="2" charset="-122"/>
            </a:rPr>
            <a:t>指的是团队在一个</a:t>
          </a:r>
          <a:r>
            <a:rPr kumimoji="1" lang="en-US" altLang="en-US" sz="1100" dirty="0" smtClean="0">
              <a:latin typeface="SimSun" panose="02010600030101010101" pitchFamily="2" charset="-122"/>
              <a:ea typeface="SimSun" panose="02010600030101010101" pitchFamily="2" charset="-122"/>
            </a:rPr>
            <a:t>Sprint</a:t>
          </a:r>
          <a:r>
            <a:rPr kumimoji="1" lang="ja-JP" altLang="en-US" sz="1100" dirty="0" smtClean="0">
              <a:latin typeface="SimSun" panose="02010600030101010101" pitchFamily="2" charset="-122"/>
              <a:ea typeface="SimSun" panose="02010600030101010101" pitchFamily="2" charset="-122"/>
            </a:rPr>
            <a:t>里完成的功能</a:t>
          </a:r>
          <a:r>
            <a:rPr kumimoji="1" lang="en-US" altLang="en-US" sz="1100" dirty="0" smtClean="0">
              <a:latin typeface="SimSun" panose="02010600030101010101" pitchFamily="2" charset="-122"/>
              <a:ea typeface="SimSun" panose="02010600030101010101" pitchFamily="2" charset="-122"/>
            </a:rPr>
            <a:t>(</a:t>
          </a:r>
          <a:r>
            <a:rPr kumimoji="1" lang="ja-JP" altLang="en-US" sz="1100" dirty="0" smtClean="0">
              <a:latin typeface="SimSun" panose="02010600030101010101" pitchFamily="2" charset="-122"/>
              <a:ea typeface="SimSun" panose="02010600030101010101" pitchFamily="2" charset="-122"/>
            </a:rPr>
            <a:t>以</a:t>
          </a:r>
          <a:r>
            <a:rPr kumimoji="1" lang="en-US" altLang="en-US" sz="1100" dirty="0" smtClean="0">
              <a:latin typeface="SimSun" panose="02010600030101010101" pitchFamily="2" charset="-122"/>
              <a:ea typeface="SimSun" panose="02010600030101010101" pitchFamily="2" charset="-122"/>
            </a:rPr>
            <a:t>Story Points</a:t>
          </a:r>
          <a:r>
            <a:rPr kumimoji="1" lang="ja-JP" altLang="en-US" sz="1100" dirty="0" smtClean="0">
              <a:latin typeface="SimSun" panose="02010600030101010101" pitchFamily="2" charset="-122"/>
              <a:ea typeface="SimSun" panose="02010600030101010101" pitchFamily="2" charset="-122"/>
            </a:rPr>
            <a:t>为单位</a:t>
          </a:r>
          <a:r>
            <a:rPr kumimoji="1" lang="en-US" altLang="en-US" sz="1100" dirty="0" smtClean="0">
              <a:latin typeface="SimSun" panose="02010600030101010101" pitchFamily="2" charset="-122"/>
              <a:ea typeface="SimSun" panose="02010600030101010101" pitchFamily="2" charset="-122"/>
            </a:rPr>
            <a:t>)</a:t>
          </a:r>
          <a:r>
            <a:rPr kumimoji="1" lang="ja-JP" altLang="en-US" sz="1100" dirty="0" smtClean="0">
              <a:latin typeface="SimSun" panose="02010600030101010101" pitchFamily="2" charset="-122"/>
              <a:ea typeface="SimSun" panose="02010600030101010101" pitchFamily="2" charset="-122"/>
            </a:rPr>
            <a:t>总和</a:t>
          </a:r>
          <a:endParaRPr kumimoji="1" lang="ja-JP" altLang="en-US" sz="1100" dirty="0">
            <a:latin typeface="SimSun" panose="02010600030101010101" pitchFamily="2" charset="-122"/>
            <a:ea typeface="SimSun" panose="02010600030101010101" pitchFamily="2" charset="-122"/>
          </a:endParaRPr>
        </a:p>
      </dgm:t>
    </dgm:pt>
    <dgm:pt modelId="{95F91F26-6E18-44F2-9B57-1F0397C05F46}" type="parTrans" cxnId="{B87B9CFF-133D-4C19-B7F5-09177EC82687}">
      <dgm:prSet/>
      <dgm:spPr/>
      <dgm:t>
        <a:bodyPr/>
        <a:lstStyle/>
        <a:p>
          <a:endParaRPr kumimoji="1" lang="ja-JP" altLang="en-US"/>
        </a:p>
      </dgm:t>
    </dgm:pt>
    <dgm:pt modelId="{4749B0CB-EC88-4B7F-8ED5-5FB8D31DBEC9}" type="sibTrans" cxnId="{B87B9CFF-133D-4C19-B7F5-09177EC82687}">
      <dgm:prSet/>
      <dgm:spPr/>
      <dgm:t>
        <a:bodyPr/>
        <a:lstStyle/>
        <a:p>
          <a:endParaRPr kumimoji="1" lang="ja-JP" altLang="en-US"/>
        </a:p>
      </dgm:t>
    </dgm:pt>
    <dgm:pt modelId="{F90035AC-EC83-4341-ABA5-DEB92F9A039D}">
      <dgm:prSet phldrT="[Text]"/>
      <dgm:spPr/>
      <dgm:t>
        <a:bodyPr/>
        <a:lstStyle/>
        <a:p>
          <a:r>
            <a:rPr kumimoji="1" lang="en-US" altLang="en-US" dirty="0" smtClean="0"/>
            <a:t>Required Velocity</a:t>
          </a:r>
          <a:endParaRPr kumimoji="1" lang="ja-JP" altLang="en-US" dirty="0"/>
        </a:p>
      </dgm:t>
    </dgm:pt>
    <dgm:pt modelId="{5358C030-37C4-42A9-8B83-A082B441287E}" type="parTrans" cxnId="{77B33702-1CDC-4E09-B1B4-F74DC765E274}">
      <dgm:prSet/>
      <dgm:spPr/>
      <dgm:t>
        <a:bodyPr/>
        <a:lstStyle/>
        <a:p>
          <a:endParaRPr kumimoji="1" lang="ja-JP" altLang="en-US"/>
        </a:p>
      </dgm:t>
    </dgm:pt>
    <dgm:pt modelId="{6D5A3935-999F-4BA7-AA5A-D3C23A4F0D73}" type="sibTrans" cxnId="{77B33702-1CDC-4E09-B1B4-F74DC765E274}">
      <dgm:prSet/>
      <dgm:spPr/>
      <dgm:t>
        <a:bodyPr/>
        <a:lstStyle/>
        <a:p>
          <a:endParaRPr kumimoji="1" lang="ja-JP" altLang="en-US"/>
        </a:p>
      </dgm:t>
    </dgm:pt>
    <dgm:pt modelId="{CBCD14D7-1AD8-450F-9595-44BC956556B9}">
      <dgm:prSet phldrT="[Text]" custT="1"/>
      <dgm:spPr/>
      <dgm:t>
        <a:bodyPr/>
        <a:lstStyle/>
        <a:p>
          <a:r>
            <a:rPr kumimoji="1" lang="zh-CN" altLang="en-US" sz="1300" b="1" dirty="0" smtClean="0">
              <a:latin typeface="SimSun" panose="02010600030101010101" pitchFamily="2" charset="-122"/>
              <a:ea typeface="SimSun" panose="02010600030101010101" pitchFamily="2" charset="-122"/>
            </a:rPr>
            <a:t>需要</a:t>
          </a:r>
          <a:r>
            <a:rPr kumimoji="1" lang="ja-JP" altLang="en-US" sz="1300" b="1" dirty="0" smtClean="0">
              <a:latin typeface="SimSun" panose="02010600030101010101" pitchFamily="2" charset="-122"/>
              <a:ea typeface="SimSun" panose="02010600030101010101" pitchFamily="2" charset="-122"/>
            </a:rPr>
            <a:t>速度</a:t>
          </a:r>
          <a:endParaRPr kumimoji="1" lang="ja-JP" altLang="en-US" sz="1300" b="1" dirty="0">
            <a:latin typeface="SimSun" panose="02010600030101010101" pitchFamily="2" charset="-122"/>
            <a:ea typeface="SimSun" panose="02010600030101010101" pitchFamily="2" charset="-122"/>
          </a:endParaRPr>
        </a:p>
      </dgm:t>
    </dgm:pt>
    <dgm:pt modelId="{CBE76A9E-5D09-41AB-B052-85A1AF9D006C}" type="parTrans" cxnId="{6F52CD3C-201D-414A-A76B-2BC07E8D5018}">
      <dgm:prSet/>
      <dgm:spPr/>
      <dgm:t>
        <a:bodyPr/>
        <a:lstStyle/>
        <a:p>
          <a:endParaRPr kumimoji="1" lang="ja-JP" altLang="en-US"/>
        </a:p>
      </dgm:t>
    </dgm:pt>
    <dgm:pt modelId="{3136D75F-7639-45A6-B5AF-9174D02A541E}" type="sibTrans" cxnId="{6F52CD3C-201D-414A-A76B-2BC07E8D5018}">
      <dgm:prSet/>
      <dgm:spPr/>
      <dgm:t>
        <a:bodyPr/>
        <a:lstStyle/>
        <a:p>
          <a:endParaRPr kumimoji="1" lang="ja-JP" altLang="en-US"/>
        </a:p>
      </dgm:t>
    </dgm:pt>
    <dgm:pt modelId="{8A593D00-DDA0-42E9-8FEA-7889F4D4FB51}">
      <dgm:prSet phldrT="[Text]" custT="1"/>
      <dgm:spPr/>
      <dgm:t>
        <a:bodyPr/>
        <a:lstStyle/>
        <a:p>
          <a:r>
            <a:rPr kumimoji="1" lang="ja-JP" altLang="en-US" sz="1100" dirty="0" smtClean="0">
              <a:latin typeface="SimSun" panose="02010600030101010101" pitchFamily="2" charset="-122"/>
              <a:ea typeface="SimSun" panose="02010600030101010101" pitchFamily="2" charset="-122"/>
            </a:rPr>
            <a:t>指的是团队在剩余的</a:t>
          </a:r>
          <a:r>
            <a:rPr kumimoji="1" lang="en-US" altLang="en-US" sz="1100" dirty="0" smtClean="0">
              <a:latin typeface="SimSun" panose="02010600030101010101" pitchFamily="2" charset="-122"/>
              <a:ea typeface="SimSun" panose="02010600030101010101" pitchFamily="2" charset="-122"/>
            </a:rPr>
            <a:t>Sprint</a:t>
          </a:r>
          <a:r>
            <a:rPr kumimoji="1" lang="ja-JP" altLang="en-US" sz="1100" dirty="0" smtClean="0">
              <a:latin typeface="SimSun" panose="02010600030101010101" pitchFamily="2" charset="-122"/>
              <a:ea typeface="SimSun" panose="02010600030101010101" pitchFamily="2" charset="-122"/>
            </a:rPr>
            <a:t>开发阶段，完成剩余</a:t>
          </a:r>
          <a:r>
            <a:rPr kumimoji="1" lang="en-US" altLang="en-US" sz="1100" dirty="0" smtClean="0">
              <a:latin typeface="SimSun" panose="02010600030101010101" pitchFamily="2" charset="-122"/>
              <a:ea typeface="SimSun" panose="02010600030101010101" pitchFamily="2" charset="-122"/>
            </a:rPr>
            <a:t>Sprint</a:t>
          </a:r>
          <a:r>
            <a:rPr kumimoji="1" lang="ja-JP" altLang="en-US" sz="1100" dirty="0" smtClean="0">
              <a:latin typeface="SimSun" panose="02010600030101010101" pitchFamily="2" charset="-122"/>
              <a:ea typeface="SimSun" panose="02010600030101010101" pitchFamily="2" charset="-122"/>
            </a:rPr>
            <a:t>中</a:t>
          </a:r>
          <a:r>
            <a:rPr kumimoji="1" lang="en-US" altLang="en-US" sz="1100" dirty="0" smtClean="0">
              <a:latin typeface="SimSun" panose="02010600030101010101" pitchFamily="2" charset="-122"/>
              <a:ea typeface="SimSun" panose="02010600030101010101" pitchFamily="2" charset="-122"/>
            </a:rPr>
            <a:t>"Must-have"</a:t>
          </a:r>
          <a:r>
            <a:rPr kumimoji="1" lang="ja-JP" altLang="en-US" sz="1100" dirty="0" smtClean="0">
              <a:latin typeface="SimSun" panose="02010600030101010101" pitchFamily="2" charset="-122"/>
              <a:ea typeface="SimSun" panose="02010600030101010101" pitchFamily="2" charset="-122"/>
            </a:rPr>
            <a:t>的</a:t>
          </a:r>
          <a:r>
            <a:rPr kumimoji="1" lang="en-US" altLang="en-US" sz="1100" dirty="0" smtClean="0">
              <a:latin typeface="SimSun" panose="02010600030101010101" pitchFamily="2" charset="-122"/>
              <a:ea typeface="SimSun" panose="02010600030101010101" pitchFamily="2" charset="-122"/>
            </a:rPr>
            <a:t>Story Points</a:t>
          </a:r>
          <a:r>
            <a:rPr kumimoji="1" lang="ja-JP" altLang="en-US" sz="1100" dirty="0" smtClean="0">
              <a:latin typeface="SimSun" panose="02010600030101010101" pitchFamily="2" charset="-122"/>
              <a:ea typeface="SimSun" panose="02010600030101010101" pitchFamily="2" charset="-122"/>
            </a:rPr>
            <a:t>所需要的最小速度。从而保证最低限度的可用产品可以被部署到生产环境</a:t>
          </a:r>
          <a:endParaRPr kumimoji="1" lang="ja-JP" altLang="en-US" sz="1100" dirty="0">
            <a:latin typeface="SimSun" panose="02010600030101010101" pitchFamily="2" charset="-122"/>
            <a:ea typeface="SimSun" panose="02010600030101010101" pitchFamily="2" charset="-122"/>
          </a:endParaRPr>
        </a:p>
      </dgm:t>
    </dgm:pt>
    <dgm:pt modelId="{40A25648-A9A6-4912-BB4C-27E47B56DAA2}" type="parTrans" cxnId="{78C53693-E4B0-4BA4-A959-0C242C1C8037}">
      <dgm:prSet/>
      <dgm:spPr/>
      <dgm:t>
        <a:bodyPr/>
        <a:lstStyle/>
        <a:p>
          <a:endParaRPr kumimoji="1" lang="ja-JP" altLang="en-US"/>
        </a:p>
      </dgm:t>
    </dgm:pt>
    <dgm:pt modelId="{5C2D994D-73A5-4FA4-B69D-BB8D1E92BD3C}" type="sibTrans" cxnId="{78C53693-E4B0-4BA4-A959-0C242C1C8037}">
      <dgm:prSet/>
      <dgm:spPr/>
      <dgm:t>
        <a:bodyPr/>
        <a:lstStyle/>
        <a:p>
          <a:endParaRPr kumimoji="1" lang="ja-JP" altLang="en-US"/>
        </a:p>
      </dgm:t>
    </dgm:pt>
    <dgm:pt modelId="{DE68C207-F3AA-4A7F-9561-283F0225366C}">
      <dgm:prSet phldrT="[Text]"/>
      <dgm:spPr/>
      <dgm:t>
        <a:bodyPr/>
        <a:lstStyle/>
        <a:p>
          <a:r>
            <a:rPr kumimoji="1" lang="en-US" altLang="en-US" dirty="0" smtClean="0"/>
            <a:t>Productivity - Velocity Based</a:t>
          </a:r>
          <a:endParaRPr kumimoji="1" lang="ja-JP" altLang="en-US" dirty="0"/>
        </a:p>
      </dgm:t>
    </dgm:pt>
    <dgm:pt modelId="{1F9AA98E-2103-4202-AF42-EE6DB083577D}" type="parTrans" cxnId="{2F1D0FA6-F6C3-44E5-B3E0-CABE515E2C95}">
      <dgm:prSet/>
      <dgm:spPr/>
      <dgm:t>
        <a:bodyPr/>
        <a:lstStyle/>
        <a:p>
          <a:endParaRPr kumimoji="1" lang="ja-JP" altLang="en-US"/>
        </a:p>
      </dgm:t>
    </dgm:pt>
    <dgm:pt modelId="{53E2DD7C-7844-492B-9D0C-93247C0540B0}" type="sibTrans" cxnId="{2F1D0FA6-F6C3-44E5-B3E0-CABE515E2C95}">
      <dgm:prSet/>
      <dgm:spPr/>
      <dgm:t>
        <a:bodyPr/>
        <a:lstStyle/>
        <a:p>
          <a:endParaRPr kumimoji="1" lang="ja-JP" altLang="en-US"/>
        </a:p>
      </dgm:t>
    </dgm:pt>
    <dgm:pt modelId="{DE983B12-FA58-47BC-A208-AC32A41E7564}">
      <dgm:prSet phldrT="[Text]" custT="1"/>
      <dgm:spPr/>
      <dgm:t>
        <a:bodyPr/>
        <a:lstStyle/>
        <a:p>
          <a:r>
            <a:rPr kumimoji="1" lang="zh-CN" altLang="en-US" sz="1300" b="1" dirty="0" smtClean="0">
              <a:latin typeface="SimSun" panose="02010600030101010101" pitchFamily="2" charset="-122"/>
              <a:ea typeface="SimSun" panose="02010600030101010101" pitchFamily="2" charset="-122"/>
            </a:rPr>
            <a:t>基于速度的生产力</a:t>
          </a:r>
          <a:endParaRPr kumimoji="1" lang="ja-JP" altLang="en-US" sz="1300" b="1" dirty="0">
            <a:latin typeface="SimSun" panose="02010600030101010101" pitchFamily="2" charset="-122"/>
            <a:ea typeface="SimSun" panose="02010600030101010101" pitchFamily="2" charset="-122"/>
          </a:endParaRPr>
        </a:p>
      </dgm:t>
    </dgm:pt>
    <dgm:pt modelId="{96EF991B-7329-4506-89ED-AA0111B7A186}" type="parTrans" cxnId="{26615594-7EFD-4421-91FC-2D6E5199FE91}">
      <dgm:prSet/>
      <dgm:spPr/>
      <dgm:t>
        <a:bodyPr/>
        <a:lstStyle/>
        <a:p>
          <a:endParaRPr kumimoji="1" lang="ja-JP" altLang="en-US"/>
        </a:p>
      </dgm:t>
    </dgm:pt>
    <dgm:pt modelId="{36385969-D7FA-4728-906E-C487DE02C463}" type="sibTrans" cxnId="{26615594-7EFD-4421-91FC-2D6E5199FE91}">
      <dgm:prSet/>
      <dgm:spPr/>
      <dgm:t>
        <a:bodyPr/>
        <a:lstStyle/>
        <a:p>
          <a:endParaRPr kumimoji="1" lang="ja-JP" altLang="en-US"/>
        </a:p>
      </dgm:t>
    </dgm:pt>
    <dgm:pt modelId="{0BFDFDF7-68AC-4507-9D9B-C8257E31A5D4}">
      <dgm:prSet phldrT="[Text]" custT="1"/>
      <dgm:spPr/>
      <dgm:t>
        <a:bodyPr/>
        <a:lstStyle/>
        <a:p>
          <a:r>
            <a:rPr kumimoji="1" lang="ja-JP" altLang="en-US" sz="1100" dirty="0" smtClean="0">
              <a:latin typeface="SimSun" panose="02010600030101010101" pitchFamily="2" charset="-122"/>
              <a:ea typeface="SimSun" panose="02010600030101010101" pitchFamily="2" charset="-122"/>
            </a:rPr>
            <a:t>指的是团队成员完成</a:t>
          </a:r>
          <a:r>
            <a:rPr kumimoji="1" lang="en-US" altLang="en-US" sz="1100" dirty="0" smtClean="0">
              <a:latin typeface="SimSun" panose="02010600030101010101" pitchFamily="2" charset="-122"/>
              <a:ea typeface="SimSun" panose="02010600030101010101" pitchFamily="2" charset="-122"/>
            </a:rPr>
            <a:t>Sprint</a:t>
          </a:r>
          <a:r>
            <a:rPr kumimoji="1" lang="zh-CN" altLang="en-US" sz="1100" dirty="0" smtClean="0">
              <a:latin typeface="SimSun" panose="02010600030101010101" pitchFamily="2" charset="-122"/>
              <a:ea typeface="SimSun" panose="02010600030101010101" pitchFamily="2" charset="-122"/>
            </a:rPr>
            <a:t>所包含</a:t>
          </a:r>
          <a:r>
            <a:rPr kumimoji="1" lang="ja-JP" altLang="en-US" sz="1100" dirty="0" smtClean="0">
              <a:latin typeface="SimSun" panose="02010600030101010101" pitchFamily="2" charset="-122"/>
              <a:ea typeface="SimSun" panose="02010600030101010101" pitchFamily="2" charset="-122"/>
            </a:rPr>
            <a:t>工作的平均生产性， 即每个人每天平均完成的</a:t>
          </a:r>
          <a:r>
            <a:rPr kumimoji="1" lang="en-US" altLang="en-US" sz="1100" dirty="0" smtClean="0">
              <a:latin typeface="SimSun" panose="02010600030101010101" pitchFamily="2" charset="-122"/>
              <a:ea typeface="SimSun" panose="02010600030101010101" pitchFamily="2" charset="-122"/>
            </a:rPr>
            <a:t>Story Points</a:t>
          </a:r>
          <a:endParaRPr kumimoji="1" lang="ja-JP" altLang="en-US" sz="1100" dirty="0">
            <a:latin typeface="SimSun" panose="02010600030101010101" pitchFamily="2" charset="-122"/>
            <a:ea typeface="SimSun" panose="02010600030101010101" pitchFamily="2" charset="-122"/>
          </a:endParaRPr>
        </a:p>
      </dgm:t>
    </dgm:pt>
    <dgm:pt modelId="{C2CD61DF-17E9-4469-AF0B-1916FEA1BA22}" type="parTrans" cxnId="{44B2BCFD-A22F-4A32-98BE-EF60F1D557BC}">
      <dgm:prSet/>
      <dgm:spPr/>
      <dgm:t>
        <a:bodyPr/>
        <a:lstStyle/>
        <a:p>
          <a:endParaRPr kumimoji="1" lang="ja-JP" altLang="en-US"/>
        </a:p>
      </dgm:t>
    </dgm:pt>
    <dgm:pt modelId="{99743AAF-A6DF-4A43-866D-ACA288E9E73B}" type="sibTrans" cxnId="{44B2BCFD-A22F-4A32-98BE-EF60F1D557BC}">
      <dgm:prSet/>
      <dgm:spPr/>
      <dgm:t>
        <a:bodyPr/>
        <a:lstStyle/>
        <a:p>
          <a:endParaRPr kumimoji="1" lang="ja-JP" altLang="en-US"/>
        </a:p>
      </dgm:t>
    </dgm:pt>
    <dgm:pt modelId="{F4ECE1EC-0E4D-4A52-A7E3-AB7C9A78C15E}">
      <dgm:prSet phldrT="[Text]"/>
      <dgm:spPr/>
      <dgm:t>
        <a:bodyPr/>
        <a:lstStyle/>
        <a:p>
          <a:r>
            <a:rPr kumimoji="1" lang="en-US" altLang="ja-JP" dirty="0" smtClean="0"/>
            <a:t>Other Related Metrics</a:t>
          </a:r>
          <a:endParaRPr kumimoji="1" lang="ja-JP" altLang="en-US" dirty="0"/>
        </a:p>
      </dgm:t>
    </dgm:pt>
    <dgm:pt modelId="{66824D44-FCE3-4C28-9BF8-DD0665EB52DE}" type="parTrans" cxnId="{7CF3AF36-B3CD-419D-A334-FD96BCE7D35B}">
      <dgm:prSet/>
      <dgm:spPr/>
      <dgm:t>
        <a:bodyPr/>
        <a:lstStyle/>
        <a:p>
          <a:endParaRPr kumimoji="1" lang="ja-JP" altLang="en-US"/>
        </a:p>
      </dgm:t>
    </dgm:pt>
    <dgm:pt modelId="{293E849B-7806-49DD-A4A6-EF045548DD32}" type="sibTrans" cxnId="{7CF3AF36-B3CD-419D-A334-FD96BCE7D35B}">
      <dgm:prSet/>
      <dgm:spPr/>
      <dgm:t>
        <a:bodyPr/>
        <a:lstStyle/>
        <a:p>
          <a:endParaRPr kumimoji="1" lang="ja-JP" altLang="en-US"/>
        </a:p>
      </dgm:t>
    </dgm:pt>
    <dgm:pt modelId="{F46C7FDD-832A-40BD-AAB2-FF10D712104B}">
      <dgm:prSet phldrT="[Text]"/>
      <dgm:spPr/>
      <dgm:t>
        <a:bodyPr/>
        <a:lstStyle/>
        <a:p>
          <a:r>
            <a:rPr kumimoji="1" lang="zh-CN" altLang="en-US" b="1" dirty="0" smtClean="0">
              <a:latin typeface="SimSun" panose="02010600030101010101" pitchFamily="2" charset="-122"/>
              <a:ea typeface="SimSun" panose="02010600030101010101" pitchFamily="2" charset="-122"/>
            </a:rPr>
            <a:t>其他</a:t>
          </a:r>
          <a:endParaRPr kumimoji="1" lang="ja-JP" altLang="en-US" b="1" dirty="0">
            <a:latin typeface="SimSun" panose="02010600030101010101" pitchFamily="2" charset="-122"/>
            <a:ea typeface="SimSun" panose="02010600030101010101" pitchFamily="2" charset="-122"/>
          </a:endParaRPr>
        </a:p>
      </dgm:t>
    </dgm:pt>
    <dgm:pt modelId="{6B6D2504-12BD-4BBC-BC04-8905D59B98A0}" type="parTrans" cxnId="{69EC2BDC-362F-4B62-8005-334FA83C463F}">
      <dgm:prSet/>
      <dgm:spPr/>
      <dgm:t>
        <a:bodyPr/>
        <a:lstStyle/>
        <a:p>
          <a:endParaRPr kumimoji="1" lang="ja-JP" altLang="en-US"/>
        </a:p>
      </dgm:t>
    </dgm:pt>
    <dgm:pt modelId="{447BF822-D0D0-45E8-B6BD-9C08518A49FE}" type="sibTrans" cxnId="{69EC2BDC-362F-4B62-8005-334FA83C463F}">
      <dgm:prSet/>
      <dgm:spPr/>
      <dgm:t>
        <a:bodyPr/>
        <a:lstStyle/>
        <a:p>
          <a:endParaRPr kumimoji="1" lang="ja-JP" altLang="en-US"/>
        </a:p>
      </dgm:t>
    </dgm:pt>
    <dgm:pt modelId="{D12CE113-ED7C-4013-A7D1-85EB6989ACC5}">
      <dgm:prSet phldrT="[Text]" custT="1"/>
      <dgm:spPr/>
      <dgm:t>
        <a:bodyPr/>
        <a:lstStyle/>
        <a:p>
          <a:r>
            <a:rPr kumimoji="1" lang="en-US" altLang="en-US" sz="1100" dirty="0" smtClean="0">
              <a:latin typeface="SimSun" panose="02010600030101010101" pitchFamily="2" charset="-122"/>
              <a:ea typeface="SimSun" panose="02010600030101010101" pitchFamily="2" charset="-122"/>
            </a:rPr>
            <a:t>Planned Productivity</a:t>
          </a:r>
          <a:r>
            <a:rPr kumimoji="1" lang="zh-CN" altLang="en-US" sz="1100" dirty="0" smtClean="0">
              <a:latin typeface="SimSun" panose="02010600030101010101" pitchFamily="2" charset="-122"/>
              <a:ea typeface="SimSun" panose="02010600030101010101" pitchFamily="2" charset="-122"/>
            </a:rPr>
            <a:t> </a:t>
          </a:r>
          <a:r>
            <a:rPr kumimoji="1" lang="en-US" altLang="en-US" sz="1100" dirty="0" smtClean="0">
              <a:latin typeface="SimSun" panose="02010600030101010101" pitchFamily="2" charset="-122"/>
              <a:ea typeface="SimSun" panose="02010600030101010101" pitchFamily="2" charset="-122"/>
            </a:rPr>
            <a:t>= Planned Velocity / Planned Effort in Sprint</a:t>
          </a:r>
          <a:endParaRPr kumimoji="1" lang="ja-JP" altLang="en-US" sz="1100" dirty="0">
            <a:latin typeface="SimSun" panose="02010600030101010101" pitchFamily="2" charset="-122"/>
            <a:ea typeface="SimSun" panose="02010600030101010101" pitchFamily="2" charset="-122"/>
          </a:endParaRPr>
        </a:p>
      </dgm:t>
    </dgm:pt>
    <dgm:pt modelId="{01FCE7CE-4A4F-47ED-9A6E-26CE7F61D25E}" type="parTrans" cxnId="{17D184F4-D9EC-48EE-A7E4-A2DC2EB906D9}">
      <dgm:prSet/>
      <dgm:spPr/>
      <dgm:t>
        <a:bodyPr/>
        <a:lstStyle/>
        <a:p>
          <a:endParaRPr kumimoji="1" lang="ja-JP" altLang="en-US"/>
        </a:p>
      </dgm:t>
    </dgm:pt>
    <dgm:pt modelId="{6379F13E-28FE-4B83-959F-AE0B50D1EFFE}" type="sibTrans" cxnId="{17D184F4-D9EC-48EE-A7E4-A2DC2EB906D9}">
      <dgm:prSet/>
      <dgm:spPr/>
      <dgm:t>
        <a:bodyPr/>
        <a:lstStyle/>
        <a:p>
          <a:endParaRPr kumimoji="1" lang="ja-JP" altLang="en-US"/>
        </a:p>
      </dgm:t>
    </dgm:pt>
    <dgm:pt modelId="{F01A2905-20E8-4F01-9EE9-E7394D37FCF3}">
      <dgm:prSet phldrT="[Text]" custT="1"/>
      <dgm:spPr/>
      <dgm:t>
        <a:bodyPr/>
        <a:lstStyle/>
        <a:p>
          <a:r>
            <a:rPr kumimoji="1" lang="en-US" altLang="en-US" sz="1100" dirty="0" smtClean="0">
              <a:latin typeface="SimSun" panose="02010600030101010101" pitchFamily="2" charset="-122"/>
              <a:ea typeface="SimSun" panose="02010600030101010101" pitchFamily="2" charset="-122"/>
            </a:rPr>
            <a:t>Required Productivity</a:t>
          </a:r>
          <a:r>
            <a:rPr kumimoji="1" lang="zh-CN" altLang="en-US" sz="1100" dirty="0" smtClean="0">
              <a:latin typeface="SimSun" panose="02010600030101010101" pitchFamily="2" charset="-122"/>
              <a:ea typeface="SimSun" panose="02010600030101010101" pitchFamily="2" charset="-122"/>
            </a:rPr>
            <a:t> </a:t>
          </a:r>
          <a:r>
            <a:rPr kumimoji="1" lang="en-US" altLang="en-US" sz="1100" dirty="0" smtClean="0">
              <a:latin typeface="SimSun" panose="02010600030101010101" pitchFamily="2" charset="-122"/>
              <a:ea typeface="SimSun" panose="02010600030101010101" pitchFamily="2" charset="-122"/>
            </a:rPr>
            <a:t>= Sum of Estimate of </a:t>
          </a:r>
          <a:r>
            <a:rPr kumimoji="1" lang="en-US" altLang="en-US" sz="1100" dirty="0" err="1" smtClean="0">
              <a:latin typeface="SimSun" panose="02010600030101010101" pitchFamily="2" charset="-122"/>
              <a:ea typeface="SimSun" panose="02010600030101010101" pitchFamily="2" charset="-122"/>
            </a:rPr>
            <a:t>Remaining“Must-Have”stories</a:t>
          </a:r>
          <a:r>
            <a:rPr kumimoji="1" lang="en-US" altLang="en-US" sz="1100" dirty="0" smtClean="0">
              <a:latin typeface="SimSun" panose="02010600030101010101" pitchFamily="2" charset="-122"/>
              <a:ea typeface="SimSun" panose="02010600030101010101" pitchFamily="2" charset="-122"/>
            </a:rPr>
            <a:t>/Total Planned Effort in Remaining Sprints</a:t>
          </a:r>
          <a:endParaRPr kumimoji="1" lang="ja-JP" altLang="en-US" sz="1100" dirty="0">
            <a:latin typeface="SimSun" panose="02010600030101010101" pitchFamily="2" charset="-122"/>
            <a:ea typeface="SimSun" panose="02010600030101010101" pitchFamily="2" charset="-122"/>
          </a:endParaRPr>
        </a:p>
      </dgm:t>
    </dgm:pt>
    <dgm:pt modelId="{13908C26-A628-4496-88B2-0466E85B5A6C}" type="parTrans" cxnId="{38EF381D-BBF8-44D0-BCF9-2F67B1B0321F}">
      <dgm:prSet/>
      <dgm:spPr/>
      <dgm:t>
        <a:bodyPr/>
        <a:lstStyle/>
        <a:p>
          <a:endParaRPr kumimoji="1" lang="ja-JP" altLang="en-US"/>
        </a:p>
      </dgm:t>
    </dgm:pt>
    <dgm:pt modelId="{43C39638-C852-4E5F-9157-085E6AC6D2C8}" type="sibTrans" cxnId="{38EF381D-BBF8-44D0-BCF9-2F67B1B0321F}">
      <dgm:prSet/>
      <dgm:spPr/>
      <dgm:t>
        <a:bodyPr/>
        <a:lstStyle/>
        <a:p>
          <a:endParaRPr kumimoji="1" lang="ja-JP" altLang="en-US"/>
        </a:p>
      </dgm:t>
    </dgm:pt>
    <dgm:pt modelId="{424112D7-E2E6-4F37-A719-C649EFD3A6A8}" type="pres">
      <dgm:prSet presAssocID="{68558F36-1D44-43DB-8686-6FE793C7C451}" presName="Name0" presStyleCnt="0">
        <dgm:presLayoutVars>
          <dgm:chMax/>
          <dgm:chPref val="3"/>
          <dgm:dir/>
          <dgm:animOne val="branch"/>
          <dgm:animLvl val="lvl"/>
        </dgm:presLayoutVars>
      </dgm:prSet>
      <dgm:spPr/>
      <dgm:t>
        <a:bodyPr/>
        <a:lstStyle/>
        <a:p>
          <a:endParaRPr kumimoji="1" lang="ja-JP" altLang="en-US"/>
        </a:p>
      </dgm:t>
    </dgm:pt>
    <dgm:pt modelId="{93368938-5405-4731-B894-C3D119250B08}" type="pres">
      <dgm:prSet presAssocID="{13C50670-E6A9-4910-991F-47B2BCC3486C}" presName="composite" presStyleCnt="0"/>
      <dgm:spPr/>
    </dgm:pt>
    <dgm:pt modelId="{441E03A1-EC8E-4CBC-94FC-A6A86155C8D2}" type="pres">
      <dgm:prSet presAssocID="{13C50670-E6A9-4910-991F-47B2BCC3486C}" presName="FirstChild" presStyleLbl="revTx" presStyleIdx="0" presStyleCnt="8" custLinFactNeighborX="13033">
        <dgm:presLayoutVars>
          <dgm:chMax val="0"/>
          <dgm:chPref val="0"/>
          <dgm:bulletEnabled val="1"/>
        </dgm:presLayoutVars>
      </dgm:prSet>
      <dgm:spPr/>
      <dgm:t>
        <a:bodyPr/>
        <a:lstStyle/>
        <a:p>
          <a:endParaRPr kumimoji="1" lang="ja-JP" altLang="en-US"/>
        </a:p>
      </dgm:t>
    </dgm:pt>
    <dgm:pt modelId="{4135EA24-3877-4737-BBF5-9540825AF011}" type="pres">
      <dgm:prSet presAssocID="{13C50670-E6A9-4910-991F-47B2BCC3486C}" presName="Parent" presStyleLbl="alignNode1" presStyleIdx="0" presStyleCnt="4" custScaleX="99186" custScaleY="102238" custLinFactNeighborX="-18087" custLinFactNeighborY="4163">
        <dgm:presLayoutVars>
          <dgm:chMax val="3"/>
          <dgm:chPref val="3"/>
          <dgm:bulletEnabled val="1"/>
        </dgm:presLayoutVars>
      </dgm:prSet>
      <dgm:spPr/>
      <dgm:t>
        <a:bodyPr/>
        <a:lstStyle/>
        <a:p>
          <a:endParaRPr kumimoji="1" lang="ja-JP" altLang="en-US"/>
        </a:p>
      </dgm:t>
    </dgm:pt>
    <dgm:pt modelId="{7331C297-843C-473C-97AA-A8B2BE6BC1D8}" type="pres">
      <dgm:prSet presAssocID="{13C50670-E6A9-4910-991F-47B2BCC3486C}" presName="Accent" presStyleLbl="parChTrans1D1" presStyleIdx="0" presStyleCnt="4" custLinFactNeighborY="57728"/>
      <dgm:spPr/>
    </dgm:pt>
    <dgm:pt modelId="{FF9E1392-0142-43FC-977F-2CC3507A8296}" type="pres">
      <dgm:prSet presAssocID="{13C50670-E6A9-4910-991F-47B2BCC3486C}" presName="Child" presStyleLbl="revTx" presStyleIdx="1" presStyleCnt="8" custLinFactY="8185" custLinFactNeighborY="100000">
        <dgm:presLayoutVars>
          <dgm:chMax val="0"/>
          <dgm:chPref val="0"/>
          <dgm:bulletEnabled val="1"/>
        </dgm:presLayoutVars>
      </dgm:prSet>
      <dgm:spPr/>
      <dgm:t>
        <a:bodyPr/>
        <a:lstStyle/>
        <a:p>
          <a:endParaRPr kumimoji="1" lang="ja-JP" altLang="en-US"/>
        </a:p>
      </dgm:t>
    </dgm:pt>
    <dgm:pt modelId="{AB3DC138-4D3C-4AAC-8484-EFC3BA58695B}" type="pres">
      <dgm:prSet presAssocID="{CC238FFE-1426-46E4-BCA4-E6D6F3CDDF53}" presName="sibTrans" presStyleCnt="0"/>
      <dgm:spPr/>
    </dgm:pt>
    <dgm:pt modelId="{A4E0635E-4717-420D-A3ED-F254463C92F4}" type="pres">
      <dgm:prSet presAssocID="{F90035AC-EC83-4341-ABA5-DEB92F9A039D}" presName="composite" presStyleCnt="0"/>
      <dgm:spPr/>
    </dgm:pt>
    <dgm:pt modelId="{031ED72B-5099-41E1-9DE4-163ADEBB2958}" type="pres">
      <dgm:prSet presAssocID="{F90035AC-EC83-4341-ABA5-DEB92F9A039D}" presName="FirstChild" presStyleLbl="revTx" presStyleIdx="2" presStyleCnt="8" custLinFactNeighborX="12858">
        <dgm:presLayoutVars>
          <dgm:chMax val="0"/>
          <dgm:chPref val="0"/>
          <dgm:bulletEnabled val="1"/>
        </dgm:presLayoutVars>
      </dgm:prSet>
      <dgm:spPr/>
      <dgm:t>
        <a:bodyPr/>
        <a:lstStyle/>
        <a:p>
          <a:endParaRPr kumimoji="1" lang="ja-JP" altLang="en-US"/>
        </a:p>
      </dgm:t>
    </dgm:pt>
    <dgm:pt modelId="{A523B33E-2A68-46EE-B905-9E5D808145AD}" type="pres">
      <dgm:prSet presAssocID="{F90035AC-EC83-4341-ABA5-DEB92F9A039D}" presName="Parent" presStyleLbl="alignNode1" presStyleIdx="1" presStyleCnt="4" custScaleX="99186" custScaleY="102238" custLinFactNeighborX="-14583" custLinFactNeighborY="-120">
        <dgm:presLayoutVars>
          <dgm:chMax val="3"/>
          <dgm:chPref val="3"/>
          <dgm:bulletEnabled val="1"/>
        </dgm:presLayoutVars>
      </dgm:prSet>
      <dgm:spPr/>
      <dgm:t>
        <a:bodyPr/>
        <a:lstStyle/>
        <a:p>
          <a:endParaRPr kumimoji="1" lang="ja-JP" altLang="en-US"/>
        </a:p>
      </dgm:t>
    </dgm:pt>
    <dgm:pt modelId="{0EB1D381-B36C-42AE-905A-B8C0FC5C3E28}" type="pres">
      <dgm:prSet presAssocID="{F90035AC-EC83-4341-ABA5-DEB92F9A039D}" presName="Accent" presStyleLbl="parChTrans1D1" presStyleIdx="1" presStyleCnt="4"/>
      <dgm:spPr/>
    </dgm:pt>
    <dgm:pt modelId="{601529A7-57F5-4AB8-A16B-E8B346893890}" type="pres">
      <dgm:prSet presAssocID="{F90035AC-EC83-4341-ABA5-DEB92F9A039D}" presName="Child" presStyleLbl="revTx" presStyleIdx="3" presStyleCnt="8" custLinFactY="5666" custLinFactNeighborY="100000">
        <dgm:presLayoutVars>
          <dgm:chMax val="0"/>
          <dgm:chPref val="0"/>
          <dgm:bulletEnabled val="1"/>
        </dgm:presLayoutVars>
      </dgm:prSet>
      <dgm:spPr/>
      <dgm:t>
        <a:bodyPr/>
        <a:lstStyle/>
        <a:p>
          <a:endParaRPr kumimoji="1" lang="ja-JP" altLang="en-US"/>
        </a:p>
      </dgm:t>
    </dgm:pt>
    <dgm:pt modelId="{12C85847-8836-44EC-BDA4-3A089CD2F36F}" type="pres">
      <dgm:prSet presAssocID="{6D5A3935-999F-4BA7-AA5A-D3C23A4F0D73}" presName="sibTrans" presStyleCnt="0"/>
      <dgm:spPr/>
    </dgm:pt>
    <dgm:pt modelId="{1BFEA9FC-B028-480C-B969-FFDB662ACACE}" type="pres">
      <dgm:prSet presAssocID="{DE68C207-F3AA-4A7F-9561-283F0225366C}" presName="composite" presStyleCnt="0"/>
      <dgm:spPr/>
    </dgm:pt>
    <dgm:pt modelId="{A75ADF66-6A69-4FF9-BCF6-3FF12D2AEDF9}" type="pres">
      <dgm:prSet presAssocID="{DE68C207-F3AA-4A7F-9561-283F0225366C}" presName="FirstChild" presStyleLbl="revTx" presStyleIdx="4" presStyleCnt="8" custLinFactNeighborX="13208">
        <dgm:presLayoutVars>
          <dgm:chMax val="0"/>
          <dgm:chPref val="0"/>
          <dgm:bulletEnabled val="1"/>
        </dgm:presLayoutVars>
      </dgm:prSet>
      <dgm:spPr/>
      <dgm:t>
        <a:bodyPr/>
        <a:lstStyle/>
        <a:p>
          <a:endParaRPr kumimoji="1" lang="ja-JP" altLang="en-US"/>
        </a:p>
      </dgm:t>
    </dgm:pt>
    <dgm:pt modelId="{60FBCE46-CF31-406B-9C1A-ABCC1892137B}" type="pres">
      <dgm:prSet presAssocID="{DE68C207-F3AA-4A7F-9561-283F0225366C}" presName="Parent" presStyleLbl="alignNode1" presStyleIdx="2" presStyleCnt="4" custScaleX="99186" custScaleY="102238" custLinFactNeighborX="-407" custLinFactNeighborY="-126">
        <dgm:presLayoutVars>
          <dgm:chMax val="3"/>
          <dgm:chPref val="3"/>
          <dgm:bulletEnabled val="1"/>
        </dgm:presLayoutVars>
      </dgm:prSet>
      <dgm:spPr/>
      <dgm:t>
        <a:bodyPr/>
        <a:lstStyle/>
        <a:p>
          <a:endParaRPr kumimoji="1" lang="ja-JP" altLang="en-US"/>
        </a:p>
      </dgm:t>
    </dgm:pt>
    <dgm:pt modelId="{46E7EC62-F276-4F2A-8046-A196CCC70E19}" type="pres">
      <dgm:prSet presAssocID="{DE68C207-F3AA-4A7F-9561-283F0225366C}" presName="Accent" presStyleLbl="parChTrans1D1" presStyleIdx="2" presStyleCnt="4"/>
      <dgm:spPr/>
    </dgm:pt>
    <dgm:pt modelId="{12502971-FED1-402D-B484-08738F5FF52A}" type="pres">
      <dgm:prSet presAssocID="{DE68C207-F3AA-4A7F-9561-283F0225366C}" presName="Child" presStyleLbl="revTx" presStyleIdx="5" presStyleCnt="8" custLinFactY="7684" custLinFactNeighborY="100000">
        <dgm:presLayoutVars>
          <dgm:chMax val="0"/>
          <dgm:chPref val="0"/>
          <dgm:bulletEnabled val="1"/>
        </dgm:presLayoutVars>
      </dgm:prSet>
      <dgm:spPr/>
      <dgm:t>
        <a:bodyPr/>
        <a:lstStyle/>
        <a:p>
          <a:endParaRPr kumimoji="1" lang="ja-JP" altLang="en-US"/>
        </a:p>
      </dgm:t>
    </dgm:pt>
    <dgm:pt modelId="{D03F6166-2B51-4D5D-B969-A641948FB507}" type="pres">
      <dgm:prSet presAssocID="{53E2DD7C-7844-492B-9D0C-93247C0540B0}" presName="sibTrans" presStyleCnt="0"/>
      <dgm:spPr/>
    </dgm:pt>
    <dgm:pt modelId="{26884848-82C7-4EFD-8239-D3610FB4CFCC}" type="pres">
      <dgm:prSet presAssocID="{F4ECE1EC-0E4D-4A52-A7E3-AB7C9A78C15E}" presName="composite" presStyleCnt="0"/>
      <dgm:spPr/>
    </dgm:pt>
    <dgm:pt modelId="{B5E42C41-128F-4964-BB87-80C00E48902C}" type="pres">
      <dgm:prSet presAssocID="{F4ECE1EC-0E4D-4A52-A7E3-AB7C9A78C15E}" presName="FirstChild" presStyleLbl="revTx" presStyleIdx="6" presStyleCnt="8" custLinFactNeighborX="13033">
        <dgm:presLayoutVars>
          <dgm:chMax val="0"/>
          <dgm:chPref val="0"/>
          <dgm:bulletEnabled val="1"/>
        </dgm:presLayoutVars>
      </dgm:prSet>
      <dgm:spPr/>
      <dgm:t>
        <a:bodyPr/>
        <a:lstStyle/>
        <a:p>
          <a:endParaRPr kumimoji="1" lang="ja-JP" altLang="en-US"/>
        </a:p>
      </dgm:t>
    </dgm:pt>
    <dgm:pt modelId="{838AF448-E594-454A-96AF-31D127E64F93}" type="pres">
      <dgm:prSet presAssocID="{F4ECE1EC-0E4D-4A52-A7E3-AB7C9A78C15E}" presName="Parent" presStyleLbl="alignNode1" presStyleIdx="3" presStyleCnt="4" custScaleX="99186" custScaleY="102238" custLinFactNeighborX="-18087" custLinFactNeighborY="4163">
        <dgm:presLayoutVars>
          <dgm:chMax val="3"/>
          <dgm:chPref val="3"/>
          <dgm:bulletEnabled val="1"/>
        </dgm:presLayoutVars>
      </dgm:prSet>
      <dgm:spPr/>
      <dgm:t>
        <a:bodyPr/>
        <a:lstStyle/>
        <a:p>
          <a:endParaRPr kumimoji="1" lang="ja-JP" altLang="en-US"/>
        </a:p>
      </dgm:t>
    </dgm:pt>
    <dgm:pt modelId="{9E30754A-912D-4C02-9453-4559A5F67E36}" type="pres">
      <dgm:prSet presAssocID="{F4ECE1EC-0E4D-4A52-A7E3-AB7C9A78C15E}" presName="Accent" presStyleLbl="parChTrans1D1" presStyleIdx="3" presStyleCnt="4"/>
      <dgm:spPr/>
    </dgm:pt>
    <dgm:pt modelId="{EC8607C0-110D-4166-B582-75F090589958}" type="pres">
      <dgm:prSet presAssocID="{F4ECE1EC-0E4D-4A52-A7E3-AB7C9A78C15E}" presName="Child" presStyleLbl="revTx" presStyleIdx="7" presStyleCnt="8" custLinFactNeighborY="37415">
        <dgm:presLayoutVars>
          <dgm:chMax val="0"/>
          <dgm:chPref val="0"/>
          <dgm:bulletEnabled val="1"/>
        </dgm:presLayoutVars>
      </dgm:prSet>
      <dgm:spPr/>
      <dgm:t>
        <a:bodyPr/>
        <a:lstStyle/>
        <a:p>
          <a:endParaRPr kumimoji="1" lang="ja-JP" altLang="en-US"/>
        </a:p>
      </dgm:t>
    </dgm:pt>
  </dgm:ptLst>
  <dgm:cxnLst>
    <dgm:cxn modelId="{38EF381D-BBF8-44D0-BCF9-2F67B1B0321F}" srcId="{F4ECE1EC-0E4D-4A52-A7E3-AB7C9A78C15E}" destId="{F01A2905-20E8-4F01-9EE9-E7394D37FCF3}" srcOrd="2" destOrd="0" parTransId="{13908C26-A628-4496-88B2-0466E85B5A6C}" sibTransId="{43C39638-C852-4E5F-9157-085E6AC6D2C8}"/>
    <dgm:cxn modelId="{EBB91602-BDDB-4388-B89F-8787C1359B9F}" type="presOf" srcId="{B9BE6049-386F-4216-B144-FE08DCF162EC}" destId="{441E03A1-EC8E-4CBC-94FC-A6A86155C8D2}" srcOrd="0" destOrd="0" presId="urn:microsoft.com/office/officeart/2011/layout/TabList"/>
    <dgm:cxn modelId="{6F52CD3C-201D-414A-A76B-2BC07E8D5018}" srcId="{F90035AC-EC83-4341-ABA5-DEB92F9A039D}" destId="{CBCD14D7-1AD8-450F-9595-44BC956556B9}" srcOrd="0" destOrd="0" parTransId="{CBE76A9E-5D09-41AB-B052-85A1AF9D006C}" sibTransId="{3136D75F-7639-45A6-B5AF-9174D02A541E}"/>
    <dgm:cxn modelId="{77B33702-1CDC-4E09-B1B4-F74DC765E274}" srcId="{68558F36-1D44-43DB-8686-6FE793C7C451}" destId="{F90035AC-EC83-4341-ABA5-DEB92F9A039D}" srcOrd="1" destOrd="0" parTransId="{5358C030-37C4-42A9-8B83-A082B441287E}" sibTransId="{6D5A3935-999F-4BA7-AA5A-D3C23A4F0D73}"/>
    <dgm:cxn modelId="{B87B9CFF-133D-4C19-B7F5-09177EC82687}" srcId="{13C50670-E6A9-4910-991F-47B2BCC3486C}" destId="{DB1C0F67-2DFC-4BFD-9E85-C2199122CE33}" srcOrd="1" destOrd="0" parTransId="{95F91F26-6E18-44F2-9B57-1F0397C05F46}" sibTransId="{4749B0CB-EC88-4B7F-8ED5-5FB8D31DBEC9}"/>
    <dgm:cxn modelId="{7CF3AF36-B3CD-419D-A334-FD96BCE7D35B}" srcId="{68558F36-1D44-43DB-8686-6FE793C7C451}" destId="{F4ECE1EC-0E4D-4A52-A7E3-AB7C9A78C15E}" srcOrd="3" destOrd="0" parTransId="{66824D44-FCE3-4C28-9BF8-DD0665EB52DE}" sibTransId="{293E849B-7806-49DD-A4A6-EF045548DD32}"/>
    <dgm:cxn modelId="{82D2B8BD-38F9-4CF1-81A9-7785C456E72E}" type="presOf" srcId="{0BFDFDF7-68AC-4507-9D9B-C8257E31A5D4}" destId="{12502971-FED1-402D-B484-08738F5FF52A}" srcOrd="0" destOrd="0" presId="urn:microsoft.com/office/officeart/2011/layout/TabList"/>
    <dgm:cxn modelId="{866AE08B-4D34-40EC-9628-A55A5A73CDD5}" srcId="{68558F36-1D44-43DB-8686-6FE793C7C451}" destId="{13C50670-E6A9-4910-991F-47B2BCC3486C}" srcOrd="0" destOrd="0" parTransId="{4011AA83-7763-4A1D-9D1B-930496708D21}" sibTransId="{CC238FFE-1426-46E4-BCA4-E6D6F3CDDF53}"/>
    <dgm:cxn modelId="{171CAB16-3191-483A-88E1-63269D14568C}" type="presOf" srcId="{DE68C207-F3AA-4A7F-9561-283F0225366C}" destId="{60FBCE46-CF31-406B-9C1A-ABCC1892137B}" srcOrd="0" destOrd="0" presId="urn:microsoft.com/office/officeart/2011/layout/TabList"/>
    <dgm:cxn modelId="{3D1D8273-AC90-4D6D-9543-89DF644EEB0E}" type="presOf" srcId="{DE983B12-FA58-47BC-A208-AC32A41E7564}" destId="{A75ADF66-6A69-4FF9-BCF6-3FF12D2AEDF9}" srcOrd="0" destOrd="0" presId="urn:microsoft.com/office/officeart/2011/layout/TabList"/>
    <dgm:cxn modelId="{612B96A4-6913-4E90-8340-2B72E2E55D52}" type="presOf" srcId="{F4ECE1EC-0E4D-4A52-A7E3-AB7C9A78C15E}" destId="{838AF448-E594-454A-96AF-31D127E64F93}" srcOrd="0" destOrd="0" presId="urn:microsoft.com/office/officeart/2011/layout/TabList"/>
    <dgm:cxn modelId="{963903E2-759F-4979-B970-93CC679A1B4D}" type="presOf" srcId="{13C50670-E6A9-4910-991F-47B2BCC3486C}" destId="{4135EA24-3877-4737-BBF5-9540825AF011}" srcOrd="0" destOrd="0" presId="urn:microsoft.com/office/officeart/2011/layout/TabList"/>
    <dgm:cxn modelId="{0F50A195-D63C-4616-B122-B12AE5EB7F48}" type="presOf" srcId="{CBCD14D7-1AD8-450F-9595-44BC956556B9}" destId="{031ED72B-5099-41E1-9DE4-163ADEBB2958}" srcOrd="0" destOrd="0" presId="urn:microsoft.com/office/officeart/2011/layout/TabList"/>
    <dgm:cxn modelId="{1C6BB2DA-A868-4A18-B7A2-46081ABBF95F}" type="presOf" srcId="{F90035AC-EC83-4341-ABA5-DEB92F9A039D}" destId="{A523B33E-2A68-46EE-B905-9E5D808145AD}" srcOrd="0" destOrd="0" presId="urn:microsoft.com/office/officeart/2011/layout/TabList"/>
    <dgm:cxn modelId="{36D0FE30-0397-4C3F-8E9C-0D3FC2C33203}" type="presOf" srcId="{F46C7FDD-832A-40BD-AAB2-FF10D712104B}" destId="{B5E42C41-128F-4964-BB87-80C00E48902C}" srcOrd="0" destOrd="0" presId="urn:microsoft.com/office/officeart/2011/layout/TabList"/>
    <dgm:cxn modelId="{D3F7E4C6-09A9-46CB-A85C-7FBEEA0CA177}" srcId="{13C50670-E6A9-4910-991F-47B2BCC3486C}" destId="{B9BE6049-386F-4216-B144-FE08DCF162EC}" srcOrd="0" destOrd="0" parTransId="{0BC28DEB-CC87-40F9-AD74-4F2BD018452E}" sibTransId="{23A8B561-7832-49F6-A72A-DA2166F56D0E}"/>
    <dgm:cxn modelId="{8C55206A-0C1C-4471-9F08-3678C280C589}" type="presOf" srcId="{DB1C0F67-2DFC-4BFD-9E85-C2199122CE33}" destId="{FF9E1392-0142-43FC-977F-2CC3507A8296}" srcOrd="0" destOrd="0" presId="urn:microsoft.com/office/officeart/2011/layout/TabList"/>
    <dgm:cxn modelId="{44B2BCFD-A22F-4A32-98BE-EF60F1D557BC}" srcId="{DE68C207-F3AA-4A7F-9561-283F0225366C}" destId="{0BFDFDF7-68AC-4507-9D9B-C8257E31A5D4}" srcOrd="1" destOrd="0" parTransId="{C2CD61DF-17E9-4469-AF0B-1916FEA1BA22}" sibTransId="{99743AAF-A6DF-4A43-866D-ACA288E9E73B}"/>
    <dgm:cxn modelId="{78C53693-E4B0-4BA4-A959-0C242C1C8037}" srcId="{F90035AC-EC83-4341-ABA5-DEB92F9A039D}" destId="{8A593D00-DDA0-42E9-8FEA-7889F4D4FB51}" srcOrd="1" destOrd="0" parTransId="{40A25648-A9A6-4912-BB4C-27E47B56DAA2}" sibTransId="{5C2D994D-73A5-4FA4-B69D-BB8D1E92BD3C}"/>
    <dgm:cxn modelId="{17D184F4-D9EC-48EE-A7E4-A2DC2EB906D9}" srcId="{F4ECE1EC-0E4D-4A52-A7E3-AB7C9A78C15E}" destId="{D12CE113-ED7C-4013-A7D1-85EB6989ACC5}" srcOrd="1" destOrd="0" parTransId="{01FCE7CE-4A4F-47ED-9A6E-26CE7F61D25E}" sibTransId="{6379F13E-28FE-4B83-959F-AE0B50D1EFFE}"/>
    <dgm:cxn modelId="{26615594-7EFD-4421-91FC-2D6E5199FE91}" srcId="{DE68C207-F3AA-4A7F-9561-283F0225366C}" destId="{DE983B12-FA58-47BC-A208-AC32A41E7564}" srcOrd="0" destOrd="0" parTransId="{96EF991B-7329-4506-89ED-AA0111B7A186}" sibTransId="{36385969-D7FA-4728-906E-C487DE02C463}"/>
    <dgm:cxn modelId="{2F1D0FA6-F6C3-44E5-B3E0-CABE515E2C95}" srcId="{68558F36-1D44-43DB-8686-6FE793C7C451}" destId="{DE68C207-F3AA-4A7F-9561-283F0225366C}" srcOrd="2" destOrd="0" parTransId="{1F9AA98E-2103-4202-AF42-EE6DB083577D}" sibTransId="{53E2DD7C-7844-492B-9D0C-93247C0540B0}"/>
    <dgm:cxn modelId="{563D5C64-04E7-4B97-985A-4A1B6CAC96D2}" type="presOf" srcId="{68558F36-1D44-43DB-8686-6FE793C7C451}" destId="{424112D7-E2E6-4F37-A719-C649EFD3A6A8}" srcOrd="0" destOrd="0" presId="urn:microsoft.com/office/officeart/2011/layout/TabList"/>
    <dgm:cxn modelId="{ABB62CEA-057C-4A85-B66A-EAD8BF509B27}" type="presOf" srcId="{D12CE113-ED7C-4013-A7D1-85EB6989ACC5}" destId="{EC8607C0-110D-4166-B582-75F090589958}" srcOrd="0" destOrd="0" presId="urn:microsoft.com/office/officeart/2011/layout/TabList"/>
    <dgm:cxn modelId="{4DB069A4-3974-475C-82C8-EB268CA443C7}" type="presOf" srcId="{8A593D00-DDA0-42E9-8FEA-7889F4D4FB51}" destId="{601529A7-57F5-4AB8-A16B-E8B346893890}" srcOrd="0" destOrd="0" presId="urn:microsoft.com/office/officeart/2011/layout/TabList"/>
    <dgm:cxn modelId="{69EC2BDC-362F-4B62-8005-334FA83C463F}" srcId="{F4ECE1EC-0E4D-4A52-A7E3-AB7C9A78C15E}" destId="{F46C7FDD-832A-40BD-AAB2-FF10D712104B}" srcOrd="0" destOrd="0" parTransId="{6B6D2504-12BD-4BBC-BC04-8905D59B98A0}" sibTransId="{447BF822-D0D0-45E8-B6BD-9C08518A49FE}"/>
    <dgm:cxn modelId="{E42E5538-8876-4C45-B0ED-C54F75830E63}" type="presOf" srcId="{F01A2905-20E8-4F01-9EE9-E7394D37FCF3}" destId="{EC8607C0-110D-4166-B582-75F090589958}" srcOrd="0" destOrd="1" presId="urn:microsoft.com/office/officeart/2011/layout/TabList"/>
    <dgm:cxn modelId="{0F7053A4-5C07-4652-8EC7-E1912C4E707A}" type="presParOf" srcId="{424112D7-E2E6-4F37-A719-C649EFD3A6A8}" destId="{93368938-5405-4731-B894-C3D119250B08}" srcOrd="0" destOrd="0" presId="urn:microsoft.com/office/officeart/2011/layout/TabList"/>
    <dgm:cxn modelId="{EB8A96F1-A16C-419C-B494-655FFDAAC460}" type="presParOf" srcId="{93368938-5405-4731-B894-C3D119250B08}" destId="{441E03A1-EC8E-4CBC-94FC-A6A86155C8D2}" srcOrd="0" destOrd="0" presId="urn:microsoft.com/office/officeart/2011/layout/TabList"/>
    <dgm:cxn modelId="{BFA79417-44AB-4250-A813-83EC36CA174C}" type="presParOf" srcId="{93368938-5405-4731-B894-C3D119250B08}" destId="{4135EA24-3877-4737-BBF5-9540825AF011}" srcOrd="1" destOrd="0" presId="urn:microsoft.com/office/officeart/2011/layout/TabList"/>
    <dgm:cxn modelId="{23DCE72B-6641-42EE-8458-969356867CE3}" type="presParOf" srcId="{93368938-5405-4731-B894-C3D119250B08}" destId="{7331C297-843C-473C-97AA-A8B2BE6BC1D8}" srcOrd="2" destOrd="0" presId="urn:microsoft.com/office/officeart/2011/layout/TabList"/>
    <dgm:cxn modelId="{7C89793B-BE06-4D18-B3D1-BD50A356054D}" type="presParOf" srcId="{424112D7-E2E6-4F37-A719-C649EFD3A6A8}" destId="{FF9E1392-0142-43FC-977F-2CC3507A8296}" srcOrd="1" destOrd="0" presId="urn:microsoft.com/office/officeart/2011/layout/TabList"/>
    <dgm:cxn modelId="{8FC464FE-68CE-49B4-B1A0-EA940E58A302}" type="presParOf" srcId="{424112D7-E2E6-4F37-A719-C649EFD3A6A8}" destId="{AB3DC138-4D3C-4AAC-8484-EFC3BA58695B}" srcOrd="2" destOrd="0" presId="urn:microsoft.com/office/officeart/2011/layout/TabList"/>
    <dgm:cxn modelId="{AEBB7B25-E57C-402A-876C-3DD9635B5565}" type="presParOf" srcId="{424112D7-E2E6-4F37-A719-C649EFD3A6A8}" destId="{A4E0635E-4717-420D-A3ED-F254463C92F4}" srcOrd="3" destOrd="0" presId="urn:microsoft.com/office/officeart/2011/layout/TabList"/>
    <dgm:cxn modelId="{2A864E27-5E32-4DBD-A2F7-30D915B15D5C}" type="presParOf" srcId="{A4E0635E-4717-420D-A3ED-F254463C92F4}" destId="{031ED72B-5099-41E1-9DE4-163ADEBB2958}" srcOrd="0" destOrd="0" presId="urn:microsoft.com/office/officeart/2011/layout/TabList"/>
    <dgm:cxn modelId="{F4BA718C-0A39-4DAE-B8EA-CDECE3A38FE2}" type="presParOf" srcId="{A4E0635E-4717-420D-A3ED-F254463C92F4}" destId="{A523B33E-2A68-46EE-B905-9E5D808145AD}" srcOrd="1" destOrd="0" presId="urn:microsoft.com/office/officeart/2011/layout/TabList"/>
    <dgm:cxn modelId="{ABA4BF6E-11B4-4BFF-BBC4-3C48A09D09AC}" type="presParOf" srcId="{A4E0635E-4717-420D-A3ED-F254463C92F4}" destId="{0EB1D381-B36C-42AE-905A-B8C0FC5C3E28}" srcOrd="2" destOrd="0" presId="urn:microsoft.com/office/officeart/2011/layout/TabList"/>
    <dgm:cxn modelId="{D4296538-B52B-41BC-A2F4-29A8F2EB0242}" type="presParOf" srcId="{424112D7-E2E6-4F37-A719-C649EFD3A6A8}" destId="{601529A7-57F5-4AB8-A16B-E8B346893890}" srcOrd="4" destOrd="0" presId="urn:microsoft.com/office/officeart/2011/layout/TabList"/>
    <dgm:cxn modelId="{911DA311-ECEA-4C18-9277-02FFC0248FF8}" type="presParOf" srcId="{424112D7-E2E6-4F37-A719-C649EFD3A6A8}" destId="{12C85847-8836-44EC-BDA4-3A089CD2F36F}" srcOrd="5" destOrd="0" presId="urn:microsoft.com/office/officeart/2011/layout/TabList"/>
    <dgm:cxn modelId="{DD4CC8EB-8B90-47D3-8475-28F8A80E4471}" type="presParOf" srcId="{424112D7-E2E6-4F37-A719-C649EFD3A6A8}" destId="{1BFEA9FC-B028-480C-B969-FFDB662ACACE}" srcOrd="6" destOrd="0" presId="urn:microsoft.com/office/officeart/2011/layout/TabList"/>
    <dgm:cxn modelId="{2F96B224-551E-4E95-9DA5-DB731F68C642}" type="presParOf" srcId="{1BFEA9FC-B028-480C-B969-FFDB662ACACE}" destId="{A75ADF66-6A69-4FF9-BCF6-3FF12D2AEDF9}" srcOrd="0" destOrd="0" presId="urn:microsoft.com/office/officeart/2011/layout/TabList"/>
    <dgm:cxn modelId="{25341FB1-F98C-4D64-AD84-0BD3C9DD3D52}" type="presParOf" srcId="{1BFEA9FC-B028-480C-B969-FFDB662ACACE}" destId="{60FBCE46-CF31-406B-9C1A-ABCC1892137B}" srcOrd="1" destOrd="0" presId="urn:microsoft.com/office/officeart/2011/layout/TabList"/>
    <dgm:cxn modelId="{8BEAFF60-32A0-4A96-9204-09378568B474}" type="presParOf" srcId="{1BFEA9FC-B028-480C-B969-FFDB662ACACE}" destId="{46E7EC62-F276-4F2A-8046-A196CCC70E19}" srcOrd="2" destOrd="0" presId="urn:microsoft.com/office/officeart/2011/layout/TabList"/>
    <dgm:cxn modelId="{4AB0B0B8-1979-4710-903F-15076327FA1C}" type="presParOf" srcId="{424112D7-E2E6-4F37-A719-C649EFD3A6A8}" destId="{12502971-FED1-402D-B484-08738F5FF52A}" srcOrd="7" destOrd="0" presId="urn:microsoft.com/office/officeart/2011/layout/TabList"/>
    <dgm:cxn modelId="{C7F8B1EF-A346-4A8C-BBAB-7D98DE455B32}" type="presParOf" srcId="{424112D7-E2E6-4F37-A719-C649EFD3A6A8}" destId="{D03F6166-2B51-4D5D-B969-A641948FB507}" srcOrd="8" destOrd="0" presId="urn:microsoft.com/office/officeart/2011/layout/TabList"/>
    <dgm:cxn modelId="{D43E547B-9204-40D0-8AC2-F6FCB3860A40}" type="presParOf" srcId="{424112D7-E2E6-4F37-A719-C649EFD3A6A8}" destId="{26884848-82C7-4EFD-8239-D3610FB4CFCC}" srcOrd="9" destOrd="0" presId="urn:microsoft.com/office/officeart/2011/layout/TabList"/>
    <dgm:cxn modelId="{5A161971-3E8F-4452-BC45-139EA5BCB5B8}" type="presParOf" srcId="{26884848-82C7-4EFD-8239-D3610FB4CFCC}" destId="{B5E42C41-128F-4964-BB87-80C00E48902C}" srcOrd="0" destOrd="0" presId="urn:microsoft.com/office/officeart/2011/layout/TabList"/>
    <dgm:cxn modelId="{404C0411-BCB8-4D22-A8C5-BD044464E003}" type="presParOf" srcId="{26884848-82C7-4EFD-8239-D3610FB4CFCC}" destId="{838AF448-E594-454A-96AF-31D127E64F93}" srcOrd="1" destOrd="0" presId="urn:microsoft.com/office/officeart/2011/layout/TabList"/>
    <dgm:cxn modelId="{6506AEDE-57AF-4D75-A366-4A3DEB770C83}" type="presParOf" srcId="{26884848-82C7-4EFD-8239-D3610FB4CFCC}" destId="{9E30754A-912D-4C02-9453-4559A5F67E36}" srcOrd="2" destOrd="0" presId="urn:microsoft.com/office/officeart/2011/layout/TabList"/>
    <dgm:cxn modelId="{7454F730-50A5-48F8-A157-1E6AB0C5CD7E}" type="presParOf" srcId="{424112D7-E2E6-4F37-A719-C649EFD3A6A8}" destId="{EC8607C0-110D-4166-B582-75F090589958}" srcOrd="10"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018D9F-C3AA-4CF3-8CE7-461A1005F454}" type="doc">
      <dgm:prSet loTypeId="urn:microsoft.com/office/officeart/2005/8/layout/list1" loCatId="list" qsTypeId="urn:microsoft.com/office/officeart/2005/8/quickstyle/simple1" qsCatId="simple" csTypeId="urn:microsoft.com/office/officeart/2005/8/colors/accent3_5" csCatId="accent3" phldr="1"/>
      <dgm:spPr/>
      <dgm:t>
        <a:bodyPr/>
        <a:lstStyle/>
        <a:p>
          <a:endParaRPr kumimoji="1" lang="ja-JP" altLang="en-US"/>
        </a:p>
      </dgm:t>
    </dgm:pt>
    <dgm:pt modelId="{58E30DB4-32BA-468E-9A77-622492AF454D}">
      <dgm:prSet phldrT="[Text]" custT="1"/>
      <dgm:spPr/>
      <dgm:t>
        <a:bodyPr/>
        <a:lstStyle/>
        <a:p>
          <a:r>
            <a:rPr kumimoji="1" lang="en-US" altLang="en-US" sz="1500" dirty="0" smtClean="0"/>
            <a:t>Sprint Burn-Down Chart </a:t>
          </a:r>
          <a:r>
            <a:rPr kumimoji="1" lang="en-US" altLang="ja-JP" sz="1500" dirty="0" smtClean="0"/>
            <a:t>(</a:t>
          </a:r>
          <a:r>
            <a:rPr kumimoji="1" lang="en-US" altLang="en-US" sz="1500" dirty="0" smtClean="0"/>
            <a:t>Sprint</a:t>
          </a:r>
          <a:r>
            <a:rPr kumimoji="1" lang="ja-JP" altLang="en-US" sz="1500" dirty="0" smtClean="0">
              <a:latin typeface="SimSun" panose="02010600030101010101" pitchFamily="2" charset="-122"/>
              <a:ea typeface="SimSun" panose="02010600030101010101" pitchFamily="2" charset="-122"/>
            </a:rPr>
            <a:t>燃尽图</a:t>
          </a:r>
          <a:r>
            <a:rPr kumimoji="1" lang="en-US" altLang="ja-JP" sz="1500" dirty="0" smtClean="0"/>
            <a:t>)</a:t>
          </a:r>
          <a:endParaRPr kumimoji="1" lang="ja-JP" altLang="en-US" sz="1500" dirty="0"/>
        </a:p>
      </dgm:t>
    </dgm:pt>
    <dgm:pt modelId="{F1895D09-E463-4ACF-AC2D-60F4B833F65F}" type="parTrans" cxnId="{3950AA9B-F48E-4AC4-A4B4-6207D1C046D1}">
      <dgm:prSet/>
      <dgm:spPr/>
      <dgm:t>
        <a:bodyPr/>
        <a:lstStyle/>
        <a:p>
          <a:endParaRPr kumimoji="1" lang="ja-JP" altLang="en-US"/>
        </a:p>
      </dgm:t>
    </dgm:pt>
    <dgm:pt modelId="{9421F8B1-71B8-4B26-9C72-EC1E6F1D3BCC}" type="sibTrans" cxnId="{3950AA9B-F48E-4AC4-A4B4-6207D1C046D1}">
      <dgm:prSet/>
      <dgm:spPr/>
      <dgm:t>
        <a:bodyPr/>
        <a:lstStyle/>
        <a:p>
          <a:endParaRPr kumimoji="1" lang="ja-JP" altLang="en-US"/>
        </a:p>
      </dgm:t>
    </dgm:pt>
    <dgm:pt modelId="{E86C07B9-2ADB-4D07-BB29-A478956A14B8}">
      <dgm:prSet phldrT="[Text]" custT="1"/>
      <dgm:spPr/>
      <dgm:t>
        <a:bodyPr/>
        <a:lstStyle/>
        <a:p>
          <a:r>
            <a:rPr kumimoji="1" lang="en-US" altLang="en-US" sz="1500" dirty="0" smtClean="0"/>
            <a:t>Release Burn-Up Chart</a:t>
          </a:r>
          <a:br>
            <a:rPr kumimoji="1" lang="en-US" altLang="en-US" sz="1500" dirty="0" smtClean="0"/>
          </a:br>
          <a:r>
            <a:rPr kumimoji="1" lang="en-US" altLang="ja-JP" sz="1500" dirty="0" smtClean="0"/>
            <a:t>(</a:t>
          </a:r>
          <a:r>
            <a:rPr kumimoji="1" lang="en-US" altLang="en-US" sz="1500" dirty="0" smtClean="0"/>
            <a:t>Release</a:t>
          </a:r>
          <a:r>
            <a:rPr kumimoji="1" lang="zh-CN" altLang="en-US" sz="1500" dirty="0" smtClean="0">
              <a:latin typeface="SimSun" panose="02010600030101010101" pitchFamily="2" charset="-122"/>
              <a:ea typeface="SimSun" panose="02010600030101010101" pitchFamily="2" charset="-122"/>
            </a:rPr>
            <a:t>消耗图</a:t>
          </a:r>
          <a:r>
            <a:rPr kumimoji="1" lang="en-US" altLang="ja-JP" sz="1500" dirty="0" smtClean="0"/>
            <a:t>)</a:t>
          </a:r>
          <a:endParaRPr kumimoji="1" lang="ja-JP" altLang="en-US" sz="1500" dirty="0"/>
        </a:p>
      </dgm:t>
    </dgm:pt>
    <dgm:pt modelId="{9502241F-CC39-4818-972C-ED77B43DF9B2}" type="parTrans" cxnId="{2A100D38-61C8-4AA8-BF57-24D2FDEF515C}">
      <dgm:prSet/>
      <dgm:spPr/>
      <dgm:t>
        <a:bodyPr/>
        <a:lstStyle/>
        <a:p>
          <a:endParaRPr kumimoji="1" lang="ja-JP" altLang="en-US"/>
        </a:p>
      </dgm:t>
    </dgm:pt>
    <dgm:pt modelId="{BE259141-5882-4C72-8E43-A048DA27A390}" type="sibTrans" cxnId="{2A100D38-61C8-4AA8-BF57-24D2FDEF515C}">
      <dgm:prSet/>
      <dgm:spPr/>
      <dgm:t>
        <a:bodyPr/>
        <a:lstStyle/>
        <a:p>
          <a:endParaRPr kumimoji="1" lang="ja-JP" altLang="en-US"/>
        </a:p>
      </dgm:t>
    </dgm:pt>
    <dgm:pt modelId="{ADCBDBE8-5895-4C22-8F3D-69E7C66E3BC7}">
      <dgm:prSet phldrT="[Text]" custT="1"/>
      <dgm:spPr/>
      <dgm:t>
        <a:bodyPr/>
        <a:lstStyle/>
        <a:p>
          <a:r>
            <a:rPr kumimoji="1" lang="en-US" altLang="ja-JP" sz="1500" dirty="0" smtClean="0"/>
            <a:t>Running Tested Features</a:t>
          </a:r>
          <a:br>
            <a:rPr kumimoji="1" lang="en-US" altLang="ja-JP" sz="1500" dirty="0" smtClean="0"/>
          </a:br>
          <a:r>
            <a:rPr kumimoji="1" lang="en-US" altLang="ja-JP" sz="1500" dirty="0" smtClean="0"/>
            <a:t>(RTF</a:t>
          </a:r>
          <a:r>
            <a:rPr kumimoji="1" lang="en-US" altLang="zh-CN" sz="1500" dirty="0" smtClean="0"/>
            <a:t>-</a:t>
          </a:r>
          <a:r>
            <a:rPr kumimoji="1" lang="zh-CN" altLang="en-US" sz="1500" dirty="0" smtClean="0">
              <a:latin typeface="SimSun" panose="02010600030101010101" pitchFamily="2" charset="-122"/>
              <a:ea typeface="SimSun" panose="02010600030101010101" pitchFamily="2" charset="-122"/>
            </a:rPr>
            <a:t>经测</a:t>
          </a:r>
          <a:r>
            <a:rPr kumimoji="1" lang="ja-JP" altLang="zh-CN" sz="1500" dirty="0" smtClean="0">
              <a:latin typeface="SimSun" panose="02010600030101010101" pitchFamily="2" charset="-122"/>
              <a:ea typeface="SimSun" panose="02010600030101010101" pitchFamily="2" charset="-122"/>
            </a:rPr>
            <a:t>可运行功能</a:t>
          </a:r>
          <a:r>
            <a:rPr kumimoji="1" lang="en-US" altLang="ja-JP" sz="1500" dirty="0" smtClean="0"/>
            <a:t>) </a:t>
          </a:r>
          <a:endParaRPr kumimoji="1" lang="ja-JP" altLang="en-US" sz="1500" dirty="0"/>
        </a:p>
      </dgm:t>
    </dgm:pt>
    <dgm:pt modelId="{98CF836E-D5BF-4F50-93BB-BE29AFBA539A}" type="parTrans" cxnId="{3A429E10-258E-41B2-BE65-BFC01385C80E}">
      <dgm:prSet/>
      <dgm:spPr/>
      <dgm:t>
        <a:bodyPr/>
        <a:lstStyle/>
        <a:p>
          <a:endParaRPr kumimoji="1" lang="ja-JP" altLang="en-US"/>
        </a:p>
      </dgm:t>
    </dgm:pt>
    <dgm:pt modelId="{6E243AC4-895A-4F05-AE80-E849E56A5EC2}" type="sibTrans" cxnId="{3A429E10-258E-41B2-BE65-BFC01385C80E}">
      <dgm:prSet/>
      <dgm:spPr/>
      <dgm:t>
        <a:bodyPr/>
        <a:lstStyle/>
        <a:p>
          <a:endParaRPr kumimoji="1" lang="ja-JP" altLang="en-US"/>
        </a:p>
      </dgm:t>
    </dgm:pt>
    <dgm:pt modelId="{1E78B67B-0E1A-4727-A555-CA2F2525C0BC}">
      <dgm:prSet custT="1"/>
      <dgm:spPr/>
      <dgm:t>
        <a:bodyPr/>
        <a:lstStyle/>
        <a:p>
          <a:r>
            <a:rPr kumimoji="1" lang="zh-CN" altLang="en-US" sz="1300" dirty="0" smtClean="0">
              <a:latin typeface="SimSun" panose="02010600030101010101" pitchFamily="2" charset="-122"/>
              <a:ea typeface="SimSun" panose="02010600030101010101" pitchFamily="2" charset="-122"/>
            </a:rPr>
            <a:t>用于跟踪进行中的</a:t>
          </a:r>
          <a:r>
            <a:rPr kumimoji="1" lang="en-US" altLang="en-US" sz="1300" dirty="0" smtClean="0">
              <a:latin typeface="SimSun" panose="02010600030101010101" pitchFamily="2" charset="-122"/>
              <a:ea typeface="SimSun" panose="02010600030101010101" pitchFamily="2" charset="-122"/>
            </a:rPr>
            <a:t>Sprint</a:t>
          </a:r>
          <a:r>
            <a:rPr kumimoji="1" lang="zh-CN" altLang="en-US" sz="1300" dirty="0" smtClean="0">
              <a:latin typeface="SimSun" panose="02010600030101010101" pitchFamily="2" charset="-122"/>
              <a:ea typeface="SimSun" panose="02010600030101010101" pitchFamily="2" charset="-122"/>
            </a:rPr>
            <a:t>进度</a:t>
          </a:r>
          <a:endParaRPr kumimoji="1" lang="ja-JP" altLang="en-US" sz="1300" dirty="0">
            <a:latin typeface="SimSun" panose="02010600030101010101" pitchFamily="2" charset="-122"/>
            <a:ea typeface="SimSun" panose="02010600030101010101" pitchFamily="2" charset="-122"/>
          </a:endParaRPr>
        </a:p>
      </dgm:t>
    </dgm:pt>
    <dgm:pt modelId="{D5AABF65-75DF-49B9-B453-20926DF2DC06}" type="parTrans" cxnId="{7C23BE58-D9F1-4C29-A9A6-39C0775C9E5A}">
      <dgm:prSet/>
      <dgm:spPr/>
      <dgm:t>
        <a:bodyPr/>
        <a:lstStyle/>
        <a:p>
          <a:endParaRPr kumimoji="1" lang="ja-JP" altLang="en-US"/>
        </a:p>
      </dgm:t>
    </dgm:pt>
    <dgm:pt modelId="{8F1ECD19-B6AF-4639-A4D4-B953AA4D903D}" type="sibTrans" cxnId="{7C23BE58-D9F1-4C29-A9A6-39C0775C9E5A}">
      <dgm:prSet/>
      <dgm:spPr/>
      <dgm:t>
        <a:bodyPr/>
        <a:lstStyle/>
        <a:p>
          <a:endParaRPr kumimoji="1" lang="ja-JP" altLang="en-US"/>
        </a:p>
      </dgm:t>
    </dgm:pt>
    <dgm:pt modelId="{45D73DBB-EDBE-4792-ABA3-B02B7A8AC30C}">
      <dgm:prSet custT="1"/>
      <dgm:spPr/>
      <dgm:t>
        <a:bodyPr/>
        <a:lstStyle/>
        <a:p>
          <a:r>
            <a:rPr kumimoji="1" lang="zh-CN" altLang="en-US" sz="1300" dirty="0" smtClean="0">
              <a:latin typeface="SimSun" panose="02010600030101010101" pitchFamily="2" charset="-122"/>
              <a:ea typeface="SimSun" panose="02010600030101010101" pitchFamily="2" charset="-122"/>
            </a:rPr>
            <a:t>用于跟踪有待完成的工作</a:t>
          </a:r>
          <a:endParaRPr kumimoji="1" lang="ja-JP" altLang="en-US" sz="1300" dirty="0">
            <a:latin typeface="SimSun" panose="02010600030101010101" pitchFamily="2" charset="-122"/>
            <a:ea typeface="SimSun" panose="02010600030101010101" pitchFamily="2" charset="-122"/>
          </a:endParaRPr>
        </a:p>
      </dgm:t>
    </dgm:pt>
    <dgm:pt modelId="{DBE293A9-8989-421E-A967-0A48902C55A7}" type="parTrans" cxnId="{2801CC2D-3891-4368-94F1-AE42D593548B}">
      <dgm:prSet/>
      <dgm:spPr/>
      <dgm:t>
        <a:bodyPr/>
        <a:lstStyle/>
        <a:p>
          <a:endParaRPr kumimoji="1" lang="ja-JP" altLang="en-US"/>
        </a:p>
      </dgm:t>
    </dgm:pt>
    <dgm:pt modelId="{8CAC3FC8-A81F-4AE9-8D40-74D3D0723490}" type="sibTrans" cxnId="{2801CC2D-3891-4368-94F1-AE42D593548B}">
      <dgm:prSet/>
      <dgm:spPr/>
      <dgm:t>
        <a:bodyPr/>
        <a:lstStyle/>
        <a:p>
          <a:endParaRPr kumimoji="1" lang="ja-JP" altLang="en-US"/>
        </a:p>
      </dgm:t>
    </dgm:pt>
    <dgm:pt modelId="{388EF83F-0F8D-48E5-97D9-C5AB6D09BEC6}">
      <dgm:prSet custT="1"/>
      <dgm:spPr/>
      <dgm:t>
        <a:bodyPr/>
        <a:lstStyle/>
        <a:p>
          <a:r>
            <a:rPr kumimoji="1" lang="zh-CN" altLang="en-US" sz="1300" dirty="0" smtClean="0">
              <a:latin typeface="SimSun" panose="02010600030101010101" pitchFamily="2" charset="-122"/>
              <a:ea typeface="SimSun" panose="02010600030101010101" pitchFamily="2" charset="-122"/>
            </a:rPr>
            <a:t>用于分析在任意一天实际完成的工作量与理想的完成目标之间的差异</a:t>
          </a:r>
          <a:endParaRPr kumimoji="1" lang="ja-JP" altLang="en-US" sz="1300" dirty="0">
            <a:latin typeface="SimSun" panose="02010600030101010101" pitchFamily="2" charset="-122"/>
            <a:ea typeface="SimSun" panose="02010600030101010101" pitchFamily="2" charset="-122"/>
          </a:endParaRPr>
        </a:p>
      </dgm:t>
    </dgm:pt>
    <dgm:pt modelId="{F693ACC5-797C-440A-9F00-2E82E49E02EF}" type="parTrans" cxnId="{B48E0B29-4D49-4591-81A1-DDA979DBCEBC}">
      <dgm:prSet/>
      <dgm:spPr/>
      <dgm:t>
        <a:bodyPr/>
        <a:lstStyle/>
        <a:p>
          <a:endParaRPr kumimoji="1" lang="ja-JP" altLang="en-US"/>
        </a:p>
      </dgm:t>
    </dgm:pt>
    <dgm:pt modelId="{3CD01347-5780-45DF-B9F0-F3BAE79E9C66}" type="sibTrans" cxnId="{B48E0B29-4D49-4591-81A1-DDA979DBCEBC}">
      <dgm:prSet/>
      <dgm:spPr/>
      <dgm:t>
        <a:bodyPr/>
        <a:lstStyle/>
        <a:p>
          <a:endParaRPr kumimoji="1" lang="ja-JP" altLang="en-US"/>
        </a:p>
      </dgm:t>
    </dgm:pt>
    <dgm:pt modelId="{ACCAEAEC-4064-4B17-8B97-1E0CD7013F0D}">
      <dgm:prSet custT="1"/>
      <dgm:spPr/>
      <dgm:t>
        <a:bodyPr/>
        <a:lstStyle/>
        <a:p>
          <a:r>
            <a:rPr kumimoji="1" lang="zh-CN" altLang="en-US" sz="1300" dirty="0" smtClean="0">
              <a:latin typeface="SimSun" panose="02010600030101010101" pitchFamily="2" charset="-122"/>
              <a:ea typeface="SimSun" panose="02010600030101010101" pitchFamily="2" charset="-122"/>
            </a:rPr>
            <a:t>预测趋势线可以用于预测</a:t>
          </a:r>
          <a:r>
            <a:rPr kumimoji="1" lang="en-US" altLang="en-US" sz="1300" dirty="0" smtClean="0">
              <a:latin typeface="SimSun" panose="02010600030101010101" pitchFamily="2" charset="-122"/>
              <a:ea typeface="SimSun" panose="02010600030101010101" pitchFamily="2" charset="-122"/>
            </a:rPr>
            <a:t>Sprint</a:t>
          </a:r>
          <a:r>
            <a:rPr kumimoji="1" lang="zh-CN" altLang="en-US" sz="1300" dirty="0" smtClean="0">
              <a:latin typeface="SimSun" panose="02010600030101010101" pitchFamily="2" charset="-122"/>
              <a:ea typeface="SimSun" panose="02010600030101010101" pitchFamily="2" charset="-122"/>
            </a:rPr>
            <a:t>完成过程中可能发生的工作量缺口，并相应的采取适当的行动</a:t>
          </a:r>
          <a:endParaRPr kumimoji="1" lang="ja-JP" altLang="en-US" sz="1300" dirty="0">
            <a:latin typeface="SimSun" panose="02010600030101010101" pitchFamily="2" charset="-122"/>
            <a:ea typeface="SimSun" panose="02010600030101010101" pitchFamily="2" charset="-122"/>
          </a:endParaRPr>
        </a:p>
      </dgm:t>
    </dgm:pt>
    <dgm:pt modelId="{1EA1D21B-6850-4677-AE0B-495E0C32C863}" type="parTrans" cxnId="{D7EF5BB7-074F-45CB-85DA-519859ABA5DA}">
      <dgm:prSet/>
      <dgm:spPr/>
      <dgm:t>
        <a:bodyPr/>
        <a:lstStyle/>
        <a:p>
          <a:endParaRPr kumimoji="1" lang="ja-JP" altLang="en-US"/>
        </a:p>
      </dgm:t>
    </dgm:pt>
    <dgm:pt modelId="{F3559746-A62B-4DB5-98FD-39A033C5AC33}" type="sibTrans" cxnId="{D7EF5BB7-074F-45CB-85DA-519859ABA5DA}">
      <dgm:prSet/>
      <dgm:spPr/>
      <dgm:t>
        <a:bodyPr/>
        <a:lstStyle/>
        <a:p>
          <a:endParaRPr kumimoji="1" lang="ja-JP" altLang="en-US"/>
        </a:p>
      </dgm:t>
    </dgm:pt>
    <dgm:pt modelId="{A4AF7BED-0956-49E1-84FB-DB095500ABA1}">
      <dgm:prSet custT="1"/>
      <dgm:spPr/>
      <dgm:t>
        <a:bodyPr/>
        <a:lstStyle/>
        <a:p>
          <a:r>
            <a:rPr kumimoji="1" lang="ja-JP" altLang="en-US" sz="1300" dirty="0" smtClean="0">
              <a:latin typeface="SimSun" panose="02010600030101010101" pitchFamily="2" charset="-122"/>
              <a:ea typeface="SimSun" panose="02010600030101010101" pitchFamily="2" charset="-122"/>
            </a:rPr>
            <a:t>用于跟踪</a:t>
          </a:r>
          <a:r>
            <a:rPr kumimoji="1" lang="en-US" altLang="en-US" sz="1300" dirty="0" smtClean="0">
              <a:latin typeface="SimSun" panose="02010600030101010101" pitchFamily="2" charset="-122"/>
              <a:ea typeface="SimSun" panose="02010600030101010101" pitchFamily="2" charset="-122"/>
            </a:rPr>
            <a:t>Release</a:t>
          </a:r>
          <a:r>
            <a:rPr kumimoji="1" lang="ja-JP" altLang="en-US" sz="1300" dirty="0" smtClean="0">
              <a:latin typeface="SimSun" panose="02010600030101010101" pitchFamily="2" charset="-122"/>
              <a:ea typeface="SimSun" panose="02010600030101010101" pitchFamily="2" charset="-122"/>
            </a:rPr>
            <a:t>的进度</a:t>
          </a:r>
          <a:endParaRPr kumimoji="1" lang="ja-JP" altLang="en-US" sz="1300" dirty="0">
            <a:latin typeface="SimSun" panose="02010600030101010101" pitchFamily="2" charset="-122"/>
            <a:ea typeface="SimSun" panose="02010600030101010101" pitchFamily="2" charset="-122"/>
          </a:endParaRPr>
        </a:p>
      </dgm:t>
    </dgm:pt>
    <dgm:pt modelId="{CC1CC739-BE97-42D2-AD66-25810365A6C1}" type="parTrans" cxnId="{22C309CB-DF9E-4C5D-A620-F4403B6F2896}">
      <dgm:prSet/>
      <dgm:spPr/>
      <dgm:t>
        <a:bodyPr/>
        <a:lstStyle/>
        <a:p>
          <a:endParaRPr kumimoji="1" lang="ja-JP" altLang="en-US"/>
        </a:p>
      </dgm:t>
    </dgm:pt>
    <dgm:pt modelId="{C750254C-5456-4064-9CAC-4DD403EABCB3}" type="sibTrans" cxnId="{22C309CB-DF9E-4C5D-A620-F4403B6F2896}">
      <dgm:prSet/>
      <dgm:spPr/>
      <dgm:t>
        <a:bodyPr/>
        <a:lstStyle/>
        <a:p>
          <a:endParaRPr kumimoji="1" lang="ja-JP" altLang="en-US"/>
        </a:p>
      </dgm:t>
    </dgm:pt>
    <dgm:pt modelId="{27176EEA-B1BA-40E2-8B9B-41EBD5EDBB08}">
      <dgm:prSet custT="1"/>
      <dgm:spPr/>
      <dgm:t>
        <a:bodyPr/>
        <a:lstStyle/>
        <a:p>
          <a:r>
            <a:rPr kumimoji="1" lang="ja-JP" altLang="en-US" sz="1300" dirty="0" smtClean="0">
              <a:latin typeface="SimSun" panose="02010600030101010101" pitchFamily="2" charset="-122"/>
              <a:ea typeface="SimSun" panose="02010600030101010101" pitchFamily="2" charset="-122"/>
            </a:rPr>
            <a:t>描述到目前为止</a:t>
          </a:r>
          <a:r>
            <a:rPr kumimoji="1" lang="en-US" altLang="en-US" sz="1300" dirty="0" smtClean="0">
              <a:latin typeface="SimSun" panose="02010600030101010101" pitchFamily="2" charset="-122"/>
              <a:ea typeface="SimSun" panose="02010600030101010101" pitchFamily="2" charset="-122"/>
            </a:rPr>
            <a:t>Release</a:t>
          </a:r>
          <a:r>
            <a:rPr kumimoji="1" lang="ja-JP" altLang="en-US" sz="1300" dirty="0" smtClean="0">
              <a:latin typeface="SimSun" panose="02010600030101010101" pitchFamily="2" charset="-122"/>
              <a:ea typeface="SimSun" panose="02010600030101010101" pitchFamily="2" charset="-122"/>
            </a:rPr>
            <a:t>完成的工作量 （累积速度）</a:t>
          </a:r>
          <a:endParaRPr kumimoji="1" lang="ja-JP" altLang="en-US" sz="1300" dirty="0">
            <a:latin typeface="SimSun" panose="02010600030101010101" pitchFamily="2" charset="-122"/>
            <a:ea typeface="SimSun" panose="02010600030101010101" pitchFamily="2" charset="-122"/>
          </a:endParaRPr>
        </a:p>
      </dgm:t>
    </dgm:pt>
    <dgm:pt modelId="{EDA7ADFE-D5A6-4481-A01C-7E7CCB1C2896}" type="parTrans" cxnId="{BAD61ACD-EADE-4FCD-9C42-2153D08BA62D}">
      <dgm:prSet/>
      <dgm:spPr/>
      <dgm:t>
        <a:bodyPr/>
        <a:lstStyle/>
        <a:p>
          <a:endParaRPr kumimoji="1" lang="ja-JP" altLang="en-US"/>
        </a:p>
      </dgm:t>
    </dgm:pt>
    <dgm:pt modelId="{E17CAD38-5393-4486-9CFA-74F9DADCFD73}" type="sibTrans" cxnId="{BAD61ACD-EADE-4FCD-9C42-2153D08BA62D}">
      <dgm:prSet/>
      <dgm:spPr/>
      <dgm:t>
        <a:bodyPr/>
        <a:lstStyle/>
        <a:p>
          <a:endParaRPr kumimoji="1" lang="ja-JP" altLang="en-US"/>
        </a:p>
      </dgm:t>
    </dgm:pt>
    <dgm:pt modelId="{3232244B-FB49-4E78-8B49-2B65FAB19C1A}">
      <dgm:prSet custT="1"/>
      <dgm:spPr/>
      <dgm:t>
        <a:bodyPr/>
        <a:lstStyle/>
        <a:p>
          <a:r>
            <a:rPr kumimoji="1" lang="zh-CN" altLang="en-US" sz="1300" dirty="0" smtClean="0">
              <a:latin typeface="SimSun" panose="02010600030101010101" pitchFamily="2" charset="-122"/>
              <a:ea typeface="SimSun" panose="02010600030101010101" pitchFamily="2" charset="-122"/>
            </a:rPr>
            <a:t>描述相对于 </a:t>
          </a:r>
          <a:r>
            <a:rPr kumimoji="1" lang="en-US" altLang="en-US" sz="1300" dirty="0" smtClean="0">
              <a:latin typeface="SimSun" panose="02010600030101010101" pitchFamily="2" charset="-122"/>
              <a:ea typeface="SimSun" panose="02010600030101010101" pitchFamily="2" charset="-122"/>
            </a:rPr>
            <a:t>'</a:t>
          </a:r>
          <a:r>
            <a:rPr kumimoji="1" lang="zh-CN" altLang="en-US" sz="1300" dirty="0" smtClean="0">
              <a:latin typeface="SimSun" panose="02010600030101010101" pitchFamily="2" charset="-122"/>
              <a:ea typeface="SimSun" panose="02010600030101010101" pitchFamily="2" charset="-122"/>
            </a:rPr>
            <a:t>理想</a:t>
          </a:r>
          <a:r>
            <a:rPr kumimoji="1" lang="en-US" altLang="en-US" sz="1300" dirty="0" smtClean="0">
              <a:latin typeface="SimSun" panose="02010600030101010101" pitchFamily="2" charset="-122"/>
              <a:ea typeface="SimSun" panose="02010600030101010101" pitchFamily="2" charset="-122"/>
            </a:rPr>
            <a:t>'</a:t>
          </a:r>
          <a:r>
            <a:rPr kumimoji="1" lang="zh-CN" altLang="en-US" sz="1300" dirty="0" smtClean="0">
              <a:latin typeface="SimSun" panose="02010600030101010101" pitchFamily="2" charset="-122"/>
              <a:ea typeface="SimSun" panose="02010600030101010101" pitchFamily="2" charset="-122"/>
            </a:rPr>
            <a:t>状况 和当初 </a:t>
          </a:r>
          <a:r>
            <a:rPr kumimoji="1" lang="en-US" altLang="en-US" sz="1300" dirty="0" smtClean="0">
              <a:latin typeface="SimSun" panose="02010600030101010101" pitchFamily="2" charset="-122"/>
              <a:ea typeface="SimSun" panose="02010600030101010101" pitchFamily="2" charset="-122"/>
            </a:rPr>
            <a:t>'</a:t>
          </a:r>
          <a:r>
            <a:rPr kumimoji="1" lang="zh-CN" altLang="en-US" sz="1300" dirty="0" smtClean="0">
              <a:latin typeface="SimSun" panose="02010600030101010101" pitchFamily="2" charset="-122"/>
              <a:ea typeface="SimSun" panose="02010600030101010101" pitchFamily="2" charset="-122"/>
            </a:rPr>
            <a:t>计划</a:t>
          </a:r>
          <a:r>
            <a:rPr kumimoji="1" lang="en-US" altLang="en-US" sz="1300" dirty="0" smtClean="0">
              <a:latin typeface="SimSun" panose="02010600030101010101" pitchFamily="2" charset="-122"/>
              <a:ea typeface="SimSun" panose="02010600030101010101" pitchFamily="2" charset="-122"/>
            </a:rPr>
            <a:t>'</a:t>
          </a:r>
          <a:r>
            <a:rPr kumimoji="1" lang="zh-CN" altLang="en-US" sz="1300" dirty="0" smtClean="0">
              <a:latin typeface="SimSun" panose="02010600030101010101" pitchFamily="2" charset="-122"/>
              <a:ea typeface="SimSun" panose="02010600030101010101" pitchFamily="2" charset="-122"/>
            </a:rPr>
            <a:t>的趋势线</a:t>
          </a:r>
          <a:endParaRPr kumimoji="1" lang="ja-JP" altLang="en-US" sz="1300" dirty="0">
            <a:latin typeface="SimSun" panose="02010600030101010101" pitchFamily="2" charset="-122"/>
            <a:ea typeface="SimSun" panose="02010600030101010101" pitchFamily="2" charset="-122"/>
          </a:endParaRPr>
        </a:p>
      </dgm:t>
    </dgm:pt>
    <dgm:pt modelId="{8D5CD1D3-08DA-4AB4-9703-5352BC13480A}" type="parTrans" cxnId="{112C93A6-E8A5-465A-A9A6-15836099DC0E}">
      <dgm:prSet/>
      <dgm:spPr/>
      <dgm:t>
        <a:bodyPr/>
        <a:lstStyle/>
        <a:p>
          <a:endParaRPr kumimoji="1" lang="ja-JP" altLang="en-US"/>
        </a:p>
      </dgm:t>
    </dgm:pt>
    <dgm:pt modelId="{370D1893-6D40-4C66-87E6-7374774C91C4}" type="sibTrans" cxnId="{112C93A6-E8A5-465A-A9A6-15836099DC0E}">
      <dgm:prSet/>
      <dgm:spPr/>
      <dgm:t>
        <a:bodyPr/>
        <a:lstStyle/>
        <a:p>
          <a:endParaRPr kumimoji="1" lang="ja-JP" altLang="en-US"/>
        </a:p>
      </dgm:t>
    </dgm:pt>
    <dgm:pt modelId="{29FD69C9-770E-425B-8A24-82E6CED5C7F6}">
      <dgm:prSet custT="1"/>
      <dgm:spPr/>
      <dgm:t>
        <a:bodyPr/>
        <a:lstStyle/>
        <a:p>
          <a:r>
            <a:rPr kumimoji="1" lang="zh-CN" altLang="en-US" sz="1300" dirty="0" smtClean="0">
              <a:latin typeface="SimSun" panose="02010600030101010101" pitchFamily="2" charset="-122"/>
              <a:ea typeface="SimSun" panose="02010600030101010101" pitchFamily="2" charset="-122"/>
            </a:rPr>
            <a:t>用于判断</a:t>
          </a:r>
          <a:r>
            <a:rPr kumimoji="1" lang="en-US" altLang="en-US" sz="1300" dirty="0" smtClean="0">
              <a:latin typeface="SimSun" panose="02010600030101010101" pitchFamily="2" charset="-122"/>
              <a:ea typeface="SimSun" panose="02010600030101010101" pitchFamily="2" charset="-122"/>
            </a:rPr>
            <a:t>Release</a:t>
          </a:r>
          <a:r>
            <a:rPr kumimoji="1" lang="zh-CN" altLang="en-US" sz="1300" dirty="0" smtClean="0">
              <a:latin typeface="SimSun" panose="02010600030101010101" pitchFamily="2" charset="-122"/>
              <a:ea typeface="SimSun" panose="02010600030101010101" pitchFamily="2" charset="-122"/>
            </a:rPr>
            <a:t>范围的变动</a:t>
          </a:r>
          <a:endParaRPr kumimoji="1" lang="ja-JP" altLang="en-US" sz="1300" dirty="0">
            <a:latin typeface="SimSun" panose="02010600030101010101" pitchFamily="2" charset="-122"/>
            <a:ea typeface="SimSun" panose="02010600030101010101" pitchFamily="2" charset="-122"/>
          </a:endParaRPr>
        </a:p>
      </dgm:t>
    </dgm:pt>
    <dgm:pt modelId="{54B84901-ED2A-4988-9428-725134D1635B}" type="parTrans" cxnId="{CA262D67-DC9E-43F0-82E7-E137339B59C3}">
      <dgm:prSet/>
      <dgm:spPr/>
      <dgm:t>
        <a:bodyPr/>
        <a:lstStyle/>
        <a:p>
          <a:endParaRPr kumimoji="1" lang="ja-JP" altLang="en-US"/>
        </a:p>
      </dgm:t>
    </dgm:pt>
    <dgm:pt modelId="{88D3A731-3EC5-4BA1-8DCD-BAD98127EC52}" type="sibTrans" cxnId="{CA262D67-DC9E-43F0-82E7-E137339B59C3}">
      <dgm:prSet/>
      <dgm:spPr/>
      <dgm:t>
        <a:bodyPr/>
        <a:lstStyle/>
        <a:p>
          <a:endParaRPr kumimoji="1" lang="ja-JP" altLang="en-US"/>
        </a:p>
      </dgm:t>
    </dgm:pt>
    <dgm:pt modelId="{C959CC0D-0151-4114-85B1-A96F36D0D92B}">
      <dgm:prSet custT="1"/>
      <dgm:spPr/>
      <dgm:t>
        <a:bodyPr/>
        <a:lstStyle/>
        <a:p>
          <a:r>
            <a:rPr kumimoji="1" lang="zh-CN" altLang="en-US" sz="1300" dirty="0" smtClean="0">
              <a:latin typeface="SimSun" panose="02010600030101010101" pitchFamily="2" charset="-122"/>
              <a:ea typeface="SimSun" panose="02010600030101010101" pitchFamily="2" charset="-122"/>
            </a:rPr>
            <a:t>用于判断已经完成的</a:t>
          </a:r>
          <a:r>
            <a:rPr kumimoji="1" lang="en-US" altLang="zh-CN" sz="1300" dirty="0" smtClean="0">
              <a:latin typeface="SimSun" panose="02010600030101010101" pitchFamily="2" charset="-122"/>
              <a:ea typeface="SimSun" panose="02010600030101010101" pitchFamily="2" charset="-122"/>
            </a:rPr>
            <a:t>Springs</a:t>
          </a:r>
          <a:r>
            <a:rPr kumimoji="1" lang="zh-CN" altLang="en-US" sz="1300" dirty="0" smtClean="0">
              <a:latin typeface="SimSun" panose="02010600030101010101" pitchFamily="2" charset="-122"/>
              <a:ea typeface="SimSun" panose="02010600030101010101" pitchFamily="2" charset="-122"/>
            </a:rPr>
            <a:t>可用程度</a:t>
          </a:r>
          <a:endParaRPr kumimoji="1" lang="ja-JP" altLang="en-US" sz="1300" dirty="0">
            <a:latin typeface="SimSun" panose="02010600030101010101" pitchFamily="2" charset="-122"/>
            <a:ea typeface="SimSun" panose="02010600030101010101" pitchFamily="2" charset="-122"/>
          </a:endParaRPr>
        </a:p>
      </dgm:t>
    </dgm:pt>
    <dgm:pt modelId="{0F1A2770-396F-4BEC-9811-521D6780B34C}" type="parTrans" cxnId="{A170CED0-8284-415D-AE5A-A82C16BBEF80}">
      <dgm:prSet/>
      <dgm:spPr/>
      <dgm:t>
        <a:bodyPr/>
        <a:lstStyle/>
        <a:p>
          <a:endParaRPr kumimoji="1" lang="ja-JP" altLang="en-US"/>
        </a:p>
      </dgm:t>
    </dgm:pt>
    <dgm:pt modelId="{BB9C8FA9-9646-4839-82B2-823D42AF65F7}" type="sibTrans" cxnId="{A170CED0-8284-415D-AE5A-A82C16BBEF80}">
      <dgm:prSet/>
      <dgm:spPr/>
      <dgm:t>
        <a:bodyPr/>
        <a:lstStyle/>
        <a:p>
          <a:endParaRPr kumimoji="1" lang="ja-JP" altLang="en-US"/>
        </a:p>
      </dgm:t>
    </dgm:pt>
    <dgm:pt modelId="{5BDE30D0-7F8C-45F5-AB7B-C744D62B8FCB}">
      <dgm:prSet custT="1"/>
      <dgm:spPr/>
      <dgm:t>
        <a:bodyPr/>
        <a:lstStyle/>
        <a:p>
          <a:r>
            <a:rPr kumimoji="1" lang="zh-CN" altLang="en-US" sz="1300" dirty="0" smtClean="0">
              <a:latin typeface="SimSun" panose="02010600030101010101" pitchFamily="2" charset="-122"/>
              <a:ea typeface="SimSun" panose="02010600030101010101" pitchFamily="2" charset="-122"/>
            </a:rPr>
            <a:t>用于判断是否新完成的功能对既有的功能产生影响</a:t>
          </a:r>
          <a:endParaRPr kumimoji="1" lang="ja-JP" altLang="en-US" sz="1300" dirty="0">
            <a:latin typeface="SimSun" panose="02010600030101010101" pitchFamily="2" charset="-122"/>
            <a:ea typeface="SimSun" panose="02010600030101010101" pitchFamily="2" charset="-122"/>
          </a:endParaRPr>
        </a:p>
      </dgm:t>
    </dgm:pt>
    <dgm:pt modelId="{B99504F4-4E07-4711-97C6-FD430921133E}" type="parTrans" cxnId="{59681A26-DA79-4D01-81CE-3D0060ADF8EE}">
      <dgm:prSet/>
      <dgm:spPr/>
      <dgm:t>
        <a:bodyPr/>
        <a:lstStyle/>
        <a:p>
          <a:endParaRPr kumimoji="1" lang="ja-JP" altLang="en-US"/>
        </a:p>
      </dgm:t>
    </dgm:pt>
    <dgm:pt modelId="{D2C3C55B-8741-4AB3-AC0B-894DED58CA05}" type="sibTrans" cxnId="{59681A26-DA79-4D01-81CE-3D0060ADF8EE}">
      <dgm:prSet/>
      <dgm:spPr/>
      <dgm:t>
        <a:bodyPr/>
        <a:lstStyle/>
        <a:p>
          <a:endParaRPr kumimoji="1" lang="ja-JP" altLang="en-US"/>
        </a:p>
      </dgm:t>
    </dgm:pt>
    <dgm:pt modelId="{3DB7672E-9BBB-4292-866B-E5DA16FB0D47}">
      <dgm:prSet custT="1"/>
      <dgm:spPr/>
      <dgm:t>
        <a:bodyPr/>
        <a:lstStyle/>
        <a:p>
          <a:r>
            <a:rPr kumimoji="1" lang="zh-CN" altLang="en-US" sz="1300" dirty="0" smtClean="0">
              <a:latin typeface="SimSun" panose="02010600030101010101" pitchFamily="2" charset="-122"/>
              <a:ea typeface="SimSun" panose="02010600030101010101" pitchFamily="2" charset="-122"/>
            </a:rPr>
            <a:t>用于判断已经投入使用的功能占开发完成功能的百分比</a:t>
          </a:r>
          <a:endParaRPr kumimoji="1" lang="ja-JP" altLang="en-US" sz="1300" dirty="0">
            <a:latin typeface="SimSun" panose="02010600030101010101" pitchFamily="2" charset="-122"/>
            <a:ea typeface="SimSun" panose="02010600030101010101" pitchFamily="2" charset="-122"/>
          </a:endParaRPr>
        </a:p>
      </dgm:t>
    </dgm:pt>
    <dgm:pt modelId="{EDCBFE9B-10B6-4D33-BFB4-BDE01A1824A4}" type="parTrans" cxnId="{AEAA877E-567A-440F-9F18-B29444696E5A}">
      <dgm:prSet/>
      <dgm:spPr/>
      <dgm:t>
        <a:bodyPr/>
        <a:lstStyle/>
        <a:p>
          <a:endParaRPr kumimoji="1" lang="ja-JP" altLang="en-US"/>
        </a:p>
      </dgm:t>
    </dgm:pt>
    <dgm:pt modelId="{2F04D4DA-8DBB-4573-B2D1-A3AC80EB92C5}" type="sibTrans" cxnId="{AEAA877E-567A-440F-9F18-B29444696E5A}">
      <dgm:prSet/>
      <dgm:spPr/>
      <dgm:t>
        <a:bodyPr/>
        <a:lstStyle/>
        <a:p>
          <a:endParaRPr kumimoji="1" lang="ja-JP" altLang="en-US"/>
        </a:p>
      </dgm:t>
    </dgm:pt>
    <dgm:pt modelId="{7D8624F9-5024-4EC2-A183-A1DFBA79931D}">
      <dgm:prSet custT="1"/>
      <dgm:spPr/>
      <dgm:t>
        <a:bodyPr/>
        <a:lstStyle/>
        <a:p>
          <a:r>
            <a:rPr kumimoji="1" lang="zh-CN" altLang="en-US" sz="1300" dirty="0" smtClean="0">
              <a:latin typeface="SimSun" panose="02010600030101010101" pitchFamily="2" charset="-122"/>
              <a:ea typeface="SimSun" panose="02010600030101010101" pitchFamily="2" charset="-122"/>
            </a:rPr>
            <a:t>计算公式：通过回归测试的</a:t>
          </a:r>
          <a:r>
            <a:rPr kumimoji="1" lang="en-US" altLang="en-US" sz="1300" dirty="0" smtClean="0">
              <a:latin typeface="SimSun" panose="02010600030101010101" pitchFamily="2" charset="-122"/>
              <a:ea typeface="SimSun" panose="02010600030101010101" pitchFamily="2" charset="-122"/>
            </a:rPr>
            <a:t>Stories</a:t>
          </a:r>
          <a:r>
            <a:rPr kumimoji="1" lang="zh-CN" altLang="en-US" sz="1300" dirty="0" smtClean="0">
              <a:latin typeface="SimSun" panose="02010600030101010101" pitchFamily="2" charset="-122"/>
              <a:ea typeface="SimSun" panose="02010600030101010101" pitchFamily="2" charset="-122"/>
            </a:rPr>
            <a:t>数</a:t>
          </a:r>
          <a:r>
            <a:rPr kumimoji="1" lang="en-US" altLang="en-US" sz="1300" dirty="0" smtClean="0">
              <a:latin typeface="SimSun" panose="02010600030101010101" pitchFamily="2" charset="-122"/>
              <a:ea typeface="SimSun" panose="02010600030101010101" pitchFamily="2" charset="-122"/>
            </a:rPr>
            <a:t>/</a:t>
          </a:r>
          <a:r>
            <a:rPr kumimoji="1" lang="zh-CN" altLang="en-US" sz="1300" dirty="0" smtClean="0">
              <a:latin typeface="SimSun" panose="02010600030101010101" pitchFamily="2" charset="-122"/>
              <a:ea typeface="SimSun" panose="02010600030101010101" pitchFamily="2" charset="-122"/>
            </a:rPr>
            <a:t>开发完成的</a:t>
          </a:r>
          <a:r>
            <a:rPr kumimoji="1" lang="en-US" altLang="en-US" sz="1300" dirty="0" smtClean="0">
              <a:latin typeface="SimSun" panose="02010600030101010101" pitchFamily="2" charset="-122"/>
              <a:ea typeface="SimSun" panose="02010600030101010101" pitchFamily="2" charset="-122"/>
            </a:rPr>
            <a:t>Stories</a:t>
          </a:r>
          <a:r>
            <a:rPr kumimoji="1" lang="zh-CN" altLang="en-US" sz="1300" dirty="0" smtClean="0">
              <a:latin typeface="SimSun" panose="02010600030101010101" pitchFamily="2" charset="-122"/>
              <a:ea typeface="SimSun" panose="02010600030101010101" pitchFamily="2" charset="-122"/>
            </a:rPr>
            <a:t>总数</a:t>
          </a:r>
          <a:endParaRPr kumimoji="1" lang="ja-JP" altLang="en-US" sz="1300" dirty="0">
            <a:latin typeface="SimSun" panose="02010600030101010101" pitchFamily="2" charset="-122"/>
            <a:ea typeface="SimSun" panose="02010600030101010101" pitchFamily="2" charset="-122"/>
          </a:endParaRPr>
        </a:p>
      </dgm:t>
    </dgm:pt>
    <dgm:pt modelId="{0388CD9D-5BDF-421C-8745-F893946788A0}" type="parTrans" cxnId="{E687C614-87BC-4E0C-934E-17F3C1675462}">
      <dgm:prSet/>
      <dgm:spPr/>
      <dgm:t>
        <a:bodyPr/>
        <a:lstStyle/>
        <a:p>
          <a:endParaRPr kumimoji="1" lang="ja-JP" altLang="en-US"/>
        </a:p>
      </dgm:t>
    </dgm:pt>
    <dgm:pt modelId="{E433391A-7C4D-4A06-999C-0E023B25CE26}" type="sibTrans" cxnId="{E687C614-87BC-4E0C-934E-17F3C1675462}">
      <dgm:prSet/>
      <dgm:spPr/>
      <dgm:t>
        <a:bodyPr/>
        <a:lstStyle/>
        <a:p>
          <a:endParaRPr kumimoji="1" lang="ja-JP" altLang="en-US"/>
        </a:p>
      </dgm:t>
    </dgm:pt>
    <dgm:pt modelId="{91790EF1-36C2-4B1A-8E0A-846811B8F552}" type="pres">
      <dgm:prSet presAssocID="{32018D9F-C3AA-4CF3-8CE7-461A1005F454}" presName="linear" presStyleCnt="0">
        <dgm:presLayoutVars>
          <dgm:dir/>
          <dgm:animLvl val="lvl"/>
          <dgm:resizeHandles val="exact"/>
        </dgm:presLayoutVars>
      </dgm:prSet>
      <dgm:spPr/>
      <dgm:t>
        <a:bodyPr/>
        <a:lstStyle/>
        <a:p>
          <a:endParaRPr kumimoji="1" lang="ja-JP" altLang="en-US"/>
        </a:p>
      </dgm:t>
    </dgm:pt>
    <dgm:pt modelId="{1611970F-CAC8-4AFC-A277-F32AB2D0234E}" type="pres">
      <dgm:prSet presAssocID="{58E30DB4-32BA-468E-9A77-622492AF454D}" presName="parentLin" presStyleCnt="0"/>
      <dgm:spPr/>
    </dgm:pt>
    <dgm:pt modelId="{8EE568E5-5E53-4CEC-B259-718D1A23B58E}" type="pres">
      <dgm:prSet presAssocID="{58E30DB4-32BA-468E-9A77-622492AF454D}" presName="parentLeftMargin" presStyleLbl="node1" presStyleIdx="0" presStyleCnt="3"/>
      <dgm:spPr/>
      <dgm:t>
        <a:bodyPr/>
        <a:lstStyle/>
        <a:p>
          <a:endParaRPr kumimoji="1" lang="ja-JP" altLang="en-US"/>
        </a:p>
      </dgm:t>
    </dgm:pt>
    <dgm:pt modelId="{9BB0BE2E-DC25-45B4-A4FD-87599195AE33}" type="pres">
      <dgm:prSet presAssocID="{58E30DB4-32BA-468E-9A77-622492AF454D}" presName="parentText" presStyleLbl="node1" presStyleIdx="0" presStyleCnt="3" custScaleX="53802" custScaleY="150963" custLinFactX="-1082" custLinFactNeighborX="-100000">
        <dgm:presLayoutVars>
          <dgm:chMax val="0"/>
          <dgm:bulletEnabled val="1"/>
        </dgm:presLayoutVars>
      </dgm:prSet>
      <dgm:spPr/>
      <dgm:t>
        <a:bodyPr/>
        <a:lstStyle/>
        <a:p>
          <a:endParaRPr kumimoji="1" lang="ja-JP" altLang="en-US"/>
        </a:p>
      </dgm:t>
    </dgm:pt>
    <dgm:pt modelId="{F193ED04-529C-4F1F-BAD3-F317CA182B56}" type="pres">
      <dgm:prSet presAssocID="{58E30DB4-32BA-468E-9A77-622492AF454D}" presName="negativeSpace" presStyleCnt="0"/>
      <dgm:spPr/>
    </dgm:pt>
    <dgm:pt modelId="{A86D334C-FB51-4CFC-8CF6-596F2EAC6163}" type="pres">
      <dgm:prSet presAssocID="{58E30DB4-32BA-468E-9A77-622492AF454D}" presName="childText" presStyleLbl="conFgAcc1" presStyleIdx="0" presStyleCnt="3" custScaleX="93901" custLinFactNeighborX="6099" custLinFactNeighborY="-51312">
        <dgm:presLayoutVars>
          <dgm:bulletEnabled val="1"/>
        </dgm:presLayoutVars>
      </dgm:prSet>
      <dgm:spPr/>
      <dgm:t>
        <a:bodyPr/>
        <a:lstStyle/>
        <a:p>
          <a:endParaRPr kumimoji="1" lang="ja-JP" altLang="en-US"/>
        </a:p>
      </dgm:t>
    </dgm:pt>
    <dgm:pt modelId="{BD455A02-6E9A-4DEB-871C-4320AA65E7EA}" type="pres">
      <dgm:prSet presAssocID="{9421F8B1-71B8-4B26-9C72-EC1E6F1D3BCC}" presName="spaceBetweenRectangles" presStyleCnt="0"/>
      <dgm:spPr/>
    </dgm:pt>
    <dgm:pt modelId="{DF3B41BA-EB78-4A3B-894A-B6F6BC93DD77}" type="pres">
      <dgm:prSet presAssocID="{E86C07B9-2ADB-4D07-BB29-A478956A14B8}" presName="parentLin" presStyleCnt="0"/>
      <dgm:spPr/>
    </dgm:pt>
    <dgm:pt modelId="{9650ABD2-541B-460C-88BD-B4B8F38D9E4A}" type="pres">
      <dgm:prSet presAssocID="{E86C07B9-2ADB-4D07-BB29-A478956A14B8}" presName="parentLeftMargin" presStyleLbl="node1" presStyleIdx="0" presStyleCnt="3"/>
      <dgm:spPr/>
      <dgm:t>
        <a:bodyPr/>
        <a:lstStyle/>
        <a:p>
          <a:endParaRPr kumimoji="1" lang="ja-JP" altLang="en-US"/>
        </a:p>
      </dgm:t>
    </dgm:pt>
    <dgm:pt modelId="{18BFD49B-5590-4289-9E30-1F593DF24E5A}" type="pres">
      <dgm:prSet presAssocID="{E86C07B9-2ADB-4D07-BB29-A478956A14B8}" presName="parentText" presStyleLbl="node1" presStyleIdx="1" presStyleCnt="3" custScaleX="53802" custScaleY="150963" custLinFactX="-1082" custLinFactNeighborX="-100000">
        <dgm:presLayoutVars>
          <dgm:chMax val="0"/>
          <dgm:bulletEnabled val="1"/>
        </dgm:presLayoutVars>
      </dgm:prSet>
      <dgm:spPr/>
      <dgm:t>
        <a:bodyPr/>
        <a:lstStyle/>
        <a:p>
          <a:endParaRPr kumimoji="1" lang="ja-JP" altLang="en-US"/>
        </a:p>
      </dgm:t>
    </dgm:pt>
    <dgm:pt modelId="{3E4847C2-1D59-4486-AAE7-2FA8CEBD56FF}" type="pres">
      <dgm:prSet presAssocID="{E86C07B9-2ADB-4D07-BB29-A478956A14B8}" presName="negativeSpace" presStyleCnt="0"/>
      <dgm:spPr/>
    </dgm:pt>
    <dgm:pt modelId="{527DE1E8-B07A-4B49-985F-A6B100E0709E}" type="pres">
      <dgm:prSet presAssocID="{E86C07B9-2ADB-4D07-BB29-A478956A14B8}" presName="childText" presStyleLbl="conFgAcc1" presStyleIdx="1" presStyleCnt="3" custScaleX="93901" custLinFactNeighborX="6099" custLinFactNeighborY="-51312">
        <dgm:presLayoutVars>
          <dgm:bulletEnabled val="1"/>
        </dgm:presLayoutVars>
      </dgm:prSet>
      <dgm:spPr/>
      <dgm:t>
        <a:bodyPr/>
        <a:lstStyle/>
        <a:p>
          <a:endParaRPr kumimoji="1" lang="ja-JP" altLang="en-US"/>
        </a:p>
      </dgm:t>
    </dgm:pt>
    <dgm:pt modelId="{2744B497-7307-4B00-BAA3-45A0E953408D}" type="pres">
      <dgm:prSet presAssocID="{BE259141-5882-4C72-8E43-A048DA27A390}" presName="spaceBetweenRectangles" presStyleCnt="0"/>
      <dgm:spPr/>
    </dgm:pt>
    <dgm:pt modelId="{CD29E6DC-87A2-41A9-B50E-B6AF6BD64A89}" type="pres">
      <dgm:prSet presAssocID="{ADCBDBE8-5895-4C22-8F3D-69E7C66E3BC7}" presName="parentLin" presStyleCnt="0"/>
      <dgm:spPr/>
    </dgm:pt>
    <dgm:pt modelId="{582CAE45-9C9B-4779-95BC-6912D476DED6}" type="pres">
      <dgm:prSet presAssocID="{ADCBDBE8-5895-4C22-8F3D-69E7C66E3BC7}" presName="parentLeftMargin" presStyleLbl="node1" presStyleIdx="1" presStyleCnt="3"/>
      <dgm:spPr/>
      <dgm:t>
        <a:bodyPr/>
        <a:lstStyle/>
        <a:p>
          <a:endParaRPr kumimoji="1" lang="ja-JP" altLang="en-US"/>
        </a:p>
      </dgm:t>
    </dgm:pt>
    <dgm:pt modelId="{6D679511-0B05-4AD8-9F74-1B28EACD1ADB}" type="pres">
      <dgm:prSet presAssocID="{ADCBDBE8-5895-4C22-8F3D-69E7C66E3BC7}" presName="parentText" presStyleLbl="node1" presStyleIdx="2" presStyleCnt="3" custScaleX="53456" custScaleY="150963" custLinFactX="-1082" custLinFactNeighborX="-100000">
        <dgm:presLayoutVars>
          <dgm:chMax val="0"/>
          <dgm:bulletEnabled val="1"/>
        </dgm:presLayoutVars>
      </dgm:prSet>
      <dgm:spPr/>
      <dgm:t>
        <a:bodyPr/>
        <a:lstStyle/>
        <a:p>
          <a:endParaRPr kumimoji="1" lang="ja-JP" altLang="en-US"/>
        </a:p>
      </dgm:t>
    </dgm:pt>
    <dgm:pt modelId="{45140688-0550-4B73-BD4E-724BE8905052}" type="pres">
      <dgm:prSet presAssocID="{ADCBDBE8-5895-4C22-8F3D-69E7C66E3BC7}" presName="negativeSpace" presStyleCnt="0"/>
      <dgm:spPr/>
    </dgm:pt>
    <dgm:pt modelId="{DB5C351B-097F-45E0-88FF-5E376F8FBFAE}" type="pres">
      <dgm:prSet presAssocID="{ADCBDBE8-5895-4C22-8F3D-69E7C66E3BC7}" presName="childText" presStyleLbl="conFgAcc1" presStyleIdx="2" presStyleCnt="3" custScaleX="93901" custLinFactNeighborX="6099" custLinFactNeighborY="-18772">
        <dgm:presLayoutVars>
          <dgm:bulletEnabled val="1"/>
        </dgm:presLayoutVars>
      </dgm:prSet>
      <dgm:spPr/>
      <dgm:t>
        <a:bodyPr/>
        <a:lstStyle/>
        <a:p>
          <a:endParaRPr kumimoji="1" lang="ja-JP" altLang="en-US"/>
        </a:p>
      </dgm:t>
    </dgm:pt>
  </dgm:ptLst>
  <dgm:cxnLst>
    <dgm:cxn modelId="{8B607644-52BA-46F8-9F58-C1FA3869A629}" type="presOf" srcId="{32018D9F-C3AA-4CF3-8CE7-461A1005F454}" destId="{91790EF1-36C2-4B1A-8E0A-846811B8F552}" srcOrd="0" destOrd="0" presId="urn:microsoft.com/office/officeart/2005/8/layout/list1"/>
    <dgm:cxn modelId="{0F0F3C80-B30B-432C-AD6E-9B57A36601C5}" type="presOf" srcId="{58E30DB4-32BA-468E-9A77-622492AF454D}" destId="{9BB0BE2E-DC25-45B4-A4FD-87599195AE33}" srcOrd="1" destOrd="0" presId="urn:microsoft.com/office/officeart/2005/8/layout/list1"/>
    <dgm:cxn modelId="{2EA9B152-4640-4532-AE0A-3141CCC964EC}" type="presOf" srcId="{388EF83F-0F8D-48E5-97D9-C5AB6D09BEC6}" destId="{A86D334C-FB51-4CFC-8CF6-596F2EAC6163}" srcOrd="0" destOrd="2" presId="urn:microsoft.com/office/officeart/2005/8/layout/list1"/>
    <dgm:cxn modelId="{F0841389-D52D-4B5E-B891-6733947308C6}" type="presOf" srcId="{A4AF7BED-0956-49E1-84FB-DB095500ABA1}" destId="{527DE1E8-B07A-4B49-985F-A6B100E0709E}" srcOrd="0" destOrd="0" presId="urn:microsoft.com/office/officeart/2005/8/layout/list1"/>
    <dgm:cxn modelId="{3A429E10-258E-41B2-BE65-BFC01385C80E}" srcId="{32018D9F-C3AA-4CF3-8CE7-461A1005F454}" destId="{ADCBDBE8-5895-4C22-8F3D-69E7C66E3BC7}" srcOrd="2" destOrd="0" parTransId="{98CF836E-D5BF-4F50-93BB-BE29AFBA539A}" sibTransId="{6E243AC4-895A-4F05-AE80-E849E56A5EC2}"/>
    <dgm:cxn modelId="{3950AA9B-F48E-4AC4-A4B4-6207D1C046D1}" srcId="{32018D9F-C3AA-4CF3-8CE7-461A1005F454}" destId="{58E30DB4-32BA-468E-9A77-622492AF454D}" srcOrd="0" destOrd="0" parTransId="{F1895D09-E463-4ACF-AC2D-60F4B833F65F}" sibTransId="{9421F8B1-71B8-4B26-9C72-EC1E6F1D3BCC}"/>
    <dgm:cxn modelId="{7C23BE58-D9F1-4C29-A9A6-39C0775C9E5A}" srcId="{58E30DB4-32BA-468E-9A77-622492AF454D}" destId="{1E78B67B-0E1A-4727-A555-CA2F2525C0BC}" srcOrd="0" destOrd="0" parTransId="{D5AABF65-75DF-49B9-B453-20926DF2DC06}" sibTransId="{8F1ECD19-B6AF-4639-A4D4-B953AA4D903D}"/>
    <dgm:cxn modelId="{B4C984BA-C0DF-4C97-A2F3-23CFA16050B5}" type="presOf" srcId="{58E30DB4-32BA-468E-9A77-622492AF454D}" destId="{8EE568E5-5E53-4CEC-B259-718D1A23B58E}" srcOrd="0" destOrd="0" presId="urn:microsoft.com/office/officeart/2005/8/layout/list1"/>
    <dgm:cxn modelId="{112C93A6-E8A5-465A-A9A6-15836099DC0E}" srcId="{E86C07B9-2ADB-4D07-BB29-A478956A14B8}" destId="{3232244B-FB49-4E78-8B49-2B65FAB19C1A}" srcOrd="2" destOrd="0" parTransId="{8D5CD1D3-08DA-4AB4-9703-5352BC13480A}" sibTransId="{370D1893-6D40-4C66-87E6-7374774C91C4}"/>
    <dgm:cxn modelId="{AF0976EF-F435-47F4-A7C5-F0B684F13F36}" type="presOf" srcId="{E86C07B9-2ADB-4D07-BB29-A478956A14B8}" destId="{18BFD49B-5590-4289-9E30-1F593DF24E5A}" srcOrd="1" destOrd="0" presId="urn:microsoft.com/office/officeart/2005/8/layout/list1"/>
    <dgm:cxn modelId="{AD308E87-BBE7-4B49-A8A5-BFA9CE90994B}" type="presOf" srcId="{C959CC0D-0151-4114-85B1-A96F36D0D92B}" destId="{DB5C351B-097F-45E0-88FF-5E376F8FBFAE}" srcOrd="0" destOrd="1" presId="urn:microsoft.com/office/officeart/2005/8/layout/list1"/>
    <dgm:cxn modelId="{AAF65FAF-59A7-4C5E-8C31-C5B855BA08BA}" type="presOf" srcId="{1E78B67B-0E1A-4727-A555-CA2F2525C0BC}" destId="{A86D334C-FB51-4CFC-8CF6-596F2EAC6163}" srcOrd="0" destOrd="0" presId="urn:microsoft.com/office/officeart/2005/8/layout/list1"/>
    <dgm:cxn modelId="{B48E0B29-4D49-4591-81A1-DDA979DBCEBC}" srcId="{58E30DB4-32BA-468E-9A77-622492AF454D}" destId="{388EF83F-0F8D-48E5-97D9-C5AB6D09BEC6}" srcOrd="2" destOrd="0" parTransId="{F693ACC5-797C-440A-9F00-2E82E49E02EF}" sibTransId="{3CD01347-5780-45DF-B9F0-F3BAE79E9C66}"/>
    <dgm:cxn modelId="{50ACCDF9-904F-4358-9A2B-6C5B2D1F4756}" type="presOf" srcId="{E86C07B9-2ADB-4D07-BB29-A478956A14B8}" destId="{9650ABD2-541B-460C-88BD-B4B8F38D9E4A}" srcOrd="0" destOrd="0" presId="urn:microsoft.com/office/officeart/2005/8/layout/list1"/>
    <dgm:cxn modelId="{22C309CB-DF9E-4C5D-A620-F4403B6F2896}" srcId="{E86C07B9-2ADB-4D07-BB29-A478956A14B8}" destId="{A4AF7BED-0956-49E1-84FB-DB095500ABA1}" srcOrd="0" destOrd="0" parTransId="{CC1CC739-BE97-42D2-AD66-25810365A6C1}" sibTransId="{C750254C-5456-4064-9CAC-4DD403EABCB3}"/>
    <dgm:cxn modelId="{CA262D67-DC9E-43F0-82E7-E137339B59C3}" srcId="{E86C07B9-2ADB-4D07-BB29-A478956A14B8}" destId="{29FD69C9-770E-425B-8A24-82E6CED5C7F6}" srcOrd="3" destOrd="0" parTransId="{54B84901-ED2A-4988-9428-725134D1635B}" sibTransId="{88D3A731-3EC5-4BA1-8DCD-BAD98127EC52}"/>
    <dgm:cxn modelId="{1E397571-7D99-4DD3-B2FD-2B6099BB3D01}" type="presOf" srcId="{3DB7672E-9BBB-4292-866B-E5DA16FB0D47}" destId="{DB5C351B-097F-45E0-88FF-5E376F8FBFAE}" srcOrd="0" destOrd="0" presId="urn:microsoft.com/office/officeart/2005/8/layout/list1"/>
    <dgm:cxn modelId="{59681A26-DA79-4D01-81CE-3D0060ADF8EE}" srcId="{ADCBDBE8-5895-4C22-8F3D-69E7C66E3BC7}" destId="{5BDE30D0-7F8C-45F5-AB7B-C744D62B8FCB}" srcOrd="2" destOrd="0" parTransId="{B99504F4-4E07-4711-97C6-FD430921133E}" sibTransId="{D2C3C55B-8741-4AB3-AC0B-894DED58CA05}"/>
    <dgm:cxn modelId="{D7EF5BB7-074F-45CB-85DA-519859ABA5DA}" srcId="{58E30DB4-32BA-468E-9A77-622492AF454D}" destId="{ACCAEAEC-4064-4B17-8B97-1E0CD7013F0D}" srcOrd="3" destOrd="0" parTransId="{1EA1D21B-6850-4677-AE0B-495E0C32C863}" sibTransId="{F3559746-A62B-4DB5-98FD-39A033C5AC33}"/>
    <dgm:cxn modelId="{BAD61ACD-EADE-4FCD-9C42-2153D08BA62D}" srcId="{E86C07B9-2ADB-4D07-BB29-A478956A14B8}" destId="{27176EEA-B1BA-40E2-8B9B-41EBD5EDBB08}" srcOrd="1" destOrd="0" parTransId="{EDA7ADFE-D5A6-4481-A01C-7E7CCB1C2896}" sibTransId="{E17CAD38-5393-4486-9CFA-74F9DADCFD73}"/>
    <dgm:cxn modelId="{2A100D38-61C8-4AA8-BF57-24D2FDEF515C}" srcId="{32018D9F-C3AA-4CF3-8CE7-461A1005F454}" destId="{E86C07B9-2ADB-4D07-BB29-A478956A14B8}" srcOrd="1" destOrd="0" parTransId="{9502241F-CC39-4818-972C-ED77B43DF9B2}" sibTransId="{BE259141-5882-4C72-8E43-A048DA27A390}"/>
    <dgm:cxn modelId="{6512AAF3-E270-40C2-BE83-912663A916BB}" type="presOf" srcId="{ADCBDBE8-5895-4C22-8F3D-69E7C66E3BC7}" destId="{582CAE45-9C9B-4779-95BC-6912D476DED6}" srcOrd="0" destOrd="0" presId="urn:microsoft.com/office/officeart/2005/8/layout/list1"/>
    <dgm:cxn modelId="{007A61C9-435F-4C32-9B07-81FDB5A126E9}" type="presOf" srcId="{7D8624F9-5024-4EC2-A183-A1DFBA79931D}" destId="{DB5C351B-097F-45E0-88FF-5E376F8FBFAE}" srcOrd="0" destOrd="3" presId="urn:microsoft.com/office/officeart/2005/8/layout/list1"/>
    <dgm:cxn modelId="{E687C614-87BC-4E0C-934E-17F3C1675462}" srcId="{ADCBDBE8-5895-4C22-8F3D-69E7C66E3BC7}" destId="{7D8624F9-5024-4EC2-A183-A1DFBA79931D}" srcOrd="3" destOrd="0" parTransId="{0388CD9D-5BDF-421C-8745-F893946788A0}" sibTransId="{E433391A-7C4D-4A06-999C-0E023B25CE26}"/>
    <dgm:cxn modelId="{4CA7A26D-1374-4E56-B68D-3487F2C0CF88}" type="presOf" srcId="{ACCAEAEC-4064-4B17-8B97-1E0CD7013F0D}" destId="{A86D334C-FB51-4CFC-8CF6-596F2EAC6163}" srcOrd="0" destOrd="3" presId="urn:microsoft.com/office/officeart/2005/8/layout/list1"/>
    <dgm:cxn modelId="{0B96F16B-1DCB-4D73-8822-060FC41D5B1B}" type="presOf" srcId="{3232244B-FB49-4E78-8B49-2B65FAB19C1A}" destId="{527DE1E8-B07A-4B49-985F-A6B100E0709E}" srcOrd="0" destOrd="2" presId="urn:microsoft.com/office/officeart/2005/8/layout/list1"/>
    <dgm:cxn modelId="{DB06C797-D6B8-4781-BF5F-EBACF840D7F6}" type="presOf" srcId="{5BDE30D0-7F8C-45F5-AB7B-C744D62B8FCB}" destId="{DB5C351B-097F-45E0-88FF-5E376F8FBFAE}" srcOrd="0" destOrd="2" presId="urn:microsoft.com/office/officeart/2005/8/layout/list1"/>
    <dgm:cxn modelId="{F6381C26-BFC4-4E2E-807A-B1617C2831A0}" type="presOf" srcId="{ADCBDBE8-5895-4C22-8F3D-69E7C66E3BC7}" destId="{6D679511-0B05-4AD8-9F74-1B28EACD1ADB}" srcOrd="1" destOrd="0" presId="urn:microsoft.com/office/officeart/2005/8/layout/list1"/>
    <dgm:cxn modelId="{AEAA877E-567A-440F-9F18-B29444696E5A}" srcId="{ADCBDBE8-5895-4C22-8F3D-69E7C66E3BC7}" destId="{3DB7672E-9BBB-4292-866B-E5DA16FB0D47}" srcOrd="0" destOrd="0" parTransId="{EDCBFE9B-10B6-4D33-BFB4-BDE01A1824A4}" sibTransId="{2F04D4DA-8DBB-4573-B2D1-A3AC80EB92C5}"/>
    <dgm:cxn modelId="{CD6BCEDE-F59D-45E0-82A6-6876A421EC3C}" type="presOf" srcId="{27176EEA-B1BA-40E2-8B9B-41EBD5EDBB08}" destId="{527DE1E8-B07A-4B49-985F-A6B100E0709E}" srcOrd="0" destOrd="1" presId="urn:microsoft.com/office/officeart/2005/8/layout/list1"/>
    <dgm:cxn modelId="{08FF3CE6-8C92-4739-8345-67CC32728AFB}" type="presOf" srcId="{45D73DBB-EDBE-4792-ABA3-B02B7A8AC30C}" destId="{A86D334C-FB51-4CFC-8CF6-596F2EAC6163}" srcOrd="0" destOrd="1" presId="urn:microsoft.com/office/officeart/2005/8/layout/list1"/>
    <dgm:cxn modelId="{2801CC2D-3891-4368-94F1-AE42D593548B}" srcId="{58E30DB4-32BA-468E-9A77-622492AF454D}" destId="{45D73DBB-EDBE-4792-ABA3-B02B7A8AC30C}" srcOrd="1" destOrd="0" parTransId="{DBE293A9-8989-421E-A967-0A48902C55A7}" sibTransId="{8CAC3FC8-A81F-4AE9-8D40-74D3D0723490}"/>
    <dgm:cxn modelId="{A170CED0-8284-415D-AE5A-A82C16BBEF80}" srcId="{ADCBDBE8-5895-4C22-8F3D-69E7C66E3BC7}" destId="{C959CC0D-0151-4114-85B1-A96F36D0D92B}" srcOrd="1" destOrd="0" parTransId="{0F1A2770-396F-4BEC-9811-521D6780B34C}" sibTransId="{BB9C8FA9-9646-4839-82B2-823D42AF65F7}"/>
    <dgm:cxn modelId="{3FDA8D40-B7B3-4E50-8241-9025FA6795DC}" type="presOf" srcId="{29FD69C9-770E-425B-8A24-82E6CED5C7F6}" destId="{527DE1E8-B07A-4B49-985F-A6B100E0709E}" srcOrd="0" destOrd="3" presId="urn:microsoft.com/office/officeart/2005/8/layout/list1"/>
    <dgm:cxn modelId="{23809A84-AD8B-4467-BEF0-8AD447A6CB72}" type="presParOf" srcId="{91790EF1-36C2-4B1A-8E0A-846811B8F552}" destId="{1611970F-CAC8-4AFC-A277-F32AB2D0234E}" srcOrd="0" destOrd="0" presId="urn:microsoft.com/office/officeart/2005/8/layout/list1"/>
    <dgm:cxn modelId="{80BEB3A0-BF0A-414B-8C1A-8E850EA1436E}" type="presParOf" srcId="{1611970F-CAC8-4AFC-A277-F32AB2D0234E}" destId="{8EE568E5-5E53-4CEC-B259-718D1A23B58E}" srcOrd="0" destOrd="0" presId="urn:microsoft.com/office/officeart/2005/8/layout/list1"/>
    <dgm:cxn modelId="{6562A70A-D30F-4D77-ABEB-C6C73F8F0121}" type="presParOf" srcId="{1611970F-CAC8-4AFC-A277-F32AB2D0234E}" destId="{9BB0BE2E-DC25-45B4-A4FD-87599195AE33}" srcOrd="1" destOrd="0" presId="urn:microsoft.com/office/officeart/2005/8/layout/list1"/>
    <dgm:cxn modelId="{4F091EDB-DEE2-4356-848F-B70A8B51D043}" type="presParOf" srcId="{91790EF1-36C2-4B1A-8E0A-846811B8F552}" destId="{F193ED04-529C-4F1F-BAD3-F317CA182B56}" srcOrd="1" destOrd="0" presId="urn:microsoft.com/office/officeart/2005/8/layout/list1"/>
    <dgm:cxn modelId="{3F2105D4-3661-4FB1-977E-8075AD8E27D4}" type="presParOf" srcId="{91790EF1-36C2-4B1A-8E0A-846811B8F552}" destId="{A86D334C-FB51-4CFC-8CF6-596F2EAC6163}" srcOrd="2" destOrd="0" presId="urn:microsoft.com/office/officeart/2005/8/layout/list1"/>
    <dgm:cxn modelId="{0BA818F0-EEB4-4DF9-881F-970E7484975C}" type="presParOf" srcId="{91790EF1-36C2-4B1A-8E0A-846811B8F552}" destId="{BD455A02-6E9A-4DEB-871C-4320AA65E7EA}" srcOrd="3" destOrd="0" presId="urn:microsoft.com/office/officeart/2005/8/layout/list1"/>
    <dgm:cxn modelId="{61442A61-DF6D-4569-9C8A-BC50906E05DE}" type="presParOf" srcId="{91790EF1-36C2-4B1A-8E0A-846811B8F552}" destId="{DF3B41BA-EB78-4A3B-894A-B6F6BC93DD77}" srcOrd="4" destOrd="0" presId="urn:microsoft.com/office/officeart/2005/8/layout/list1"/>
    <dgm:cxn modelId="{026CFFE3-67B3-42B7-89E3-9A0CF674A458}" type="presParOf" srcId="{DF3B41BA-EB78-4A3B-894A-B6F6BC93DD77}" destId="{9650ABD2-541B-460C-88BD-B4B8F38D9E4A}" srcOrd="0" destOrd="0" presId="urn:microsoft.com/office/officeart/2005/8/layout/list1"/>
    <dgm:cxn modelId="{C535E8A9-2B93-43D7-9392-495EA1183567}" type="presParOf" srcId="{DF3B41BA-EB78-4A3B-894A-B6F6BC93DD77}" destId="{18BFD49B-5590-4289-9E30-1F593DF24E5A}" srcOrd="1" destOrd="0" presId="urn:microsoft.com/office/officeart/2005/8/layout/list1"/>
    <dgm:cxn modelId="{139C4EF4-65B3-411F-B86E-669926F10B6F}" type="presParOf" srcId="{91790EF1-36C2-4B1A-8E0A-846811B8F552}" destId="{3E4847C2-1D59-4486-AAE7-2FA8CEBD56FF}" srcOrd="5" destOrd="0" presId="urn:microsoft.com/office/officeart/2005/8/layout/list1"/>
    <dgm:cxn modelId="{E4CAFEC0-6F60-4A8C-8114-E8BD9BCE58A0}" type="presParOf" srcId="{91790EF1-36C2-4B1A-8E0A-846811B8F552}" destId="{527DE1E8-B07A-4B49-985F-A6B100E0709E}" srcOrd="6" destOrd="0" presId="urn:microsoft.com/office/officeart/2005/8/layout/list1"/>
    <dgm:cxn modelId="{CDB2A179-98FC-4A0F-B9D3-A2728ECBEC49}" type="presParOf" srcId="{91790EF1-36C2-4B1A-8E0A-846811B8F552}" destId="{2744B497-7307-4B00-BAA3-45A0E953408D}" srcOrd="7" destOrd="0" presId="urn:microsoft.com/office/officeart/2005/8/layout/list1"/>
    <dgm:cxn modelId="{8BA57C17-246D-4DAA-B752-6B8AD714F9B6}" type="presParOf" srcId="{91790EF1-36C2-4B1A-8E0A-846811B8F552}" destId="{CD29E6DC-87A2-41A9-B50E-B6AF6BD64A89}" srcOrd="8" destOrd="0" presId="urn:microsoft.com/office/officeart/2005/8/layout/list1"/>
    <dgm:cxn modelId="{A86DBB25-0316-46BB-AE89-9578ACDDBE0A}" type="presParOf" srcId="{CD29E6DC-87A2-41A9-B50E-B6AF6BD64A89}" destId="{582CAE45-9C9B-4779-95BC-6912D476DED6}" srcOrd="0" destOrd="0" presId="urn:microsoft.com/office/officeart/2005/8/layout/list1"/>
    <dgm:cxn modelId="{A6707184-28A0-435D-93C5-2CE3C9FCFC79}" type="presParOf" srcId="{CD29E6DC-87A2-41A9-B50E-B6AF6BD64A89}" destId="{6D679511-0B05-4AD8-9F74-1B28EACD1ADB}" srcOrd="1" destOrd="0" presId="urn:microsoft.com/office/officeart/2005/8/layout/list1"/>
    <dgm:cxn modelId="{B872C3B1-5029-4E05-893E-B131807E781A}" type="presParOf" srcId="{91790EF1-36C2-4B1A-8E0A-846811B8F552}" destId="{45140688-0550-4B73-BD4E-724BE8905052}" srcOrd="9" destOrd="0" presId="urn:microsoft.com/office/officeart/2005/8/layout/list1"/>
    <dgm:cxn modelId="{256E36DD-6CA8-4834-BBB4-9B04A8A31371}" type="presParOf" srcId="{91790EF1-36C2-4B1A-8E0A-846811B8F552}" destId="{DB5C351B-097F-45E0-88FF-5E376F8FBFA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8A99090-D7FA-492F-815F-24A7B7049A8E}" type="doc">
      <dgm:prSet loTypeId="urn:microsoft.com/office/officeart/2005/8/layout/vList3" loCatId="list" qsTypeId="urn:microsoft.com/office/officeart/2005/8/quickstyle/simple1" qsCatId="simple" csTypeId="urn:microsoft.com/office/officeart/2005/8/colors/accent3_1" csCatId="accent3" phldr="1"/>
      <dgm:spPr/>
    </dgm:pt>
    <dgm:pt modelId="{09FE0E21-591D-4375-8E26-D428B35AD7E1}">
      <dgm:prSet phldrT="[Text]"/>
      <dgm:spPr/>
      <dgm:t>
        <a:bodyPr/>
        <a:lstStyle/>
        <a:p>
          <a:pPr algn="l"/>
          <a:r>
            <a:rPr kumimoji="1" lang="ja-JP" altLang="en-US" dirty="0" smtClean="0">
              <a:latin typeface="SimSun" panose="02010600030101010101" pitchFamily="2" charset="-122"/>
              <a:ea typeface="SimSun" panose="02010600030101010101" pitchFamily="2" charset="-122"/>
            </a:rPr>
            <a:t>当构建的东西在所有模块都</a:t>
          </a:r>
          <a:r>
            <a:rPr kumimoji="1" lang="ja-JP" altLang="en-US" dirty="0" smtClean="0">
              <a:solidFill>
                <a:srgbClr val="0000FF"/>
              </a:solidFill>
              <a:latin typeface="SimSun" panose="02010600030101010101" pitchFamily="2" charset="-122"/>
              <a:ea typeface="SimSun" panose="02010600030101010101" pitchFamily="2" charset="-122"/>
            </a:rPr>
            <a:t>紧密集成</a:t>
          </a:r>
          <a:r>
            <a:rPr kumimoji="1" lang="ja-JP" altLang="en-US" dirty="0" smtClean="0">
              <a:latin typeface="SimSun" panose="02010600030101010101" pitchFamily="2" charset="-122"/>
              <a:ea typeface="SimSun" panose="02010600030101010101" pitchFamily="2" charset="-122"/>
            </a:rPr>
            <a:t>，</a:t>
          </a:r>
          <a:r>
            <a:rPr kumimoji="1" lang="en-US" altLang="en-US" dirty="0" smtClean="0">
              <a:latin typeface="SimSun" panose="02010600030101010101" pitchFamily="2" charset="-122"/>
              <a:ea typeface="SimSun" panose="02010600030101010101" pitchFamily="2" charset="-122"/>
            </a:rPr>
            <a:t>Master backlog</a:t>
          </a:r>
          <a:r>
            <a:rPr kumimoji="1" lang="ja-JP" altLang="en-US" dirty="0" smtClean="0">
              <a:latin typeface="SimSun" panose="02010600030101010101" pitchFamily="2" charset="-122"/>
              <a:ea typeface="SimSun" panose="02010600030101010101" pitchFamily="2" charset="-122"/>
            </a:rPr>
            <a:t>是单一的、 严格管理的。</a:t>
          </a:r>
          <a:endParaRPr kumimoji="1" lang="en-US" altLang="ja-JP" dirty="0" smtClean="0">
            <a:latin typeface="SimSun" panose="02010600030101010101" pitchFamily="2" charset="-122"/>
            <a:ea typeface="SimSun" panose="02010600030101010101" pitchFamily="2" charset="-122"/>
          </a:endParaRPr>
        </a:p>
        <a:p>
          <a:pPr algn="l"/>
          <a:r>
            <a:rPr kumimoji="1" lang="zh-CN" altLang="ja-JP" dirty="0" smtClean="0">
              <a:latin typeface="SimSun" panose="02010600030101010101" pitchFamily="2" charset="-122"/>
              <a:ea typeface="SimSun" panose="02010600030101010101" pitchFamily="2" charset="-122"/>
            </a:rPr>
            <a:t>项目团队可以拆分为多个团队，他们可以在同一个</a:t>
          </a:r>
          <a:r>
            <a:rPr kumimoji="1" lang="en-US" altLang="ja-JP" dirty="0" smtClean="0">
              <a:latin typeface="SimSun" panose="02010600030101010101" pitchFamily="2" charset="-122"/>
              <a:ea typeface="SimSun" panose="02010600030101010101" pitchFamily="2" charset="-122"/>
            </a:rPr>
            <a:t>product Backlog</a:t>
          </a:r>
          <a:r>
            <a:rPr kumimoji="1" lang="zh-CN" altLang="ja-JP" dirty="0" smtClean="0">
              <a:latin typeface="SimSun" panose="02010600030101010101" pitchFamily="2" charset="-122"/>
              <a:ea typeface="SimSun" panose="02010600030101010101" pitchFamily="2" charset="-122"/>
            </a:rPr>
            <a:t>上工作。</a:t>
          </a:r>
          <a:endParaRPr kumimoji="1" lang="ja-JP" altLang="ja-JP" dirty="0" smtClean="0">
            <a:latin typeface="SimSun" panose="02010600030101010101" pitchFamily="2" charset="-122"/>
            <a:ea typeface="SimSun" panose="02010600030101010101" pitchFamily="2" charset="-122"/>
          </a:endParaRPr>
        </a:p>
        <a:p>
          <a:pPr algn="l"/>
          <a:r>
            <a:rPr kumimoji="1" lang="zh-CN" altLang="ja-JP" dirty="0" smtClean="0">
              <a:solidFill>
                <a:srgbClr val="0000FF"/>
              </a:solidFill>
              <a:latin typeface="SimSun" panose="02010600030101010101" pitchFamily="2" charset="-122"/>
              <a:ea typeface="SimSun" panose="02010600030101010101" pitchFamily="2" charset="-122"/>
            </a:rPr>
            <a:t>一个产品负责人</a:t>
          </a:r>
          <a:r>
            <a:rPr kumimoji="1" lang="zh-CN" altLang="ja-JP" dirty="0" smtClean="0">
              <a:latin typeface="SimSun" panose="02010600030101010101" pitchFamily="2" charset="-122"/>
              <a:ea typeface="SimSun" panose="02010600030101010101" pitchFamily="2" charset="-122"/>
            </a:rPr>
            <a:t>将负责这个</a:t>
          </a:r>
          <a:r>
            <a:rPr kumimoji="1" lang="en-US" altLang="ja-JP" dirty="0" smtClean="0">
              <a:latin typeface="SimSun" panose="02010600030101010101" pitchFamily="2" charset="-122"/>
              <a:ea typeface="SimSun" panose="02010600030101010101" pitchFamily="2" charset="-122"/>
            </a:rPr>
            <a:t>product backlog</a:t>
          </a:r>
          <a:r>
            <a:rPr kumimoji="1" lang="zh-CN" altLang="ja-JP" dirty="0" smtClean="0">
              <a:latin typeface="SimSun" panose="02010600030101010101" pitchFamily="2" charset="-122"/>
              <a:ea typeface="SimSun" panose="02010600030101010101" pitchFamily="2" charset="-122"/>
            </a:rPr>
            <a:t>。</a:t>
          </a:r>
          <a:endParaRPr kumimoji="1" lang="ja-JP" altLang="en-US" dirty="0">
            <a:latin typeface="SimSun" panose="02010600030101010101" pitchFamily="2" charset="-122"/>
            <a:ea typeface="SimSun" panose="02010600030101010101" pitchFamily="2" charset="-122"/>
          </a:endParaRPr>
        </a:p>
      </dgm:t>
    </dgm:pt>
    <dgm:pt modelId="{53EF6088-4212-4D76-A2F7-210AC4AE44D0}" type="parTrans" cxnId="{5EA056A6-09DC-4211-87CA-880DCD50618C}">
      <dgm:prSet/>
      <dgm:spPr/>
      <dgm:t>
        <a:bodyPr/>
        <a:lstStyle/>
        <a:p>
          <a:endParaRPr kumimoji="1" lang="ja-JP" altLang="en-US"/>
        </a:p>
      </dgm:t>
    </dgm:pt>
    <dgm:pt modelId="{0B35392D-C77E-4DD0-BB08-E49B38BDA126}" type="sibTrans" cxnId="{5EA056A6-09DC-4211-87CA-880DCD50618C}">
      <dgm:prSet/>
      <dgm:spPr/>
      <dgm:t>
        <a:bodyPr/>
        <a:lstStyle/>
        <a:p>
          <a:endParaRPr kumimoji="1" lang="ja-JP" altLang="en-US"/>
        </a:p>
      </dgm:t>
    </dgm:pt>
    <dgm:pt modelId="{7F06157A-3FD9-4B45-9101-A9EF1F770191}">
      <dgm:prSet phldrT="[Text]"/>
      <dgm:spPr/>
      <dgm:t>
        <a:bodyPr/>
        <a:lstStyle/>
        <a:p>
          <a:pPr algn="l"/>
          <a:r>
            <a:rPr kumimoji="1" lang="zh-CN" altLang="en-US" dirty="0" smtClean="0">
              <a:latin typeface="SimSun" panose="02010600030101010101" pitchFamily="2" charset="-122"/>
              <a:ea typeface="SimSun" panose="02010600030101010101" pitchFamily="2" charset="-122"/>
            </a:rPr>
            <a:t>同一产品包含多种</a:t>
          </a:r>
          <a:r>
            <a:rPr kumimoji="1" lang="zh-CN" altLang="en-US" dirty="0" smtClean="0">
              <a:solidFill>
                <a:srgbClr val="0000FF"/>
              </a:solidFill>
              <a:latin typeface="SimSun" panose="02010600030101010101" pitchFamily="2" charset="-122"/>
              <a:ea typeface="SimSun" panose="02010600030101010101" pitchFamily="2" charset="-122"/>
            </a:rPr>
            <a:t>不同的技术</a:t>
          </a:r>
          <a:r>
            <a:rPr kumimoji="1" lang="zh-CN" altLang="en-US" dirty="0" smtClean="0">
              <a:latin typeface="SimSun" panose="02010600030101010101" pitchFamily="2" charset="-122"/>
              <a:ea typeface="SimSun" panose="02010600030101010101" pitchFamily="2" charset="-122"/>
            </a:rPr>
            <a:t>来实现时，项目团队可以拆分为多个团队。</a:t>
          </a:r>
          <a:endParaRPr kumimoji="1" lang="en-US" altLang="zh-CN" dirty="0" smtClean="0">
            <a:latin typeface="SimSun" panose="02010600030101010101" pitchFamily="2" charset="-122"/>
            <a:ea typeface="SimSun" panose="02010600030101010101" pitchFamily="2" charset="-122"/>
          </a:endParaRPr>
        </a:p>
        <a:p>
          <a:pPr algn="l"/>
          <a:r>
            <a:rPr kumimoji="1" lang="ja-JP" altLang="en-US" dirty="0" smtClean="0">
              <a:latin typeface="SimSun" panose="02010600030101010101" pitchFamily="2" charset="-122"/>
              <a:ea typeface="SimSun" panose="02010600030101010101" pitchFamily="2" charset="-122"/>
            </a:rPr>
            <a:t>分配每个</a:t>
          </a:r>
          <a:r>
            <a:rPr kumimoji="1" lang="en-US" altLang="en-US" dirty="0" smtClean="0">
              <a:latin typeface="SimSun" panose="02010600030101010101" pitchFamily="2" charset="-122"/>
              <a:ea typeface="SimSun" panose="02010600030101010101" pitchFamily="2" charset="-122"/>
            </a:rPr>
            <a:t>Product backlog</a:t>
          </a:r>
          <a:r>
            <a:rPr kumimoji="1" lang="ja-JP" altLang="en-US" dirty="0" smtClean="0">
              <a:latin typeface="SimSun" panose="02010600030101010101" pitchFamily="2" charset="-122"/>
              <a:ea typeface="SimSun" panose="02010600030101010101" pitchFamily="2" charset="-122"/>
            </a:rPr>
            <a:t>给每个组</a:t>
          </a:r>
          <a:r>
            <a:rPr kumimoji="1" lang="zh-CN" altLang="en-US" dirty="0" smtClean="0">
              <a:latin typeface="SimSun" panose="02010600030101010101" pitchFamily="2" charset="-122"/>
              <a:ea typeface="SimSun" panose="02010600030101010101" pitchFamily="2" charset="-122"/>
            </a:rPr>
            <a:t>。</a:t>
          </a:r>
          <a:endParaRPr kumimoji="1" lang="en-US" altLang="zh-CN" dirty="0" smtClean="0">
            <a:latin typeface="SimSun" panose="02010600030101010101" pitchFamily="2" charset="-122"/>
            <a:ea typeface="SimSun" panose="02010600030101010101" pitchFamily="2" charset="-122"/>
          </a:endParaRPr>
        </a:p>
        <a:p>
          <a:pPr algn="l"/>
          <a:r>
            <a:rPr kumimoji="1" lang="zh-CN" altLang="ja-JP" dirty="0" smtClean="0">
              <a:solidFill>
                <a:srgbClr val="0000FF"/>
              </a:solidFill>
              <a:latin typeface="SimSun" panose="02010600030101010101" pitchFamily="2" charset="-122"/>
              <a:ea typeface="SimSun" panose="02010600030101010101" pitchFamily="2" charset="-122"/>
            </a:rPr>
            <a:t>一个产品负责人</a:t>
          </a:r>
          <a:r>
            <a:rPr kumimoji="1" lang="zh-CN" altLang="ja-JP" dirty="0" smtClean="0">
              <a:latin typeface="SimSun" panose="02010600030101010101" pitchFamily="2" charset="-122"/>
              <a:ea typeface="SimSun" panose="02010600030101010101" pitchFamily="2" charset="-122"/>
            </a:rPr>
            <a:t>将负责这个</a:t>
          </a:r>
          <a:r>
            <a:rPr kumimoji="1" lang="en-US" altLang="ja-JP" dirty="0" smtClean="0">
              <a:latin typeface="SimSun" panose="02010600030101010101" pitchFamily="2" charset="-122"/>
              <a:ea typeface="SimSun" panose="02010600030101010101" pitchFamily="2" charset="-122"/>
            </a:rPr>
            <a:t>product backlog.</a:t>
          </a:r>
          <a:endParaRPr kumimoji="1" lang="ja-JP" altLang="en-US" dirty="0">
            <a:latin typeface="SimSun" panose="02010600030101010101" pitchFamily="2" charset="-122"/>
            <a:ea typeface="SimSun" panose="02010600030101010101" pitchFamily="2" charset="-122"/>
          </a:endParaRPr>
        </a:p>
      </dgm:t>
    </dgm:pt>
    <dgm:pt modelId="{9A5084D3-D171-4F1F-8D5B-757F3C61F44B}" type="parTrans" cxnId="{DFBC870E-2D2E-4A35-956A-6A184A4DE3D5}">
      <dgm:prSet/>
      <dgm:spPr/>
      <dgm:t>
        <a:bodyPr/>
        <a:lstStyle/>
        <a:p>
          <a:endParaRPr kumimoji="1" lang="ja-JP" altLang="en-US"/>
        </a:p>
      </dgm:t>
    </dgm:pt>
    <dgm:pt modelId="{5C22E441-6DF3-402E-9018-F6AB403F32DC}" type="sibTrans" cxnId="{DFBC870E-2D2E-4A35-956A-6A184A4DE3D5}">
      <dgm:prSet/>
      <dgm:spPr/>
      <dgm:t>
        <a:bodyPr/>
        <a:lstStyle/>
        <a:p>
          <a:endParaRPr kumimoji="1" lang="ja-JP" altLang="en-US"/>
        </a:p>
      </dgm:t>
    </dgm:pt>
    <dgm:pt modelId="{CF97AD7D-680A-4DEB-BECE-D3E9D34B5C05}">
      <dgm:prSet phldrT="[Text]"/>
      <dgm:spPr/>
      <dgm:t>
        <a:bodyPr/>
        <a:lstStyle/>
        <a:p>
          <a:pPr algn="l"/>
          <a:r>
            <a:rPr kumimoji="1" lang="zh-CN" altLang="en-US" dirty="0" smtClean="0">
              <a:latin typeface="SimSun" panose="02010600030101010101" pitchFamily="2" charset="-122"/>
              <a:ea typeface="SimSun" panose="02010600030101010101" pitchFamily="2" charset="-122"/>
            </a:rPr>
            <a:t>当团队的工作对象是相互独立的具有不同功能的不同模块，项目团队可以拆分为</a:t>
          </a:r>
          <a:endParaRPr kumimoji="1" lang="en-US" altLang="zh-CN" dirty="0" smtClean="0">
            <a:latin typeface="SimSun" panose="02010600030101010101" pitchFamily="2" charset="-122"/>
            <a:ea typeface="SimSun" panose="02010600030101010101" pitchFamily="2" charset="-122"/>
          </a:endParaRPr>
        </a:p>
        <a:p>
          <a:pPr algn="l"/>
          <a:r>
            <a:rPr kumimoji="1" lang="zh-CN" altLang="en-US" dirty="0" smtClean="0">
              <a:latin typeface="SimSun" panose="02010600030101010101" pitchFamily="2" charset="-122"/>
              <a:ea typeface="SimSun" panose="02010600030101010101" pitchFamily="2" charset="-122"/>
            </a:rPr>
            <a:t>多个团队。</a:t>
          </a:r>
          <a:r>
            <a:rPr kumimoji="1" lang="ja-JP" altLang="en-US" dirty="0" smtClean="0">
              <a:latin typeface="SimSun" panose="02010600030101010101" pitchFamily="2" charset="-122"/>
              <a:ea typeface="SimSun" panose="02010600030101010101" pitchFamily="2" charset="-122"/>
            </a:rPr>
            <a:t>分配每个</a:t>
          </a:r>
          <a:r>
            <a:rPr kumimoji="1" lang="en-US" altLang="en-US" dirty="0" smtClean="0">
              <a:latin typeface="SimSun" panose="02010600030101010101" pitchFamily="2" charset="-122"/>
              <a:ea typeface="SimSun" panose="02010600030101010101" pitchFamily="2" charset="-122"/>
            </a:rPr>
            <a:t>Product backlog</a:t>
          </a:r>
          <a:r>
            <a:rPr kumimoji="1" lang="ja-JP" altLang="en-US" dirty="0" smtClean="0">
              <a:latin typeface="SimSun" panose="02010600030101010101" pitchFamily="2" charset="-122"/>
              <a:ea typeface="SimSun" panose="02010600030101010101" pitchFamily="2" charset="-122"/>
            </a:rPr>
            <a:t>给每个组</a:t>
          </a:r>
          <a:r>
            <a:rPr kumimoji="1" lang="zh-CN" altLang="en-US" dirty="0" smtClean="0">
              <a:latin typeface="SimSun" panose="02010600030101010101" pitchFamily="2" charset="-122"/>
              <a:ea typeface="SimSun" panose="02010600030101010101" pitchFamily="2" charset="-122"/>
            </a:rPr>
            <a:t>。一个产品负责人将负责这个</a:t>
          </a:r>
          <a:r>
            <a:rPr kumimoji="1" lang="en-US" altLang="en-US" dirty="0" smtClean="0">
              <a:latin typeface="SimSun" panose="02010600030101010101" pitchFamily="2" charset="-122"/>
              <a:ea typeface="SimSun" panose="02010600030101010101" pitchFamily="2" charset="-122"/>
            </a:rPr>
            <a:t>product</a:t>
          </a:r>
        </a:p>
        <a:p>
          <a:pPr algn="l"/>
          <a:r>
            <a:rPr kumimoji="1" lang="en-US" altLang="en-US" dirty="0" smtClean="0">
              <a:latin typeface="SimSun" panose="02010600030101010101" pitchFamily="2" charset="-122"/>
              <a:ea typeface="SimSun" panose="02010600030101010101" pitchFamily="2" charset="-122"/>
            </a:rPr>
            <a:t>Backlog</a:t>
          </a:r>
          <a:r>
            <a:rPr kumimoji="1" lang="zh-CN" altLang="en-US" dirty="0" smtClean="0">
              <a:latin typeface="SimSun" panose="02010600030101010101" pitchFamily="2" charset="-122"/>
              <a:ea typeface="SimSun" panose="02010600030101010101" pitchFamily="2" charset="-122"/>
            </a:rPr>
            <a:t>。所有产品负责人将报告给</a:t>
          </a:r>
          <a:r>
            <a:rPr kumimoji="1" lang="zh-CN" altLang="en-US" dirty="0" smtClean="0">
              <a:solidFill>
                <a:srgbClr val="0000FF"/>
              </a:solidFill>
              <a:latin typeface="SimSun" panose="02010600030101010101" pitchFamily="2" charset="-122"/>
              <a:ea typeface="SimSun" panose="02010600030101010101" pitchFamily="2" charset="-122"/>
            </a:rPr>
            <a:t>高级产品负责人</a:t>
          </a:r>
          <a:r>
            <a:rPr kumimoji="1" lang="zh-CN" altLang="en-US" dirty="0" smtClean="0">
              <a:latin typeface="SimSun" panose="02010600030101010101" pitchFamily="2" charset="-122"/>
              <a:ea typeface="SimSun" panose="02010600030101010101" pitchFamily="2" charset="-122"/>
            </a:rPr>
            <a:t>。</a:t>
          </a:r>
          <a:endParaRPr kumimoji="1" lang="ja-JP" altLang="en-US" dirty="0">
            <a:latin typeface="SimSun" panose="02010600030101010101" pitchFamily="2" charset="-122"/>
            <a:ea typeface="SimSun" panose="02010600030101010101" pitchFamily="2" charset="-122"/>
          </a:endParaRPr>
        </a:p>
      </dgm:t>
    </dgm:pt>
    <dgm:pt modelId="{06E1B6D4-AF57-4C12-8814-CD802F62AEB3}" type="parTrans" cxnId="{A6881E98-19B9-4DB1-B36C-223A7D4F297F}">
      <dgm:prSet/>
      <dgm:spPr/>
      <dgm:t>
        <a:bodyPr/>
        <a:lstStyle/>
        <a:p>
          <a:endParaRPr kumimoji="1" lang="ja-JP" altLang="en-US"/>
        </a:p>
      </dgm:t>
    </dgm:pt>
    <dgm:pt modelId="{A8A55B3D-2259-4285-9BD2-28C3B993C033}" type="sibTrans" cxnId="{A6881E98-19B9-4DB1-B36C-223A7D4F297F}">
      <dgm:prSet/>
      <dgm:spPr/>
      <dgm:t>
        <a:bodyPr/>
        <a:lstStyle/>
        <a:p>
          <a:endParaRPr kumimoji="1" lang="ja-JP" altLang="en-US"/>
        </a:p>
      </dgm:t>
    </dgm:pt>
    <dgm:pt modelId="{F6CB7850-6123-48C9-A409-D0079F21A239}" type="pres">
      <dgm:prSet presAssocID="{D8A99090-D7FA-492F-815F-24A7B7049A8E}" presName="linearFlow" presStyleCnt="0">
        <dgm:presLayoutVars>
          <dgm:dir/>
          <dgm:resizeHandles val="exact"/>
        </dgm:presLayoutVars>
      </dgm:prSet>
      <dgm:spPr/>
    </dgm:pt>
    <dgm:pt modelId="{A4D8E044-F1E6-4C31-9906-4E13432C78C3}" type="pres">
      <dgm:prSet presAssocID="{09FE0E21-591D-4375-8E26-D428B35AD7E1}" presName="composite" presStyleCnt="0"/>
      <dgm:spPr/>
    </dgm:pt>
    <dgm:pt modelId="{B1E14370-F4C3-47BA-AAF3-DF79879015CB}" type="pres">
      <dgm:prSet presAssocID="{09FE0E21-591D-4375-8E26-D428B35AD7E1}" presName="imgShp" presStyleLbl="fgImgPlace1" presStyleIdx="0" presStyleCnt="3" custLinFactNeighborX="-92422"/>
      <dgm:spPr>
        <a:solidFill>
          <a:schemeClr val="accent3">
            <a:tint val="40000"/>
            <a:hueOff val="0"/>
            <a:satOff val="0"/>
            <a:lumOff val="0"/>
          </a:schemeClr>
        </a:solidFill>
      </dgm:spPr>
    </dgm:pt>
    <dgm:pt modelId="{7670547B-BB82-4E20-98D7-D36702FE65AC}" type="pres">
      <dgm:prSet presAssocID="{09FE0E21-591D-4375-8E26-D428B35AD7E1}" presName="txShp" presStyleLbl="node1" presStyleIdx="0" presStyleCnt="3" custScaleX="126293" custLinFactNeighborX="-345">
        <dgm:presLayoutVars>
          <dgm:bulletEnabled val="1"/>
        </dgm:presLayoutVars>
      </dgm:prSet>
      <dgm:spPr/>
      <dgm:t>
        <a:bodyPr/>
        <a:lstStyle/>
        <a:p>
          <a:endParaRPr kumimoji="1" lang="ja-JP" altLang="en-US"/>
        </a:p>
      </dgm:t>
    </dgm:pt>
    <dgm:pt modelId="{92D5FA60-57A4-4690-9C9E-762B4C88ADC6}" type="pres">
      <dgm:prSet presAssocID="{0B35392D-C77E-4DD0-BB08-E49B38BDA126}" presName="spacing" presStyleCnt="0"/>
      <dgm:spPr/>
    </dgm:pt>
    <dgm:pt modelId="{DFBE67B5-4C0D-42B0-89B7-C1A8EB19C2E1}" type="pres">
      <dgm:prSet presAssocID="{7F06157A-3FD9-4B45-9101-A9EF1F770191}" presName="composite" presStyleCnt="0"/>
      <dgm:spPr/>
    </dgm:pt>
    <dgm:pt modelId="{C030DB38-1DF9-4FA5-8F7C-ADE5F6B3F4C5}" type="pres">
      <dgm:prSet presAssocID="{7F06157A-3FD9-4B45-9101-A9EF1F770191}" presName="imgShp" presStyleLbl="fgImgPlace1" presStyleIdx="1" presStyleCnt="3" custLinFactNeighborX="-92422"/>
      <dgm:spPr>
        <a:solidFill>
          <a:schemeClr val="accent3">
            <a:tint val="40000"/>
            <a:hueOff val="0"/>
            <a:satOff val="0"/>
            <a:lumOff val="0"/>
          </a:schemeClr>
        </a:solidFill>
      </dgm:spPr>
    </dgm:pt>
    <dgm:pt modelId="{492515C7-EF9E-4356-97F8-41B4B19D6AEF}" type="pres">
      <dgm:prSet presAssocID="{7F06157A-3FD9-4B45-9101-A9EF1F770191}" presName="txShp" presStyleLbl="node1" presStyleIdx="1" presStyleCnt="3" custScaleX="126293" custLinFactNeighborX="-345">
        <dgm:presLayoutVars>
          <dgm:bulletEnabled val="1"/>
        </dgm:presLayoutVars>
      </dgm:prSet>
      <dgm:spPr/>
      <dgm:t>
        <a:bodyPr/>
        <a:lstStyle/>
        <a:p>
          <a:endParaRPr kumimoji="1" lang="ja-JP" altLang="en-US"/>
        </a:p>
      </dgm:t>
    </dgm:pt>
    <dgm:pt modelId="{E653E9E6-FA40-4B4A-BE42-5A014E196889}" type="pres">
      <dgm:prSet presAssocID="{5C22E441-6DF3-402E-9018-F6AB403F32DC}" presName="spacing" presStyleCnt="0"/>
      <dgm:spPr/>
    </dgm:pt>
    <dgm:pt modelId="{1C2D3DB2-AC2C-4FC0-B7FE-82819D6BFE7B}" type="pres">
      <dgm:prSet presAssocID="{CF97AD7D-680A-4DEB-BECE-D3E9D34B5C05}" presName="composite" presStyleCnt="0"/>
      <dgm:spPr/>
    </dgm:pt>
    <dgm:pt modelId="{19CB3786-F9C9-4DBE-BBDC-001EA41D6A9E}" type="pres">
      <dgm:prSet presAssocID="{CF97AD7D-680A-4DEB-BECE-D3E9D34B5C05}" presName="imgShp" presStyleLbl="fgImgPlace1" presStyleIdx="2" presStyleCnt="3" custLinFactNeighborX="-92422"/>
      <dgm:spPr>
        <a:solidFill>
          <a:schemeClr val="accent3">
            <a:tint val="40000"/>
            <a:hueOff val="0"/>
            <a:satOff val="0"/>
            <a:lumOff val="0"/>
          </a:schemeClr>
        </a:solidFill>
      </dgm:spPr>
    </dgm:pt>
    <dgm:pt modelId="{D44FD2F9-38AB-49F3-B521-53B98F2DCDD5}" type="pres">
      <dgm:prSet presAssocID="{CF97AD7D-680A-4DEB-BECE-D3E9D34B5C05}" presName="txShp" presStyleLbl="node1" presStyleIdx="2" presStyleCnt="3" custScaleX="126293" custLinFactNeighborX="-345">
        <dgm:presLayoutVars>
          <dgm:bulletEnabled val="1"/>
        </dgm:presLayoutVars>
      </dgm:prSet>
      <dgm:spPr/>
      <dgm:t>
        <a:bodyPr/>
        <a:lstStyle/>
        <a:p>
          <a:endParaRPr kumimoji="1" lang="ja-JP" altLang="en-US"/>
        </a:p>
      </dgm:t>
    </dgm:pt>
  </dgm:ptLst>
  <dgm:cxnLst>
    <dgm:cxn modelId="{DFBC870E-2D2E-4A35-956A-6A184A4DE3D5}" srcId="{D8A99090-D7FA-492F-815F-24A7B7049A8E}" destId="{7F06157A-3FD9-4B45-9101-A9EF1F770191}" srcOrd="1" destOrd="0" parTransId="{9A5084D3-D171-4F1F-8D5B-757F3C61F44B}" sibTransId="{5C22E441-6DF3-402E-9018-F6AB403F32DC}"/>
    <dgm:cxn modelId="{5EA056A6-09DC-4211-87CA-880DCD50618C}" srcId="{D8A99090-D7FA-492F-815F-24A7B7049A8E}" destId="{09FE0E21-591D-4375-8E26-D428B35AD7E1}" srcOrd="0" destOrd="0" parTransId="{53EF6088-4212-4D76-A2F7-210AC4AE44D0}" sibTransId="{0B35392D-C77E-4DD0-BB08-E49B38BDA126}"/>
    <dgm:cxn modelId="{B364FE8D-DCCA-4553-B9DC-E4818971AB4A}" type="presOf" srcId="{D8A99090-D7FA-492F-815F-24A7B7049A8E}" destId="{F6CB7850-6123-48C9-A409-D0079F21A239}" srcOrd="0" destOrd="0" presId="urn:microsoft.com/office/officeart/2005/8/layout/vList3"/>
    <dgm:cxn modelId="{EC32817D-98A2-41F2-921E-052B51D762F9}" type="presOf" srcId="{CF97AD7D-680A-4DEB-BECE-D3E9D34B5C05}" destId="{D44FD2F9-38AB-49F3-B521-53B98F2DCDD5}" srcOrd="0" destOrd="0" presId="urn:microsoft.com/office/officeart/2005/8/layout/vList3"/>
    <dgm:cxn modelId="{5E9FB251-8A69-427B-BE31-7271F6D41B57}" type="presOf" srcId="{09FE0E21-591D-4375-8E26-D428B35AD7E1}" destId="{7670547B-BB82-4E20-98D7-D36702FE65AC}" srcOrd="0" destOrd="0" presId="urn:microsoft.com/office/officeart/2005/8/layout/vList3"/>
    <dgm:cxn modelId="{A6881E98-19B9-4DB1-B36C-223A7D4F297F}" srcId="{D8A99090-D7FA-492F-815F-24A7B7049A8E}" destId="{CF97AD7D-680A-4DEB-BECE-D3E9D34B5C05}" srcOrd="2" destOrd="0" parTransId="{06E1B6D4-AF57-4C12-8814-CD802F62AEB3}" sibTransId="{A8A55B3D-2259-4285-9BD2-28C3B993C033}"/>
    <dgm:cxn modelId="{0FD00068-D80B-4308-B27A-F22C6B444E36}" type="presOf" srcId="{7F06157A-3FD9-4B45-9101-A9EF1F770191}" destId="{492515C7-EF9E-4356-97F8-41B4B19D6AEF}" srcOrd="0" destOrd="0" presId="urn:microsoft.com/office/officeart/2005/8/layout/vList3"/>
    <dgm:cxn modelId="{170AC3A3-D67D-45E4-8E08-B361EAB77EBF}" type="presParOf" srcId="{F6CB7850-6123-48C9-A409-D0079F21A239}" destId="{A4D8E044-F1E6-4C31-9906-4E13432C78C3}" srcOrd="0" destOrd="0" presId="urn:microsoft.com/office/officeart/2005/8/layout/vList3"/>
    <dgm:cxn modelId="{F3D54B26-8FC6-4043-AD3D-22B2B08C0A15}" type="presParOf" srcId="{A4D8E044-F1E6-4C31-9906-4E13432C78C3}" destId="{B1E14370-F4C3-47BA-AAF3-DF79879015CB}" srcOrd="0" destOrd="0" presId="urn:microsoft.com/office/officeart/2005/8/layout/vList3"/>
    <dgm:cxn modelId="{A6AE9E6D-7077-4ACF-8D45-D8B51811C0D5}" type="presParOf" srcId="{A4D8E044-F1E6-4C31-9906-4E13432C78C3}" destId="{7670547B-BB82-4E20-98D7-D36702FE65AC}" srcOrd="1" destOrd="0" presId="urn:microsoft.com/office/officeart/2005/8/layout/vList3"/>
    <dgm:cxn modelId="{6542A493-9326-4E63-AE24-E58E830043C4}" type="presParOf" srcId="{F6CB7850-6123-48C9-A409-D0079F21A239}" destId="{92D5FA60-57A4-4690-9C9E-762B4C88ADC6}" srcOrd="1" destOrd="0" presId="urn:microsoft.com/office/officeart/2005/8/layout/vList3"/>
    <dgm:cxn modelId="{F465849A-88D8-4408-A8E0-CE16F47758AD}" type="presParOf" srcId="{F6CB7850-6123-48C9-A409-D0079F21A239}" destId="{DFBE67B5-4C0D-42B0-89B7-C1A8EB19C2E1}" srcOrd="2" destOrd="0" presId="urn:microsoft.com/office/officeart/2005/8/layout/vList3"/>
    <dgm:cxn modelId="{9D06FB2D-79C9-41FD-B9AF-7B5B251BA12E}" type="presParOf" srcId="{DFBE67B5-4C0D-42B0-89B7-C1A8EB19C2E1}" destId="{C030DB38-1DF9-4FA5-8F7C-ADE5F6B3F4C5}" srcOrd="0" destOrd="0" presId="urn:microsoft.com/office/officeart/2005/8/layout/vList3"/>
    <dgm:cxn modelId="{385AFFD5-F2DD-4A61-89CD-40EB868C1080}" type="presParOf" srcId="{DFBE67B5-4C0D-42B0-89B7-C1A8EB19C2E1}" destId="{492515C7-EF9E-4356-97F8-41B4B19D6AEF}" srcOrd="1" destOrd="0" presId="urn:microsoft.com/office/officeart/2005/8/layout/vList3"/>
    <dgm:cxn modelId="{E5772BE2-F9BE-401D-8227-4183597C94D4}" type="presParOf" srcId="{F6CB7850-6123-48C9-A409-D0079F21A239}" destId="{E653E9E6-FA40-4B4A-BE42-5A014E196889}" srcOrd="3" destOrd="0" presId="urn:microsoft.com/office/officeart/2005/8/layout/vList3"/>
    <dgm:cxn modelId="{D1FC038C-6890-4D43-AD19-3F5032E73084}" type="presParOf" srcId="{F6CB7850-6123-48C9-A409-D0079F21A239}" destId="{1C2D3DB2-AC2C-4FC0-B7FE-82819D6BFE7B}" srcOrd="4" destOrd="0" presId="urn:microsoft.com/office/officeart/2005/8/layout/vList3"/>
    <dgm:cxn modelId="{6295B913-6A47-4D83-B9A0-014A72EB776A}" type="presParOf" srcId="{1C2D3DB2-AC2C-4FC0-B7FE-82819D6BFE7B}" destId="{19CB3786-F9C9-4DBE-BBDC-001EA41D6A9E}" srcOrd="0" destOrd="0" presId="urn:microsoft.com/office/officeart/2005/8/layout/vList3"/>
    <dgm:cxn modelId="{925629B8-F9A8-4B5D-9F97-51144C1D4B84}" type="presParOf" srcId="{1C2D3DB2-AC2C-4FC0-B7FE-82819D6BFE7B}" destId="{D44FD2F9-38AB-49F3-B521-53B98F2DCDD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E7EC62-F276-4F2A-8046-A196CCC70E19}">
      <dsp:nvSpPr>
        <dsp:cNvPr id="0" name=""/>
        <dsp:cNvSpPr/>
      </dsp:nvSpPr>
      <dsp:spPr>
        <a:xfrm>
          <a:off x="0" y="1776124"/>
          <a:ext cx="7805160" cy="0"/>
        </a:xfrm>
        <a:prstGeom prst="line">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B1D381-B36C-42AE-905A-B8C0FC5C3E28}">
      <dsp:nvSpPr>
        <dsp:cNvPr id="0" name=""/>
        <dsp:cNvSpPr/>
      </dsp:nvSpPr>
      <dsp:spPr>
        <a:xfrm>
          <a:off x="0" y="1013702"/>
          <a:ext cx="7805160" cy="0"/>
        </a:xfrm>
        <a:prstGeom prst="line">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31C297-843C-473C-97AA-A8B2BE6BC1D8}">
      <dsp:nvSpPr>
        <dsp:cNvPr id="0" name=""/>
        <dsp:cNvSpPr/>
      </dsp:nvSpPr>
      <dsp:spPr>
        <a:xfrm>
          <a:off x="0" y="272063"/>
          <a:ext cx="7805160" cy="0"/>
        </a:xfrm>
        <a:prstGeom prst="line">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1E03A1-EC8E-4CBC-94FC-A6A86155C8D2}">
      <dsp:nvSpPr>
        <dsp:cNvPr id="0" name=""/>
        <dsp:cNvSpPr/>
      </dsp:nvSpPr>
      <dsp:spPr>
        <a:xfrm>
          <a:off x="1462387" y="3152"/>
          <a:ext cx="5775818" cy="248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 tIns="24765" rIns="24765" bIns="24765" numCol="1" spcCol="1270" anchor="b" anchorCtr="0">
          <a:noAutofit/>
        </a:bodyPr>
        <a:lstStyle/>
        <a:p>
          <a:pPr lvl="0" algn="l" defTabSz="577850">
            <a:lnSpc>
              <a:spcPct val="90000"/>
            </a:lnSpc>
            <a:spcBef>
              <a:spcPct val="0"/>
            </a:spcBef>
            <a:spcAft>
              <a:spcPct val="35000"/>
            </a:spcAft>
          </a:pPr>
          <a:r>
            <a:rPr kumimoji="1" lang="ja-JP" altLang="en-US" sz="1300" b="1" kern="1200" dirty="0" smtClean="0">
              <a:latin typeface="SimSun" panose="02010600030101010101" pitchFamily="2" charset="-122"/>
              <a:ea typeface="SimSun" panose="02010600030101010101" pitchFamily="2" charset="-122"/>
            </a:rPr>
            <a:t>产品负责人</a:t>
          </a:r>
          <a:endParaRPr kumimoji="1" lang="ja-JP" altLang="en-US" sz="1300" b="1" kern="1200" dirty="0">
            <a:latin typeface="SimSun" panose="02010600030101010101" pitchFamily="2" charset="-122"/>
            <a:ea typeface="SimSun" panose="02010600030101010101" pitchFamily="2" charset="-122"/>
          </a:endParaRPr>
        </a:p>
      </dsp:txBody>
      <dsp:txXfrm>
        <a:off x="1462387" y="3152"/>
        <a:ext cx="5775818" cy="248129"/>
      </dsp:txXfrm>
    </dsp:sp>
    <dsp:sp modelId="{4135EA24-3877-4737-BBF5-9540825AF011}">
      <dsp:nvSpPr>
        <dsp:cNvPr id="0" name=""/>
        <dsp:cNvSpPr/>
      </dsp:nvSpPr>
      <dsp:spPr>
        <a:xfrm>
          <a:off x="0" y="10705"/>
          <a:ext cx="1437443" cy="253682"/>
        </a:xfrm>
        <a:prstGeom prst="round2SameRect">
          <a:avLst>
            <a:gd name="adj1" fmla="val 16670"/>
            <a:gd name="adj2" fmla="val 0"/>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577850">
            <a:lnSpc>
              <a:spcPct val="90000"/>
            </a:lnSpc>
            <a:spcBef>
              <a:spcPct val="0"/>
            </a:spcBef>
            <a:spcAft>
              <a:spcPct val="35000"/>
            </a:spcAft>
          </a:pPr>
          <a:r>
            <a:rPr kumimoji="1" lang="en-US" altLang="en-US" sz="1300" kern="1200" dirty="0" smtClean="0"/>
            <a:t>Product Owner</a:t>
          </a:r>
          <a:endParaRPr kumimoji="1" lang="ja-JP" altLang="en-US" sz="1300" kern="1200" dirty="0"/>
        </a:p>
      </dsp:txBody>
      <dsp:txXfrm>
        <a:off x="12386" y="23091"/>
        <a:ext cx="1412671" cy="241296"/>
      </dsp:txXfrm>
    </dsp:sp>
    <dsp:sp modelId="{FF9E1392-0142-43FC-977F-2CC3507A8296}">
      <dsp:nvSpPr>
        <dsp:cNvPr id="0" name=""/>
        <dsp:cNvSpPr/>
      </dsp:nvSpPr>
      <dsp:spPr>
        <a:xfrm>
          <a:off x="0" y="307089"/>
          <a:ext cx="7805160" cy="496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kumimoji="1" lang="zh-CN" altLang="en-US" sz="1200" kern="1200" dirty="0" smtClean="0">
              <a:latin typeface="SimSun" panose="02010600030101010101" pitchFamily="2" charset="-122"/>
              <a:ea typeface="SimSun" panose="02010600030101010101" pitchFamily="2" charset="-122"/>
            </a:rPr>
            <a:t>主要负责确定产品的功能和达到要求的标准，指定软件的发布日期和交付的内容，同时有权力接受或拒绝开发团队的工作成果</a:t>
          </a:r>
          <a:endParaRPr kumimoji="1" lang="ja-JP" altLang="en-US" sz="1200" kern="1200" dirty="0">
            <a:latin typeface="SimSun" panose="02010600030101010101" pitchFamily="2" charset="-122"/>
            <a:ea typeface="SimSun" panose="02010600030101010101" pitchFamily="2" charset="-122"/>
          </a:endParaRPr>
        </a:p>
      </dsp:txBody>
      <dsp:txXfrm>
        <a:off x="0" y="307089"/>
        <a:ext cx="7805160" cy="496332"/>
      </dsp:txXfrm>
    </dsp:sp>
    <dsp:sp modelId="{031ED72B-5099-41E1-9DE4-163ADEBB2958}">
      <dsp:nvSpPr>
        <dsp:cNvPr id="0" name=""/>
        <dsp:cNvSpPr/>
      </dsp:nvSpPr>
      <dsp:spPr>
        <a:xfrm>
          <a:off x="1452279" y="765573"/>
          <a:ext cx="5775818" cy="248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 tIns="24765" rIns="24765" bIns="24765" numCol="1" spcCol="1270" anchor="b" anchorCtr="0">
          <a:noAutofit/>
        </a:bodyPr>
        <a:lstStyle/>
        <a:p>
          <a:pPr lvl="0" algn="l" defTabSz="577850">
            <a:lnSpc>
              <a:spcPct val="90000"/>
            </a:lnSpc>
            <a:spcBef>
              <a:spcPct val="0"/>
            </a:spcBef>
            <a:spcAft>
              <a:spcPct val="35000"/>
            </a:spcAft>
          </a:pPr>
          <a:r>
            <a:rPr kumimoji="1" lang="ja-JP" altLang="en-US" sz="1300" b="1" kern="1200" dirty="0" smtClean="0">
              <a:latin typeface="SimSun" panose="02010600030101010101" pitchFamily="2" charset="-122"/>
              <a:ea typeface="SimSun" panose="02010600030101010101" pitchFamily="2" charset="-122"/>
            </a:rPr>
            <a:t>流程管理员</a:t>
          </a:r>
          <a:endParaRPr kumimoji="1" lang="ja-JP" altLang="en-US" sz="1300" b="1" kern="1200" dirty="0">
            <a:latin typeface="SimSun" panose="02010600030101010101" pitchFamily="2" charset="-122"/>
            <a:ea typeface="SimSun" panose="02010600030101010101" pitchFamily="2" charset="-122"/>
          </a:endParaRPr>
        </a:p>
      </dsp:txBody>
      <dsp:txXfrm>
        <a:off x="1452279" y="765573"/>
        <a:ext cx="5775818" cy="248129"/>
      </dsp:txXfrm>
    </dsp:sp>
    <dsp:sp modelId="{A523B33E-2A68-46EE-B905-9E5D808145AD}">
      <dsp:nvSpPr>
        <dsp:cNvPr id="0" name=""/>
        <dsp:cNvSpPr/>
      </dsp:nvSpPr>
      <dsp:spPr>
        <a:xfrm>
          <a:off x="10" y="762499"/>
          <a:ext cx="1437443" cy="253682"/>
        </a:xfrm>
        <a:prstGeom prst="round2SameRect">
          <a:avLst>
            <a:gd name="adj1" fmla="val 16670"/>
            <a:gd name="adj2" fmla="val 0"/>
          </a:avLst>
        </a:prstGeom>
        <a:solidFill>
          <a:schemeClr val="accent4">
            <a:hueOff val="-4631483"/>
            <a:satOff val="20746"/>
            <a:lumOff val="-1373"/>
            <a:alphaOff val="0"/>
          </a:schemeClr>
        </a:solidFill>
        <a:ln w="25400" cap="flat" cmpd="sng" algn="ctr">
          <a:solidFill>
            <a:schemeClr val="accent4">
              <a:hueOff val="-4631483"/>
              <a:satOff val="20746"/>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577850">
            <a:lnSpc>
              <a:spcPct val="90000"/>
            </a:lnSpc>
            <a:spcBef>
              <a:spcPct val="0"/>
            </a:spcBef>
            <a:spcAft>
              <a:spcPct val="35000"/>
            </a:spcAft>
          </a:pPr>
          <a:r>
            <a:rPr kumimoji="1" lang="en-US" altLang="en-US" sz="1300" kern="1200" dirty="0" smtClean="0"/>
            <a:t>Scrum Master</a:t>
          </a:r>
          <a:endParaRPr kumimoji="1" lang="ja-JP" altLang="en-US" sz="1300" kern="1200" dirty="0"/>
        </a:p>
      </dsp:txBody>
      <dsp:txXfrm>
        <a:off x="12396" y="774885"/>
        <a:ext cx="1412671" cy="241296"/>
      </dsp:txXfrm>
    </dsp:sp>
    <dsp:sp modelId="{601529A7-57F5-4AB8-A16B-E8B346893890}">
      <dsp:nvSpPr>
        <dsp:cNvPr id="0" name=""/>
        <dsp:cNvSpPr/>
      </dsp:nvSpPr>
      <dsp:spPr>
        <a:xfrm>
          <a:off x="0" y="1069510"/>
          <a:ext cx="7805160" cy="496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kumimoji="1" lang="zh-CN" altLang="en-US" sz="1200" kern="1200" dirty="0" smtClean="0">
              <a:latin typeface="SimSun" panose="02010600030101010101" pitchFamily="2" charset="-122"/>
              <a:ea typeface="SimSun" panose="02010600030101010101" pitchFamily="2" charset="-122"/>
            </a:rPr>
            <a:t>主要负责整个</a:t>
          </a:r>
          <a:r>
            <a:rPr kumimoji="1" lang="en-US" altLang="en-US" sz="1200" kern="1200" dirty="0" smtClean="0">
              <a:latin typeface="SimSun" panose="02010600030101010101" pitchFamily="2" charset="-122"/>
              <a:ea typeface="SimSun" panose="02010600030101010101" pitchFamily="2" charset="-122"/>
            </a:rPr>
            <a:t>Scrum</a:t>
          </a:r>
          <a:r>
            <a:rPr kumimoji="1" lang="zh-CN" altLang="en-US" sz="1200" kern="1200" dirty="0" smtClean="0">
              <a:latin typeface="SimSun" panose="02010600030101010101" pitchFamily="2" charset="-122"/>
              <a:ea typeface="SimSun" panose="02010600030101010101" pitchFamily="2" charset="-122"/>
            </a:rPr>
            <a:t>流程在项目中的顺利实施，以及清除客户和开发人员之间的沟通障碍，使得客户可以直接驱动开发</a:t>
          </a:r>
          <a:endParaRPr kumimoji="1" lang="ja-JP" altLang="en-US" sz="1200" kern="1200" dirty="0">
            <a:latin typeface="SimSun" panose="02010600030101010101" pitchFamily="2" charset="-122"/>
            <a:ea typeface="SimSun" panose="02010600030101010101" pitchFamily="2" charset="-122"/>
          </a:endParaRPr>
        </a:p>
      </dsp:txBody>
      <dsp:txXfrm>
        <a:off x="0" y="1069510"/>
        <a:ext cx="7805160" cy="496332"/>
      </dsp:txXfrm>
    </dsp:sp>
    <dsp:sp modelId="{A75ADF66-6A69-4FF9-BCF6-3FF12D2AEDF9}">
      <dsp:nvSpPr>
        <dsp:cNvPr id="0" name=""/>
        <dsp:cNvSpPr/>
      </dsp:nvSpPr>
      <dsp:spPr>
        <a:xfrm>
          <a:off x="1472494" y="1527995"/>
          <a:ext cx="5775818" cy="248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 tIns="24765" rIns="24765" bIns="24765" numCol="1" spcCol="1270" anchor="b" anchorCtr="0">
          <a:noAutofit/>
        </a:bodyPr>
        <a:lstStyle/>
        <a:p>
          <a:pPr lvl="0" algn="l" defTabSz="577850">
            <a:lnSpc>
              <a:spcPct val="90000"/>
            </a:lnSpc>
            <a:spcBef>
              <a:spcPct val="0"/>
            </a:spcBef>
            <a:spcAft>
              <a:spcPct val="35000"/>
            </a:spcAft>
          </a:pPr>
          <a:r>
            <a:rPr kumimoji="1" lang="zh-CN" altLang="en-US" sz="1300" b="1" kern="1200" dirty="0" smtClean="0">
              <a:latin typeface="SimSun" panose="02010600030101010101" pitchFamily="2" charset="-122"/>
              <a:ea typeface="SimSun" panose="02010600030101010101" pitchFamily="2" charset="-122"/>
            </a:rPr>
            <a:t>开发团队</a:t>
          </a:r>
          <a:endParaRPr kumimoji="1" lang="ja-JP" altLang="en-US" sz="1300" b="1" kern="1200" dirty="0">
            <a:latin typeface="SimSun" panose="02010600030101010101" pitchFamily="2" charset="-122"/>
            <a:ea typeface="SimSun" panose="02010600030101010101" pitchFamily="2" charset="-122"/>
          </a:endParaRPr>
        </a:p>
      </dsp:txBody>
      <dsp:txXfrm>
        <a:off x="1472494" y="1527995"/>
        <a:ext cx="5775818" cy="248129"/>
      </dsp:txXfrm>
    </dsp:sp>
    <dsp:sp modelId="{60FBCE46-CF31-406B-9C1A-ABCC1892137B}">
      <dsp:nvSpPr>
        <dsp:cNvPr id="0" name=""/>
        <dsp:cNvSpPr/>
      </dsp:nvSpPr>
      <dsp:spPr>
        <a:xfrm>
          <a:off x="10" y="1514514"/>
          <a:ext cx="1437443" cy="253682"/>
        </a:xfrm>
        <a:prstGeom prst="round2SameRect">
          <a:avLst>
            <a:gd name="adj1" fmla="val 16670"/>
            <a:gd name="adj2" fmla="val 0"/>
          </a:avLst>
        </a:prstGeom>
        <a:solidFill>
          <a:schemeClr val="accent4">
            <a:hueOff val="-9262966"/>
            <a:satOff val="41493"/>
            <a:lumOff val="-2745"/>
            <a:alphaOff val="0"/>
          </a:schemeClr>
        </a:solidFill>
        <a:ln w="25400" cap="flat" cmpd="sng" algn="ctr">
          <a:solidFill>
            <a:schemeClr val="accent4">
              <a:hueOff val="-9262966"/>
              <a:satOff val="41493"/>
              <a:lumOff val="-274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577850">
            <a:lnSpc>
              <a:spcPct val="90000"/>
            </a:lnSpc>
            <a:spcBef>
              <a:spcPct val="0"/>
            </a:spcBef>
            <a:spcAft>
              <a:spcPct val="35000"/>
            </a:spcAft>
          </a:pPr>
          <a:r>
            <a:rPr kumimoji="1" lang="en-US" altLang="en-US" sz="1300" kern="1200" dirty="0" smtClean="0"/>
            <a:t>Scrum Team</a:t>
          </a:r>
          <a:endParaRPr kumimoji="1" lang="ja-JP" altLang="en-US" sz="1300" kern="1200" dirty="0"/>
        </a:p>
      </dsp:txBody>
      <dsp:txXfrm>
        <a:off x="12396" y="1526900"/>
        <a:ext cx="1412671" cy="241296"/>
      </dsp:txXfrm>
    </dsp:sp>
    <dsp:sp modelId="{12502971-FED1-402D-B484-08738F5FF52A}">
      <dsp:nvSpPr>
        <dsp:cNvPr id="0" name=""/>
        <dsp:cNvSpPr/>
      </dsp:nvSpPr>
      <dsp:spPr>
        <a:xfrm>
          <a:off x="0" y="1779276"/>
          <a:ext cx="7805160" cy="496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kumimoji="1" lang="zh-CN" altLang="en-US" sz="1200" kern="1200" dirty="0" smtClean="0">
              <a:latin typeface="SimSun" panose="02010600030101010101" pitchFamily="2" charset="-122"/>
              <a:ea typeface="SimSun" panose="02010600030101010101" pitchFamily="2" charset="-122"/>
            </a:rPr>
            <a:t>主要负责软件产品在</a:t>
          </a:r>
          <a:r>
            <a:rPr kumimoji="1" lang="en-US" altLang="en-US" sz="1200" kern="1200" dirty="0" smtClean="0">
              <a:latin typeface="SimSun" panose="02010600030101010101" pitchFamily="2" charset="-122"/>
              <a:ea typeface="SimSun" panose="02010600030101010101" pitchFamily="2" charset="-122"/>
            </a:rPr>
            <a:t>Scrum</a:t>
          </a:r>
          <a:r>
            <a:rPr kumimoji="1" lang="zh-CN" altLang="en-US" sz="1200" kern="1200" dirty="0" smtClean="0">
              <a:latin typeface="SimSun" panose="02010600030101010101" pitchFamily="2" charset="-122"/>
              <a:ea typeface="SimSun" panose="02010600030101010101" pitchFamily="2" charset="-122"/>
            </a:rPr>
            <a:t>规定流程下进行开发工作，人数控制在</a:t>
          </a:r>
          <a:r>
            <a:rPr kumimoji="1" lang="en-US" altLang="en-US" sz="1200" kern="1200" dirty="0" smtClean="0">
              <a:latin typeface="SimSun" panose="02010600030101010101" pitchFamily="2" charset="-122"/>
              <a:ea typeface="SimSun" panose="02010600030101010101" pitchFamily="2" charset="-122"/>
            </a:rPr>
            <a:t>5~10</a:t>
          </a:r>
          <a:r>
            <a:rPr kumimoji="1" lang="zh-CN" altLang="en-US" sz="1200" kern="1200" dirty="0" smtClean="0">
              <a:latin typeface="SimSun" panose="02010600030101010101" pitchFamily="2" charset="-122"/>
              <a:ea typeface="SimSun" panose="02010600030101010101" pitchFamily="2" charset="-122"/>
            </a:rPr>
            <a:t>人左右，每个成员可能负责不同的技术方面，但要求每成员必须要有很强的自我管理能力，同时具有</a:t>
          </a:r>
          <a:r>
            <a:rPr kumimoji="1" lang="zh-CN" altLang="en-US" sz="1200" kern="1200" dirty="0" smtClean="0">
              <a:latin typeface="SimSun" panose="02010600030101010101" pitchFamily="2" charset="-122"/>
              <a:ea typeface="SimSun" panose="02010600030101010101" pitchFamily="2" charset="-122"/>
            </a:rPr>
            <a:t>一定的表达能力。成员可以</a:t>
          </a:r>
          <a:r>
            <a:rPr kumimoji="1" lang="zh-CN" altLang="en-US" sz="1200" kern="1200" dirty="0" smtClean="0">
              <a:latin typeface="SimSun" panose="02010600030101010101" pitchFamily="2" charset="-122"/>
              <a:ea typeface="SimSun" panose="02010600030101010101" pitchFamily="2" charset="-122"/>
            </a:rPr>
            <a:t>采用任何工作方式，只要能完成</a:t>
          </a:r>
          <a:r>
            <a:rPr kumimoji="1" lang="en-US" altLang="en-US" sz="1200" kern="1200" dirty="0" smtClean="0">
              <a:latin typeface="SimSun" panose="02010600030101010101" pitchFamily="2" charset="-122"/>
              <a:ea typeface="SimSun" panose="02010600030101010101" pitchFamily="2" charset="-122"/>
            </a:rPr>
            <a:t>Sprint</a:t>
          </a:r>
          <a:r>
            <a:rPr kumimoji="1" lang="zh-CN" altLang="en-US" sz="1200" kern="1200" dirty="0" smtClean="0">
              <a:latin typeface="SimSun" panose="02010600030101010101" pitchFamily="2" charset="-122"/>
              <a:ea typeface="SimSun" panose="02010600030101010101" pitchFamily="2" charset="-122"/>
            </a:rPr>
            <a:t>（</a:t>
          </a:r>
          <a:r>
            <a:rPr kumimoji="1" lang="en-US" altLang="ja-JP" sz="1200" kern="1200" dirty="0" smtClean="0">
              <a:latin typeface="SimSun" panose="02010600030101010101" pitchFamily="2" charset="-122"/>
              <a:ea typeface="SimSun" panose="02010600030101010101" pitchFamily="2" charset="-122"/>
            </a:rPr>
            <a:t>※</a:t>
          </a:r>
          <a:r>
            <a:rPr kumimoji="1" lang="zh-CN" altLang="en-US" sz="1200" kern="1200" dirty="0" smtClean="0">
              <a:latin typeface="SimSun" panose="02010600030101010101" pitchFamily="2" charset="-122"/>
              <a:ea typeface="SimSun" panose="02010600030101010101" pitchFamily="2" charset="-122"/>
            </a:rPr>
            <a:t>）的</a:t>
          </a:r>
          <a:r>
            <a:rPr kumimoji="1" lang="zh-CN" altLang="en-US" sz="1200" kern="1200" dirty="0" smtClean="0">
              <a:latin typeface="SimSun" panose="02010600030101010101" pitchFamily="2" charset="-122"/>
              <a:ea typeface="SimSun" panose="02010600030101010101" pitchFamily="2" charset="-122"/>
            </a:rPr>
            <a:t>目标</a:t>
          </a:r>
          <a:endParaRPr kumimoji="1" lang="ja-JP" altLang="en-US" sz="1200" kern="1200" dirty="0">
            <a:latin typeface="SimSun" panose="02010600030101010101" pitchFamily="2" charset="-122"/>
            <a:ea typeface="SimSun" panose="02010600030101010101" pitchFamily="2" charset="-122"/>
          </a:endParaRPr>
        </a:p>
      </dsp:txBody>
      <dsp:txXfrm>
        <a:off x="0" y="1779276"/>
        <a:ext cx="7805160" cy="4963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997D98-7C39-4E1A-84BA-23F42E0099D3}">
      <dsp:nvSpPr>
        <dsp:cNvPr id="0" name=""/>
        <dsp:cNvSpPr/>
      </dsp:nvSpPr>
      <dsp:spPr>
        <a:xfrm rot="5400000">
          <a:off x="-102081" y="105346"/>
          <a:ext cx="680546" cy="476382"/>
        </a:xfrm>
        <a:prstGeom prst="chevron">
          <a:avLst/>
        </a:prstGeom>
        <a:solidFill>
          <a:schemeClr val="accent3">
            <a:alpha val="90000"/>
            <a:hueOff val="0"/>
            <a:satOff val="0"/>
            <a:lumOff val="0"/>
            <a:alphaOff val="0"/>
          </a:schemeClr>
        </a:solid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kumimoji="1" lang="en-US" altLang="ja-JP" sz="1300" kern="1200" dirty="0" smtClean="0"/>
            <a:t>Step1</a:t>
          </a:r>
          <a:endParaRPr kumimoji="1" lang="ja-JP" altLang="en-US" sz="1300" kern="1200" dirty="0"/>
        </a:p>
      </dsp:txBody>
      <dsp:txXfrm rot="-5400000">
        <a:off x="1" y="241455"/>
        <a:ext cx="476382" cy="204164"/>
      </dsp:txXfrm>
    </dsp:sp>
    <dsp:sp modelId="{179D36CE-70F1-4C15-B6F7-58DCBF5A7877}">
      <dsp:nvSpPr>
        <dsp:cNvPr id="0" name=""/>
        <dsp:cNvSpPr/>
      </dsp:nvSpPr>
      <dsp:spPr>
        <a:xfrm rot="5400000">
          <a:off x="3867711" y="-3388064"/>
          <a:ext cx="442355" cy="7225013"/>
        </a:xfrm>
        <a:prstGeom prst="round2SameRect">
          <a:avLst/>
        </a:prstGeom>
        <a:solidFill>
          <a:schemeClr val="lt1">
            <a:alpha val="90000"/>
            <a:hueOff val="0"/>
            <a:satOff val="0"/>
            <a:lumOff val="0"/>
            <a:alphaOff val="0"/>
          </a:schemeClr>
        </a:solid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altLang="zh-CN" sz="1200" kern="1200" dirty="0" smtClean="0">
              <a:latin typeface="SimSun" panose="02010600030101010101" pitchFamily="2" charset="-122"/>
              <a:ea typeface="SimSun" panose="02010600030101010101" pitchFamily="2" charset="-122"/>
            </a:rPr>
            <a:t>Product Owner</a:t>
          </a:r>
          <a:r>
            <a:rPr lang="ja-JP" altLang="en-US" sz="1200" kern="1200" dirty="0" smtClean="0">
              <a:latin typeface="SimSun" panose="02010600030101010101" pitchFamily="2" charset="-122"/>
              <a:ea typeface="SimSun" panose="02010600030101010101" pitchFamily="2" charset="-122"/>
            </a:rPr>
            <a:t>确定一个</a:t>
          </a:r>
          <a:r>
            <a:rPr lang="en-US" altLang="zh-CN" sz="1200" kern="1200" dirty="0" smtClean="0">
              <a:latin typeface="SimSun" panose="02010600030101010101" pitchFamily="2" charset="-122"/>
              <a:ea typeface="SimSun" panose="02010600030101010101" pitchFamily="2" charset="-122"/>
            </a:rPr>
            <a:t>Product Backlog</a:t>
          </a:r>
          <a:r>
            <a:rPr lang="zh-CN" altLang="en-US" sz="1200" kern="1200" dirty="0" smtClean="0">
              <a:latin typeface="SimSun" panose="02010600030101010101" pitchFamily="2" charset="-122"/>
              <a:ea typeface="SimSun" panose="02010600030101010101" pitchFamily="2" charset="-122"/>
            </a:rPr>
            <a:t>（</a:t>
          </a:r>
          <a:r>
            <a:rPr lang="ja-JP" altLang="en-US" sz="1200" kern="1200" dirty="0" smtClean="0">
              <a:latin typeface="SimSun" panose="02010600030101010101" pitchFamily="2" charset="-122"/>
              <a:ea typeface="SimSun" panose="02010600030101010101" pitchFamily="2" charset="-122"/>
            </a:rPr>
            <a:t>按优先顺序排列的一个产品需求列表）</a:t>
          </a:r>
          <a:endParaRPr kumimoji="1" lang="ja-JP" altLang="en-US" sz="1200" kern="1200" dirty="0"/>
        </a:p>
      </dsp:txBody>
      <dsp:txXfrm rot="-5400000">
        <a:off x="476382" y="24859"/>
        <a:ext cx="7203419" cy="399167"/>
      </dsp:txXfrm>
    </dsp:sp>
    <dsp:sp modelId="{464E5DE0-1B88-402C-8CF6-20FD7D4790B4}">
      <dsp:nvSpPr>
        <dsp:cNvPr id="0" name=""/>
        <dsp:cNvSpPr/>
      </dsp:nvSpPr>
      <dsp:spPr>
        <a:xfrm rot="5400000">
          <a:off x="-102081" y="712001"/>
          <a:ext cx="680546" cy="476382"/>
        </a:xfrm>
        <a:prstGeom prst="chevron">
          <a:avLst/>
        </a:prstGeom>
        <a:solidFill>
          <a:schemeClr val="accent3">
            <a:alpha val="90000"/>
            <a:hueOff val="0"/>
            <a:satOff val="0"/>
            <a:lumOff val="0"/>
            <a:alphaOff val="-5714"/>
          </a:schemeClr>
        </a:solidFill>
        <a:ln w="25400" cap="flat" cmpd="sng" algn="ctr">
          <a:solidFill>
            <a:schemeClr val="accent3">
              <a:alpha val="90000"/>
              <a:hueOff val="0"/>
              <a:satOff val="0"/>
              <a:lumOff val="0"/>
              <a:alphaOff val="-5714"/>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kumimoji="1" lang="en-US" altLang="ja-JP" sz="1300" kern="1200" dirty="0" smtClean="0"/>
            <a:t>Step2</a:t>
          </a:r>
          <a:endParaRPr kumimoji="1" lang="ja-JP" altLang="en-US" sz="1300" kern="1200" dirty="0"/>
        </a:p>
      </dsp:txBody>
      <dsp:txXfrm rot="-5400000">
        <a:off x="1" y="848110"/>
        <a:ext cx="476382" cy="204164"/>
      </dsp:txXfrm>
    </dsp:sp>
    <dsp:sp modelId="{5CAFB902-8043-4CB0-B3FE-0C1AF4C671BB}">
      <dsp:nvSpPr>
        <dsp:cNvPr id="0" name=""/>
        <dsp:cNvSpPr/>
      </dsp:nvSpPr>
      <dsp:spPr>
        <a:xfrm rot="5400000">
          <a:off x="3867711" y="-2781409"/>
          <a:ext cx="442355" cy="7225013"/>
        </a:xfrm>
        <a:prstGeom prst="round2SameRect">
          <a:avLst/>
        </a:prstGeom>
        <a:solidFill>
          <a:schemeClr val="lt1">
            <a:alpha val="90000"/>
            <a:hueOff val="0"/>
            <a:satOff val="0"/>
            <a:lumOff val="0"/>
            <a:alphaOff val="0"/>
          </a:schemeClr>
        </a:solidFill>
        <a:ln w="25400" cap="flat" cmpd="sng" algn="ctr">
          <a:solidFill>
            <a:schemeClr val="accent3">
              <a:alpha val="90000"/>
              <a:hueOff val="0"/>
              <a:satOff val="0"/>
              <a:lumOff val="0"/>
              <a:alphaOff val="-5714"/>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altLang="ja-JP" sz="1200" kern="1200" dirty="0" smtClean="0">
              <a:latin typeface="SimSun" panose="02010600030101010101" pitchFamily="2" charset="-122"/>
              <a:ea typeface="SimSun" panose="02010600030101010101" pitchFamily="2" charset="-122"/>
            </a:rPr>
            <a:t>Scrum Team</a:t>
          </a:r>
          <a:r>
            <a:rPr lang="ja-JP" altLang="en-US" sz="1200" kern="1200" dirty="0" smtClean="0">
              <a:latin typeface="SimSun" panose="02010600030101010101" pitchFamily="2" charset="-122"/>
              <a:ea typeface="SimSun" panose="02010600030101010101" pitchFamily="2" charset="-122"/>
            </a:rPr>
            <a:t>根据</a:t>
          </a:r>
          <a:r>
            <a:rPr lang="en-US" altLang="ja-JP" sz="1200" kern="1200" dirty="0" smtClean="0">
              <a:latin typeface="SimSun" panose="02010600030101010101" pitchFamily="2" charset="-122"/>
              <a:ea typeface="SimSun" panose="02010600030101010101" pitchFamily="2" charset="-122"/>
            </a:rPr>
            <a:t>Product Backlog</a:t>
          </a:r>
          <a:r>
            <a:rPr lang="ja-JP" altLang="en-US" sz="1200" kern="1200" dirty="0" smtClean="0">
              <a:latin typeface="SimSun" panose="02010600030101010101" pitchFamily="2" charset="-122"/>
              <a:ea typeface="SimSun" panose="02010600030101010101" pitchFamily="2" charset="-122"/>
            </a:rPr>
            <a:t>列表，做工作量的预估和安排</a:t>
          </a:r>
          <a:endParaRPr kumimoji="1" lang="ja-JP" altLang="en-US" sz="1200" kern="1200" dirty="0"/>
        </a:p>
      </dsp:txBody>
      <dsp:txXfrm rot="-5400000">
        <a:off x="476382" y="631514"/>
        <a:ext cx="7203419" cy="399167"/>
      </dsp:txXfrm>
    </dsp:sp>
    <dsp:sp modelId="{0B04683F-551E-4922-A8B3-12ED8FBAD8C8}">
      <dsp:nvSpPr>
        <dsp:cNvPr id="0" name=""/>
        <dsp:cNvSpPr/>
      </dsp:nvSpPr>
      <dsp:spPr>
        <a:xfrm rot="5400000">
          <a:off x="-102081" y="1318656"/>
          <a:ext cx="680546" cy="476382"/>
        </a:xfrm>
        <a:prstGeom prst="chevron">
          <a:avLst/>
        </a:prstGeom>
        <a:solidFill>
          <a:schemeClr val="accent3">
            <a:alpha val="90000"/>
            <a:hueOff val="0"/>
            <a:satOff val="0"/>
            <a:lumOff val="0"/>
            <a:alphaOff val="-11429"/>
          </a:schemeClr>
        </a:solidFill>
        <a:ln w="25400" cap="flat" cmpd="sng" algn="ctr">
          <a:solidFill>
            <a:schemeClr val="accent3">
              <a:alpha val="90000"/>
              <a:hueOff val="0"/>
              <a:satOff val="0"/>
              <a:lumOff val="0"/>
              <a:alphaOff val="-11429"/>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kumimoji="1" lang="en-US" altLang="ja-JP" sz="1300" kern="1200" dirty="0" smtClean="0"/>
            <a:t>Step3</a:t>
          </a:r>
          <a:endParaRPr kumimoji="1" lang="ja-JP" altLang="en-US" sz="1300" kern="1200" dirty="0"/>
        </a:p>
      </dsp:txBody>
      <dsp:txXfrm rot="-5400000">
        <a:off x="1" y="1454765"/>
        <a:ext cx="476382" cy="204164"/>
      </dsp:txXfrm>
    </dsp:sp>
    <dsp:sp modelId="{2EDA12DC-7024-49B2-B6DD-E473FF956B28}">
      <dsp:nvSpPr>
        <dsp:cNvPr id="0" name=""/>
        <dsp:cNvSpPr/>
      </dsp:nvSpPr>
      <dsp:spPr>
        <a:xfrm rot="5400000">
          <a:off x="3867711" y="-2174754"/>
          <a:ext cx="442355" cy="7225013"/>
        </a:xfrm>
        <a:prstGeom prst="round2SameRect">
          <a:avLst/>
        </a:prstGeom>
        <a:solidFill>
          <a:schemeClr val="lt1">
            <a:alpha val="90000"/>
            <a:hueOff val="0"/>
            <a:satOff val="0"/>
            <a:lumOff val="0"/>
            <a:alphaOff val="0"/>
          </a:schemeClr>
        </a:solidFill>
        <a:ln w="25400" cap="flat" cmpd="sng" algn="ctr">
          <a:solidFill>
            <a:schemeClr val="accent3">
              <a:alpha val="90000"/>
              <a:hueOff val="0"/>
              <a:satOff val="0"/>
              <a:lumOff val="0"/>
              <a:alphaOff val="-11429"/>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smtClean="0">
              <a:latin typeface="SimSun" panose="02010600030101010101" pitchFamily="2" charset="-122"/>
              <a:ea typeface="SimSun" panose="02010600030101010101" pitchFamily="2" charset="-122"/>
            </a:rPr>
            <a:t>根据</a:t>
          </a:r>
          <a:r>
            <a:rPr lang="en-US" altLang="ja-JP" sz="1200" kern="1200" dirty="0" smtClean="0">
              <a:latin typeface="SimSun" panose="02010600030101010101" pitchFamily="2" charset="-122"/>
              <a:ea typeface="SimSun" panose="02010600030101010101" pitchFamily="2" charset="-122"/>
            </a:rPr>
            <a:t>Product Backlog</a:t>
          </a:r>
          <a:r>
            <a:rPr lang="ja-JP" altLang="en-US" sz="1200" kern="1200" dirty="0" smtClean="0">
              <a:latin typeface="SimSun" panose="02010600030101010101" pitchFamily="2" charset="-122"/>
              <a:ea typeface="SimSun" panose="02010600030101010101" pitchFamily="2" charset="-122"/>
            </a:rPr>
            <a:t>列表，通过</a:t>
          </a:r>
          <a:r>
            <a:rPr lang="en-US" altLang="ja-JP" sz="1200" kern="1200" dirty="0" smtClean="0">
              <a:latin typeface="SimSun" panose="02010600030101010101" pitchFamily="2" charset="-122"/>
              <a:ea typeface="SimSun" panose="02010600030101010101" pitchFamily="2" charset="-122"/>
            </a:rPr>
            <a:t>Sprint Planning Meeting</a:t>
          </a:r>
          <a:r>
            <a:rPr lang="ja-JP" altLang="en-US" sz="1200" kern="1200" dirty="0" smtClean="0">
              <a:latin typeface="SimSun" panose="02010600030101010101" pitchFamily="2" charset="-122"/>
              <a:ea typeface="SimSun" panose="02010600030101010101" pitchFamily="2" charset="-122"/>
            </a:rPr>
            <a:t>（</a:t>
          </a:r>
          <a:r>
            <a:rPr lang="en-US" altLang="ja-JP" sz="1200" kern="1200" dirty="0" smtClean="0">
              <a:latin typeface="SimSun" panose="02010600030101010101" pitchFamily="2" charset="-122"/>
              <a:ea typeface="SimSun" panose="02010600030101010101" pitchFamily="2" charset="-122"/>
            </a:rPr>
            <a:t>Sprint</a:t>
          </a:r>
          <a:r>
            <a:rPr lang="ja-JP" altLang="en-US" sz="1200" kern="1200" dirty="0" smtClean="0">
              <a:latin typeface="SimSun" panose="02010600030101010101" pitchFamily="2" charset="-122"/>
              <a:ea typeface="SimSun" panose="02010600030101010101" pitchFamily="2" charset="-122"/>
            </a:rPr>
            <a:t>计划会议）从中挑选出一个</a:t>
          </a:r>
          <a:r>
            <a:rPr lang="en-US" altLang="ja-JP" sz="1200" kern="1200" dirty="0" smtClean="0">
              <a:latin typeface="SimSun" panose="02010600030101010101" pitchFamily="2" charset="-122"/>
              <a:ea typeface="SimSun" panose="02010600030101010101" pitchFamily="2" charset="-122"/>
            </a:rPr>
            <a:t>Story, </a:t>
          </a:r>
          <a:r>
            <a:rPr lang="zh-CN" altLang="en-US" sz="1200" kern="1200" dirty="0" smtClean="0">
              <a:latin typeface="SimSun" panose="02010600030101010101" pitchFamily="2" charset="-122"/>
              <a:ea typeface="SimSun" panose="02010600030101010101" pitchFamily="2" charset="-122"/>
            </a:rPr>
            <a:t>并通过对</a:t>
          </a:r>
          <a:r>
            <a:rPr lang="en-US" altLang="zh-CN" sz="1200" kern="1200" dirty="0" smtClean="0">
              <a:latin typeface="SimSun" panose="02010600030101010101" pitchFamily="2" charset="-122"/>
              <a:ea typeface="SimSun" panose="02010600030101010101" pitchFamily="2" charset="-122"/>
            </a:rPr>
            <a:t>Story</a:t>
          </a:r>
          <a:r>
            <a:rPr lang="zh-CN" altLang="en-US" sz="1200" kern="1200" dirty="0" smtClean="0">
              <a:latin typeface="SimSun" panose="02010600030101010101" pitchFamily="2" charset="-122"/>
              <a:ea typeface="SimSun" panose="02010600030101010101" pitchFamily="2" charset="-122"/>
            </a:rPr>
            <a:t>的细化，形成一个</a:t>
          </a:r>
          <a:r>
            <a:rPr lang="en-US" altLang="ja-JP" sz="1200" kern="1200" dirty="0" smtClean="0">
              <a:latin typeface="SimSun" panose="02010600030101010101" pitchFamily="2" charset="-122"/>
              <a:ea typeface="SimSun" panose="02010600030101010101" pitchFamily="2" charset="-122"/>
            </a:rPr>
            <a:t>Sprint Backlog</a:t>
          </a:r>
          <a:r>
            <a:rPr lang="ja-JP" altLang="en-US" sz="1200" kern="1200" dirty="0" smtClean="0">
              <a:latin typeface="SimSun" panose="02010600030101010101" pitchFamily="2" charset="-122"/>
              <a:ea typeface="SimSun" panose="02010600030101010101" pitchFamily="2" charset="-122"/>
            </a:rPr>
            <a:t>作为本次迭代完成的目标，周期</a:t>
          </a:r>
          <a:r>
            <a:rPr lang="zh-CN" altLang="en-US" sz="1200" kern="1200" dirty="0" smtClean="0">
              <a:latin typeface="SimSun" panose="02010600030101010101" pitchFamily="2" charset="-122"/>
              <a:ea typeface="SimSun" panose="02010600030101010101" pitchFamily="2" charset="-122"/>
            </a:rPr>
            <a:t>通常</a:t>
          </a:r>
          <a:r>
            <a:rPr lang="ja-JP" altLang="en-US" sz="1200" kern="1200" dirty="0" smtClean="0">
              <a:latin typeface="SimSun" panose="02010600030101010101" pitchFamily="2" charset="-122"/>
              <a:ea typeface="SimSun" panose="02010600030101010101" pitchFamily="2" charset="-122"/>
            </a:rPr>
            <a:t>是</a:t>
          </a:r>
          <a:r>
            <a:rPr lang="en-US" altLang="ja-JP" sz="1200" kern="1200" dirty="0" smtClean="0">
              <a:latin typeface="SimSun" panose="02010600030101010101" pitchFamily="2" charset="-122"/>
              <a:ea typeface="SimSun" panose="02010600030101010101" pitchFamily="2" charset="-122"/>
            </a:rPr>
            <a:t>1~4</a:t>
          </a:r>
          <a:r>
            <a:rPr lang="ja-JP" altLang="en-US" sz="1200" kern="1200" dirty="0" smtClean="0">
              <a:latin typeface="SimSun" panose="02010600030101010101" pitchFamily="2" charset="-122"/>
              <a:ea typeface="SimSun" panose="02010600030101010101" pitchFamily="2" charset="-122"/>
            </a:rPr>
            <a:t>个星期   </a:t>
          </a:r>
          <a:endParaRPr kumimoji="1" lang="ja-JP" altLang="en-US" sz="1200" kern="1200" dirty="0"/>
        </a:p>
      </dsp:txBody>
      <dsp:txXfrm rot="-5400000">
        <a:off x="476382" y="1238169"/>
        <a:ext cx="7203419" cy="399167"/>
      </dsp:txXfrm>
    </dsp:sp>
    <dsp:sp modelId="{2D3D8E1F-BF33-49F4-AADC-46B60C2708B3}">
      <dsp:nvSpPr>
        <dsp:cNvPr id="0" name=""/>
        <dsp:cNvSpPr/>
      </dsp:nvSpPr>
      <dsp:spPr>
        <a:xfrm rot="5400000">
          <a:off x="-102081" y="1925311"/>
          <a:ext cx="680546" cy="476382"/>
        </a:xfrm>
        <a:prstGeom prst="chevron">
          <a:avLst/>
        </a:prstGeom>
        <a:solidFill>
          <a:schemeClr val="accent3">
            <a:alpha val="90000"/>
            <a:hueOff val="0"/>
            <a:satOff val="0"/>
            <a:lumOff val="0"/>
            <a:alphaOff val="-17143"/>
          </a:schemeClr>
        </a:solidFill>
        <a:ln w="25400" cap="flat" cmpd="sng" algn="ctr">
          <a:solidFill>
            <a:schemeClr val="accent3">
              <a:alpha val="90000"/>
              <a:hueOff val="0"/>
              <a:satOff val="0"/>
              <a:lumOff val="0"/>
              <a:alphaOff val="-17143"/>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kumimoji="1" lang="en-US" altLang="ja-JP" sz="1300" kern="1200" dirty="0" smtClean="0"/>
            <a:t>Step4</a:t>
          </a:r>
          <a:endParaRPr kumimoji="1" lang="ja-JP" altLang="en-US" sz="1300" kern="1200" dirty="0"/>
        </a:p>
      </dsp:txBody>
      <dsp:txXfrm rot="-5400000">
        <a:off x="1" y="2061420"/>
        <a:ext cx="476382" cy="204164"/>
      </dsp:txXfrm>
    </dsp:sp>
    <dsp:sp modelId="{DFC7947F-8E04-4DC9-803C-491B864DADF7}">
      <dsp:nvSpPr>
        <dsp:cNvPr id="0" name=""/>
        <dsp:cNvSpPr/>
      </dsp:nvSpPr>
      <dsp:spPr>
        <a:xfrm rot="5400000">
          <a:off x="3867711" y="-1568099"/>
          <a:ext cx="442355" cy="7225013"/>
        </a:xfrm>
        <a:prstGeom prst="round2SameRect">
          <a:avLst/>
        </a:prstGeom>
        <a:solidFill>
          <a:schemeClr val="lt1">
            <a:alpha val="90000"/>
            <a:hueOff val="0"/>
            <a:satOff val="0"/>
            <a:lumOff val="0"/>
            <a:alphaOff val="0"/>
          </a:schemeClr>
        </a:solidFill>
        <a:ln w="25400" cap="flat" cmpd="sng" algn="ctr">
          <a:solidFill>
            <a:schemeClr val="accent3">
              <a:alpha val="90000"/>
              <a:hueOff val="0"/>
              <a:satOff val="0"/>
              <a:lumOff val="0"/>
              <a:alphaOff val="-17143"/>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altLang="ja-JP" sz="1200" kern="1200" dirty="0" smtClean="0">
              <a:latin typeface="SimSun" panose="02010600030101010101" pitchFamily="2" charset="-122"/>
              <a:ea typeface="SimSun" panose="02010600030101010101" pitchFamily="2" charset="-122"/>
            </a:rPr>
            <a:t>Scrum Team</a:t>
          </a:r>
          <a:r>
            <a:rPr lang="zh-CN" altLang="en-US" sz="1200" kern="1200" dirty="0" smtClean="0">
              <a:latin typeface="SimSun" panose="02010600030101010101" pitchFamily="2" charset="-122"/>
              <a:ea typeface="SimSun" panose="02010600030101010101" pitchFamily="2" charset="-122"/>
            </a:rPr>
            <a:t>负责</a:t>
          </a:r>
          <a:r>
            <a:rPr lang="ja-JP" altLang="en-US" sz="1200" kern="1200" dirty="0" smtClean="0">
              <a:latin typeface="SimSun" panose="02010600030101010101" pitchFamily="2" charset="-122"/>
              <a:ea typeface="SimSun" panose="02010600030101010101" pitchFamily="2" charset="-122"/>
            </a:rPr>
            <a:t>完成</a:t>
          </a:r>
          <a:r>
            <a:rPr lang="en-US" altLang="ja-JP" sz="1200" kern="1200" dirty="0" smtClean="0">
              <a:latin typeface="SimSun" panose="02010600030101010101" pitchFamily="2" charset="-122"/>
              <a:ea typeface="SimSun" panose="02010600030101010101" pitchFamily="2" charset="-122"/>
            </a:rPr>
            <a:t>Sprint Backlog</a:t>
          </a:r>
          <a:r>
            <a:rPr lang="ja-JP" altLang="en-US" sz="1200" kern="1200" dirty="0" err="1" smtClean="0">
              <a:latin typeface="SimSun" panose="02010600030101010101" pitchFamily="2" charset="-122"/>
              <a:ea typeface="SimSun" panose="02010600030101010101" pitchFamily="2" charset="-122"/>
            </a:rPr>
            <a:t>，</a:t>
          </a:r>
          <a:r>
            <a:rPr lang="ja-JP" altLang="en-US" sz="1200" kern="1200" dirty="0" smtClean="0">
              <a:latin typeface="SimSun" panose="02010600030101010101" pitchFamily="2" charset="-122"/>
              <a:ea typeface="SimSun" panose="02010600030101010101" pitchFamily="2" charset="-122"/>
            </a:rPr>
            <a:t>每个成员</a:t>
          </a:r>
          <a:r>
            <a:rPr lang="zh-CN" altLang="en-US" sz="1200" kern="1200" dirty="0" smtClean="0">
              <a:latin typeface="SimSun" panose="02010600030101010101" pitchFamily="2" charset="-122"/>
              <a:ea typeface="SimSun" panose="02010600030101010101" pitchFamily="2" charset="-122"/>
            </a:rPr>
            <a:t>将</a:t>
          </a:r>
          <a:r>
            <a:rPr lang="en-US" altLang="ja-JP" sz="1200" kern="1200" dirty="0" smtClean="0">
              <a:latin typeface="SimSun" panose="02010600030101010101" pitchFamily="2" charset="-122"/>
              <a:ea typeface="SimSun" panose="02010600030101010101" pitchFamily="2" charset="-122"/>
            </a:rPr>
            <a:t>Sprint Backlog</a:t>
          </a:r>
          <a:r>
            <a:rPr lang="ja-JP" altLang="en-US" sz="1200" kern="1200" dirty="0" smtClean="0">
              <a:latin typeface="SimSun" panose="02010600030101010101" pitchFamily="2" charset="-122"/>
              <a:ea typeface="SimSun" panose="02010600030101010101" pitchFamily="2" charset="-122"/>
            </a:rPr>
            <a:t>再细化成更小的任务</a:t>
          </a:r>
          <a:r>
            <a:rPr lang="en-US" altLang="ja-JP" sz="1200" kern="1200" dirty="0" smtClean="0">
              <a:latin typeface="SimSun" panose="02010600030101010101" pitchFamily="2" charset="-122"/>
              <a:ea typeface="SimSun" panose="02010600030101010101" pitchFamily="2" charset="-122"/>
            </a:rPr>
            <a:t/>
          </a:r>
          <a:br>
            <a:rPr lang="en-US" altLang="ja-JP" sz="1200" kern="1200" dirty="0" smtClean="0">
              <a:latin typeface="SimSun" panose="02010600030101010101" pitchFamily="2" charset="-122"/>
              <a:ea typeface="SimSun" panose="02010600030101010101" pitchFamily="2" charset="-122"/>
            </a:rPr>
          </a:br>
          <a:r>
            <a:rPr lang="ja-JP" altLang="en-US" sz="1200" kern="1200" dirty="0" smtClean="0">
              <a:latin typeface="SimSun" panose="02010600030101010101" pitchFamily="2" charset="-122"/>
              <a:ea typeface="SimSun" panose="02010600030101010101" pitchFamily="2" charset="-122"/>
            </a:rPr>
            <a:t>（细到每个任务的工作量能在</a:t>
          </a:r>
          <a:r>
            <a:rPr lang="en-US" altLang="ja-JP" sz="1200" kern="1200" dirty="0" smtClean="0">
              <a:latin typeface="SimSun" panose="02010600030101010101" pitchFamily="2" charset="-122"/>
              <a:ea typeface="SimSun" panose="02010600030101010101" pitchFamily="2" charset="-122"/>
            </a:rPr>
            <a:t>2</a:t>
          </a:r>
          <a:r>
            <a:rPr lang="ja-JP" altLang="en-US" sz="1200" kern="1200" dirty="0" smtClean="0">
              <a:latin typeface="SimSun" panose="02010600030101010101" pitchFamily="2" charset="-122"/>
              <a:ea typeface="SimSun" panose="02010600030101010101" pitchFamily="2" charset="-122"/>
            </a:rPr>
            <a:t>天内完成）</a:t>
          </a:r>
          <a:endParaRPr kumimoji="1" lang="ja-JP" altLang="en-US" sz="1200" kern="1200" dirty="0"/>
        </a:p>
      </dsp:txBody>
      <dsp:txXfrm rot="-5400000">
        <a:off x="476382" y="1844824"/>
        <a:ext cx="7203419" cy="399167"/>
      </dsp:txXfrm>
    </dsp:sp>
    <dsp:sp modelId="{AFB9D706-9BDA-4099-BF65-C74BF3F1CE80}">
      <dsp:nvSpPr>
        <dsp:cNvPr id="0" name=""/>
        <dsp:cNvSpPr/>
      </dsp:nvSpPr>
      <dsp:spPr>
        <a:xfrm rot="5400000">
          <a:off x="-102081" y="2531966"/>
          <a:ext cx="680546" cy="476382"/>
        </a:xfrm>
        <a:prstGeom prst="chevron">
          <a:avLst/>
        </a:prstGeom>
        <a:solidFill>
          <a:schemeClr val="accent3">
            <a:alpha val="90000"/>
            <a:hueOff val="0"/>
            <a:satOff val="0"/>
            <a:lumOff val="0"/>
            <a:alphaOff val="-22857"/>
          </a:schemeClr>
        </a:solidFill>
        <a:ln w="25400" cap="flat" cmpd="sng" algn="ctr">
          <a:solidFill>
            <a:schemeClr val="accent3">
              <a:alpha val="90000"/>
              <a:hueOff val="0"/>
              <a:satOff val="0"/>
              <a:lumOff val="0"/>
              <a:alphaOff val="-22857"/>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kumimoji="1" lang="en-US" altLang="ja-JP" sz="1300" kern="1200" dirty="0" smtClean="0"/>
            <a:t>Step5</a:t>
          </a:r>
          <a:endParaRPr kumimoji="1" lang="ja-JP" altLang="en-US" sz="1300" kern="1200" dirty="0"/>
        </a:p>
      </dsp:txBody>
      <dsp:txXfrm rot="-5400000">
        <a:off x="1" y="2668075"/>
        <a:ext cx="476382" cy="204164"/>
      </dsp:txXfrm>
    </dsp:sp>
    <dsp:sp modelId="{B821FADF-B44B-4E5F-B2F2-BDD2C2DB5C79}">
      <dsp:nvSpPr>
        <dsp:cNvPr id="0" name=""/>
        <dsp:cNvSpPr/>
      </dsp:nvSpPr>
      <dsp:spPr>
        <a:xfrm rot="5400000">
          <a:off x="3867711" y="-961444"/>
          <a:ext cx="442355" cy="7225013"/>
        </a:xfrm>
        <a:prstGeom prst="round2SameRect">
          <a:avLst/>
        </a:prstGeom>
        <a:solidFill>
          <a:schemeClr val="lt1">
            <a:alpha val="90000"/>
            <a:hueOff val="0"/>
            <a:satOff val="0"/>
            <a:lumOff val="0"/>
            <a:alphaOff val="0"/>
          </a:schemeClr>
        </a:solidFill>
        <a:ln w="25400" cap="flat" cmpd="sng" algn="ctr">
          <a:solidFill>
            <a:schemeClr val="accent3">
              <a:alpha val="90000"/>
              <a:hueOff val="0"/>
              <a:satOff val="0"/>
              <a:lumOff val="0"/>
              <a:alphaOff val="-22857"/>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ja-JP" altLang="en-US" sz="1200" kern="1200" dirty="0" smtClean="0">
              <a:latin typeface="SimSun" panose="02010600030101010101" pitchFamily="2" charset="-122"/>
              <a:ea typeface="SimSun" panose="02010600030101010101" pitchFamily="2" charset="-122"/>
            </a:rPr>
            <a:t>在</a:t>
          </a:r>
          <a:r>
            <a:rPr lang="zh-CN" altLang="en-US" sz="1200" kern="1200" dirty="0" smtClean="0">
              <a:latin typeface="SimSun" panose="02010600030101010101" pitchFamily="2" charset="-122"/>
              <a:ea typeface="SimSun" panose="02010600030101010101" pitchFamily="2" charset="-122"/>
            </a:rPr>
            <a:t>完成</a:t>
          </a:r>
          <a:r>
            <a:rPr lang="en-US" altLang="ja-JP" sz="1200" kern="1200" dirty="0" smtClean="0">
              <a:latin typeface="SimSun" panose="02010600030101010101" pitchFamily="2" charset="-122"/>
              <a:ea typeface="SimSun" panose="02010600030101010101" pitchFamily="2" charset="-122"/>
            </a:rPr>
            <a:t>Sprint Backlog</a:t>
          </a:r>
          <a:r>
            <a:rPr lang="zh-CN" altLang="en-US" sz="1200" kern="1200" dirty="0" smtClean="0">
              <a:latin typeface="SimSun" panose="02010600030101010101" pitchFamily="2" charset="-122"/>
              <a:ea typeface="SimSun" panose="02010600030101010101" pitchFamily="2" charset="-122"/>
            </a:rPr>
            <a:t>的</a:t>
          </a:r>
          <a:r>
            <a:rPr lang="ja-JP" altLang="en-US" sz="1200" kern="1200" dirty="0" smtClean="0">
              <a:latin typeface="SimSun" panose="02010600030101010101" pitchFamily="2" charset="-122"/>
              <a:ea typeface="SimSun" panose="02010600030101010101" pitchFamily="2" charset="-122"/>
            </a:rPr>
            <a:t>过程中，</a:t>
          </a:r>
          <a:r>
            <a:rPr lang="zh-CN" altLang="en-US" sz="1200" kern="1200" dirty="0" smtClean="0">
              <a:latin typeface="SimSun" panose="02010600030101010101" pitchFamily="2" charset="-122"/>
              <a:ea typeface="SimSun" panose="02010600030101010101" pitchFamily="2" charset="-122"/>
            </a:rPr>
            <a:t>实施</a:t>
          </a:r>
          <a:r>
            <a:rPr lang="en-US" altLang="ja-JP" sz="1200" kern="1200" dirty="0" smtClean="0">
              <a:latin typeface="SimSun" panose="02010600030101010101" pitchFamily="2" charset="-122"/>
              <a:ea typeface="SimSun" panose="02010600030101010101" pitchFamily="2" charset="-122"/>
            </a:rPr>
            <a:t>Daily Scrum Meeting</a:t>
          </a:r>
          <a:r>
            <a:rPr lang="zh-CN" altLang="en-US" sz="1200" kern="1200" dirty="0" smtClean="0">
              <a:latin typeface="SimSun" panose="02010600030101010101" pitchFamily="2" charset="-122"/>
              <a:ea typeface="SimSun" panose="02010600030101010101" pitchFamily="2" charset="-122"/>
            </a:rPr>
            <a:t>（每日会议）并控制在</a:t>
          </a:r>
          <a:r>
            <a:rPr lang="en-US" altLang="zh-CN" sz="1200" kern="1200" dirty="0" smtClean="0">
              <a:latin typeface="SimSun" panose="02010600030101010101" pitchFamily="2" charset="-122"/>
              <a:ea typeface="SimSun" panose="02010600030101010101" pitchFamily="2" charset="-122"/>
            </a:rPr>
            <a:t>15</a:t>
          </a:r>
          <a:r>
            <a:rPr lang="zh-CN" altLang="en-US" sz="1200" kern="1200" dirty="0" smtClean="0">
              <a:latin typeface="SimSun" panose="02010600030101010101" pitchFamily="2" charset="-122"/>
              <a:ea typeface="SimSun" panose="02010600030101010101" pitchFamily="2" charset="-122"/>
            </a:rPr>
            <a:t>分钟左右，每个人向所有成员当面汇报昨天完成了什么，并承诺今天要完成什么，遇到不能解决的问题也可在会议中提出</a:t>
          </a:r>
          <a:endParaRPr kumimoji="1" lang="ja-JP" altLang="en-US" sz="1200" kern="1200" dirty="0"/>
        </a:p>
      </dsp:txBody>
      <dsp:txXfrm rot="-5400000">
        <a:off x="476382" y="2451479"/>
        <a:ext cx="7203419" cy="399167"/>
      </dsp:txXfrm>
    </dsp:sp>
    <dsp:sp modelId="{18C4C807-BC91-4A51-AED1-A20F4A07D20F}">
      <dsp:nvSpPr>
        <dsp:cNvPr id="0" name=""/>
        <dsp:cNvSpPr/>
      </dsp:nvSpPr>
      <dsp:spPr>
        <a:xfrm rot="5400000">
          <a:off x="-102081" y="3138621"/>
          <a:ext cx="680546" cy="476382"/>
        </a:xfrm>
        <a:prstGeom prst="chevron">
          <a:avLst/>
        </a:prstGeom>
        <a:solidFill>
          <a:schemeClr val="accent3">
            <a:alpha val="90000"/>
            <a:hueOff val="0"/>
            <a:satOff val="0"/>
            <a:lumOff val="0"/>
            <a:alphaOff val="-28571"/>
          </a:schemeClr>
        </a:solidFill>
        <a:ln w="25400" cap="flat" cmpd="sng" algn="ctr">
          <a:solidFill>
            <a:schemeClr val="accent3">
              <a:alpha val="90000"/>
              <a:hueOff val="0"/>
              <a:satOff val="0"/>
              <a:lumOff val="0"/>
              <a:alphaOff val="-28571"/>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kumimoji="1" lang="en-US" altLang="ja-JP" sz="1300" kern="1200" dirty="0" smtClean="0"/>
            <a:t>Step6</a:t>
          </a:r>
          <a:endParaRPr kumimoji="1" lang="ja-JP" altLang="en-US" sz="1300" kern="1200" dirty="0"/>
        </a:p>
      </dsp:txBody>
      <dsp:txXfrm rot="-5400000">
        <a:off x="1" y="3274730"/>
        <a:ext cx="476382" cy="204164"/>
      </dsp:txXfrm>
    </dsp:sp>
    <dsp:sp modelId="{B842EFE4-AB2C-470B-A261-E43D8C48DEA6}">
      <dsp:nvSpPr>
        <dsp:cNvPr id="0" name=""/>
        <dsp:cNvSpPr/>
      </dsp:nvSpPr>
      <dsp:spPr>
        <a:xfrm rot="5400000">
          <a:off x="3867711" y="-354789"/>
          <a:ext cx="442355" cy="7225013"/>
        </a:xfrm>
        <a:prstGeom prst="round2SameRect">
          <a:avLst/>
        </a:prstGeom>
        <a:solidFill>
          <a:schemeClr val="lt1">
            <a:alpha val="90000"/>
            <a:hueOff val="0"/>
            <a:satOff val="0"/>
            <a:lumOff val="0"/>
            <a:alphaOff val="0"/>
          </a:schemeClr>
        </a:solidFill>
        <a:ln w="25400" cap="flat" cmpd="sng" algn="ctr">
          <a:solidFill>
            <a:schemeClr val="accent3">
              <a:alpha val="90000"/>
              <a:hueOff val="0"/>
              <a:satOff val="0"/>
              <a:lumOff val="0"/>
              <a:alphaOff val="-28571"/>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smtClean="0">
              <a:latin typeface="SimSun" panose="02010600030101010101" pitchFamily="2" charset="-122"/>
              <a:ea typeface="SimSun" panose="02010600030101010101" pitchFamily="2" charset="-122"/>
            </a:rPr>
            <a:t>做到每日集成，也就是每天都要有一个可以成功编译、并且可以演示的版本</a:t>
          </a:r>
          <a:endParaRPr kumimoji="1" lang="ja-JP" altLang="en-US" sz="1200" kern="1200" dirty="0"/>
        </a:p>
      </dsp:txBody>
      <dsp:txXfrm rot="-5400000">
        <a:off x="476382" y="3058134"/>
        <a:ext cx="7203419" cy="399167"/>
      </dsp:txXfrm>
    </dsp:sp>
    <dsp:sp modelId="{D3AC6BF6-3FFE-40EB-9644-1E32ED38B9F2}">
      <dsp:nvSpPr>
        <dsp:cNvPr id="0" name=""/>
        <dsp:cNvSpPr/>
      </dsp:nvSpPr>
      <dsp:spPr>
        <a:xfrm rot="5400000">
          <a:off x="-102081" y="3745276"/>
          <a:ext cx="680546" cy="476382"/>
        </a:xfrm>
        <a:prstGeom prst="chevron">
          <a:avLst/>
        </a:prstGeom>
        <a:solidFill>
          <a:schemeClr val="accent3">
            <a:alpha val="90000"/>
            <a:hueOff val="0"/>
            <a:satOff val="0"/>
            <a:lumOff val="0"/>
            <a:alphaOff val="-34286"/>
          </a:schemeClr>
        </a:solidFill>
        <a:ln w="25400" cap="flat" cmpd="sng" algn="ctr">
          <a:solidFill>
            <a:schemeClr val="accent3">
              <a:alpha val="90000"/>
              <a:hueOff val="0"/>
              <a:satOff val="0"/>
              <a:lumOff val="0"/>
              <a:alphaOff val="-34286"/>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kumimoji="1" lang="en-US" altLang="ja-JP" sz="1300" kern="1200" dirty="0" smtClean="0"/>
            <a:t>Step7</a:t>
          </a:r>
          <a:endParaRPr kumimoji="1" lang="ja-JP" altLang="en-US" sz="1300" kern="1200" dirty="0"/>
        </a:p>
      </dsp:txBody>
      <dsp:txXfrm rot="-5400000">
        <a:off x="1" y="3881385"/>
        <a:ext cx="476382" cy="204164"/>
      </dsp:txXfrm>
    </dsp:sp>
    <dsp:sp modelId="{F8D85131-7F71-4602-AC3A-5EA75317DA35}">
      <dsp:nvSpPr>
        <dsp:cNvPr id="0" name=""/>
        <dsp:cNvSpPr/>
      </dsp:nvSpPr>
      <dsp:spPr>
        <a:xfrm rot="5400000">
          <a:off x="3867711" y="251865"/>
          <a:ext cx="442355" cy="7225013"/>
        </a:xfrm>
        <a:prstGeom prst="round2SameRect">
          <a:avLst/>
        </a:prstGeom>
        <a:solidFill>
          <a:schemeClr val="lt1">
            <a:alpha val="90000"/>
            <a:hueOff val="0"/>
            <a:satOff val="0"/>
            <a:lumOff val="0"/>
            <a:alphaOff val="0"/>
          </a:schemeClr>
        </a:solidFill>
        <a:ln w="25400" cap="flat" cmpd="sng" algn="ctr">
          <a:solidFill>
            <a:schemeClr val="accent3">
              <a:alpha val="90000"/>
              <a:hueOff val="0"/>
              <a:satOff val="0"/>
              <a:lumOff val="0"/>
              <a:alphaOff val="-34286"/>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ja-JP" altLang="en-US" sz="1200" kern="1200" dirty="0" smtClean="0">
              <a:latin typeface="SimSun" panose="02010600030101010101" pitchFamily="2" charset="-122"/>
              <a:ea typeface="SimSun" panose="02010600030101010101" pitchFamily="2" charset="-122"/>
            </a:rPr>
            <a:t>当一个</a:t>
          </a:r>
          <a:r>
            <a:rPr lang="en-US" altLang="ja-JP" sz="1200" kern="1200" dirty="0" smtClean="0">
              <a:latin typeface="SimSun" panose="02010600030101010101" pitchFamily="2" charset="-122"/>
              <a:ea typeface="SimSun" panose="02010600030101010101" pitchFamily="2" charset="-122"/>
            </a:rPr>
            <a:t>Sprint Backlog</a:t>
          </a:r>
          <a:r>
            <a:rPr lang="ja-JP" altLang="en-US" sz="1200" kern="1200" dirty="0" smtClean="0">
              <a:latin typeface="SimSun" panose="02010600030101010101" pitchFamily="2" charset="-122"/>
              <a:ea typeface="SimSun" panose="02010600030101010101" pitchFamily="2" charset="-122"/>
            </a:rPr>
            <a:t>被完成，</a:t>
          </a:r>
          <a:r>
            <a:rPr lang="zh-CN" altLang="en-US" sz="1200" kern="1200" dirty="0" smtClean="0">
              <a:latin typeface="SimSun" panose="02010600030101010101" pitchFamily="2" charset="-122"/>
              <a:ea typeface="SimSun" panose="02010600030101010101" pitchFamily="2" charset="-122"/>
            </a:rPr>
            <a:t>要进行 </a:t>
          </a:r>
          <a:r>
            <a:rPr lang="en-US" altLang="zh-CN" sz="1200" kern="1200" dirty="0" smtClean="0">
              <a:latin typeface="SimSun" panose="02010600030101010101" pitchFamily="2" charset="-122"/>
              <a:ea typeface="SimSun" panose="02010600030101010101" pitchFamily="2" charset="-122"/>
            </a:rPr>
            <a:t>Sprint Review Meeting</a:t>
          </a:r>
          <a:r>
            <a:rPr lang="zh-CN" altLang="en-US" sz="1200" kern="1200" dirty="0" smtClean="0">
              <a:latin typeface="SimSun" panose="02010600030101010101" pitchFamily="2" charset="-122"/>
              <a:ea typeface="SimSun" panose="02010600030101010101" pitchFamily="2" charset="-122"/>
            </a:rPr>
            <a:t>（演示会议），也称为评审会议，产品负责人和客户都要参加，每一个</a:t>
          </a:r>
          <a:r>
            <a:rPr lang="en-US" altLang="zh-CN" sz="1200" kern="1200" dirty="0" smtClean="0">
              <a:latin typeface="SimSun" panose="02010600030101010101" pitchFamily="2" charset="-122"/>
              <a:ea typeface="SimSun" panose="02010600030101010101" pitchFamily="2" charset="-122"/>
            </a:rPr>
            <a:t>Scrum Team</a:t>
          </a:r>
          <a:r>
            <a:rPr lang="zh-CN" altLang="en-US" sz="1200" kern="1200" dirty="0" smtClean="0">
              <a:latin typeface="SimSun" panose="02010600030101010101" pitchFamily="2" charset="-122"/>
              <a:ea typeface="SimSun" panose="02010600030101010101" pitchFamily="2" charset="-122"/>
            </a:rPr>
            <a:t>的成员都要向他们演示自己完成的软件产品</a:t>
          </a:r>
          <a:endParaRPr kumimoji="1" lang="ja-JP" altLang="en-US" sz="1200" kern="1200" dirty="0"/>
        </a:p>
      </dsp:txBody>
      <dsp:txXfrm rot="-5400000">
        <a:off x="476382" y="3664788"/>
        <a:ext cx="7203419" cy="399167"/>
      </dsp:txXfrm>
    </dsp:sp>
    <dsp:sp modelId="{CEDA7B8A-0310-41CF-9AFB-61E278B396A9}">
      <dsp:nvSpPr>
        <dsp:cNvPr id="0" name=""/>
        <dsp:cNvSpPr/>
      </dsp:nvSpPr>
      <dsp:spPr>
        <a:xfrm rot="5400000">
          <a:off x="-102081" y="4351931"/>
          <a:ext cx="680546" cy="476382"/>
        </a:xfrm>
        <a:prstGeom prst="chevron">
          <a:avLst/>
        </a:prstGeom>
        <a:solidFill>
          <a:schemeClr val="accent3">
            <a:alpha val="90000"/>
            <a:hueOff val="0"/>
            <a:satOff val="0"/>
            <a:lumOff val="0"/>
            <a:alphaOff val="-40000"/>
          </a:schemeClr>
        </a:solidFill>
        <a:ln w="25400" cap="flat" cmpd="sng" algn="ctr">
          <a:solidFill>
            <a:schemeClr val="accent3">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kumimoji="1" lang="en-US" altLang="ja-JP" sz="1300" kern="1200" dirty="0" smtClean="0"/>
            <a:t>Step8</a:t>
          </a:r>
          <a:endParaRPr kumimoji="1" lang="ja-JP" altLang="en-US" sz="1300" kern="1200" dirty="0"/>
        </a:p>
      </dsp:txBody>
      <dsp:txXfrm rot="-5400000">
        <a:off x="1" y="4488040"/>
        <a:ext cx="476382" cy="204164"/>
      </dsp:txXfrm>
    </dsp:sp>
    <dsp:sp modelId="{6241CD65-22C8-45CE-8BB8-8CD8EF08B88F}">
      <dsp:nvSpPr>
        <dsp:cNvPr id="0" name=""/>
        <dsp:cNvSpPr/>
      </dsp:nvSpPr>
      <dsp:spPr>
        <a:xfrm rot="5400000">
          <a:off x="3867711" y="858519"/>
          <a:ext cx="442355" cy="7225013"/>
        </a:xfrm>
        <a:prstGeom prst="round2SameRect">
          <a:avLst/>
        </a:prstGeom>
        <a:solidFill>
          <a:schemeClr val="lt1">
            <a:alpha val="90000"/>
            <a:hueOff val="0"/>
            <a:satOff val="0"/>
            <a:lumOff val="0"/>
            <a:alphaOff val="0"/>
          </a:schemeClr>
        </a:solidFill>
        <a:ln w="25400" cap="flat" cmpd="sng" algn="ctr">
          <a:solidFill>
            <a:schemeClr val="accent3">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smtClean="0">
              <a:latin typeface="SimSun" panose="02010600030101010101" pitchFamily="2" charset="-122"/>
              <a:ea typeface="SimSun" panose="02010600030101010101" pitchFamily="2" charset="-122"/>
            </a:rPr>
            <a:t>最终是</a:t>
          </a:r>
          <a:r>
            <a:rPr lang="en-US" altLang="zh-CN" sz="1200" kern="1200" dirty="0" smtClean="0">
              <a:latin typeface="SimSun" panose="02010600030101010101" pitchFamily="2" charset="-122"/>
              <a:ea typeface="SimSun" panose="02010600030101010101" pitchFamily="2" charset="-122"/>
            </a:rPr>
            <a:t>Sprint Retrospective Meeting</a:t>
          </a:r>
          <a:r>
            <a:rPr lang="zh-CN" altLang="en-US" sz="1200" kern="1200" dirty="0" smtClean="0">
              <a:latin typeface="SimSun" panose="02010600030101010101" pitchFamily="2" charset="-122"/>
              <a:ea typeface="SimSun" panose="02010600030101010101" pitchFamily="2" charset="-122"/>
            </a:rPr>
            <a:t>（回顾会议），也称为总结会议，以轮流发言方式进行，每个人都要发言，总结并讨论需要改进的地方，放入下一轮</a:t>
          </a:r>
          <a:r>
            <a:rPr lang="en-US" altLang="zh-CN" sz="1200" kern="1200" dirty="0" smtClean="0">
              <a:latin typeface="SimSun" panose="02010600030101010101" pitchFamily="2" charset="-122"/>
              <a:ea typeface="SimSun" panose="02010600030101010101" pitchFamily="2" charset="-122"/>
            </a:rPr>
            <a:t>Sprint</a:t>
          </a:r>
          <a:r>
            <a:rPr lang="zh-CN" altLang="en-US" sz="1200" kern="1200" dirty="0" smtClean="0">
              <a:latin typeface="SimSun" panose="02010600030101010101" pitchFamily="2" charset="-122"/>
              <a:ea typeface="SimSun" panose="02010600030101010101" pitchFamily="2" charset="-122"/>
            </a:rPr>
            <a:t>的产品需求中</a:t>
          </a:r>
          <a:endParaRPr kumimoji="1" lang="ja-JP" altLang="en-US" sz="1200" kern="1200" dirty="0"/>
        </a:p>
      </dsp:txBody>
      <dsp:txXfrm rot="-5400000">
        <a:off x="476382" y="4271442"/>
        <a:ext cx="7203419" cy="3991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30754A-912D-4C02-9453-4559A5F67E36}">
      <dsp:nvSpPr>
        <dsp:cNvPr id="0" name=""/>
        <dsp:cNvSpPr/>
      </dsp:nvSpPr>
      <dsp:spPr>
        <a:xfrm>
          <a:off x="0" y="2110822"/>
          <a:ext cx="8147266" cy="0"/>
        </a:xfrm>
        <a:prstGeom prst="line">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E7EC62-F276-4F2A-8046-A196CCC70E19}">
      <dsp:nvSpPr>
        <dsp:cNvPr id="0" name=""/>
        <dsp:cNvSpPr/>
      </dsp:nvSpPr>
      <dsp:spPr>
        <a:xfrm>
          <a:off x="0" y="1477132"/>
          <a:ext cx="8147266" cy="0"/>
        </a:xfrm>
        <a:prstGeom prst="line">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B1D381-B36C-42AE-905A-B8C0FC5C3E28}">
      <dsp:nvSpPr>
        <dsp:cNvPr id="0" name=""/>
        <dsp:cNvSpPr/>
      </dsp:nvSpPr>
      <dsp:spPr>
        <a:xfrm>
          <a:off x="0" y="843442"/>
          <a:ext cx="8147266" cy="0"/>
        </a:xfrm>
        <a:prstGeom prst="line">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31C297-843C-473C-97AA-A8B2BE6BC1D8}">
      <dsp:nvSpPr>
        <dsp:cNvPr id="0" name=""/>
        <dsp:cNvSpPr/>
      </dsp:nvSpPr>
      <dsp:spPr>
        <a:xfrm>
          <a:off x="0" y="230535"/>
          <a:ext cx="8147266" cy="0"/>
        </a:xfrm>
        <a:prstGeom prst="line">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1E03A1-EC8E-4CBC-94FC-A6A86155C8D2}">
      <dsp:nvSpPr>
        <dsp:cNvPr id="0" name=""/>
        <dsp:cNvSpPr/>
      </dsp:nvSpPr>
      <dsp:spPr>
        <a:xfrm>
          <a:off x="2118289" y="3519"/>
          <a:ext cx="6028976" cy="206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 tIns="24765" rIns="24765" bIns="24765" numCol="1" spcCol="1270" anchor="b" anchorCtr="0">
          <a:noAutofit/>
        </a:bodyPr>
        <a:lstStyle/>
        <a:p>
          <a:pPr lvl="0" algn="l" defTabSz="577850">
            <a:lnSpc>
              <a:spcPct val="90000"/>
            </a:lnSpc>
            <a:spcBef>
              <a:spcPct val="0"/>
            </a:spcBef>
            <a:spcAft>
              <a:spcPct val="35000"/>
            </a:spcAft>
          </a:pPr>
          <a:r>
            <a:rPr kumimoji="1" lang="ja-JP" altLang="en-US" sz="1300" b="1" kern="1200" dirty="0" smtClean="0">
              <a:latin typeface="SimSun" panose="02010600030101010101" pitchFamily="2" charset="-122"/>
              <a:ea typeface="SimSun" panose="02010600030101010101" pitchFamily="2" charset="-122"/>
            </a:rPr>
            <a:t>速度</a:t>
          </a:r>
          <a:endParaRPr kumimoji="1" lang="ja-JP" altLang="en-US" sz="1300" b="1" kern="1200" dirty="0">
            <a:latin typeface="SimSun" panose="02010600030101010101" pitchFamily="2" charset="-122"/>
            <a:ea typeface="SimSun" panose="02010600030101010101" pitchFamily="2" charset="-122"/>
          </a:endParaRPr>
        </a:p>
      </dsp:txBody>
      <dsp:txXfrm>
        <a:off x="2118289" y="3519"/>
        <a:ext cx="6028976" cy="206233"/>
      </dsp:txXfrm>
    </dsp:sp>
    <dsp:sp modelId="{4135EA24-3877-4737-BBF5-9540825AF011}">
      <dsp:nvSpPr>
        <dsp:cNvPr id="0" name=""/>
        <dsp:cNvSpPr/>
      </dsp:nvSpPr>
      <dsp:spPr>
        <a:xfrm>
          <a:off x="0" y="9797"/>
          <a:ext cx="2101046" cy="210849"/>
        </a:xfrm>
        <a:prstGeom prst="round2SameRect">
          <a:avLst>
            <a:gd name="adj1" fmla="val 16670"/>
            <a:gd name="adj2" fmla="val 0"/>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488950">
            <a:lnSpc>
              <a:spcPct val="90000"/>
            </a:lnSpc>
            <a:spcBef>
              <a:spcPct val="0"/>
            </a:spcBef>
            <a:spcAft>
              <a:spcPct val="35000"/>
            </a:spcAft>
          </a:pPr>
          <a:r>
            <a:rPr kumimoji="1" lang="en-US" altLang="en-US" sz="1100" kern="1200" dirty="0" smtClean="0"/>
            <a:t>Velocity</a:t>
          </a:r>
          <a:endParaRPr kumimoji="1" lang="ja-JP" altLang="en-US" sz="1100" kern="1200" dirty="0"/>
        </a:p>
      </dsp:txBody>
      <dsp:txXfrm>
        <a:off x="10295" y="20092"/>
        <a:ext cx="2080456" cy="200554"/>
      </dsp:txXfrm>
    </dsp:sp>
    <dsp:sp modelId="{FF9E1392-0142-43FC-977F-2CC3507A8296}">
      <dsp:nvSpPr>
        <dsp:cNvPr id="0" name=""/>
        <dsp:cNvSpPr/>
      </dsp:nvSpPr>
      <dsp:spPr>
        <a:xfrm>
          <a:off x="0" y="256138"/>
          <a:ext cx="8147266" cy="412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kumimoji="1" lang="ja-JP" altLang="en-US" sz="1100" kern="1200" dirty="0" smtClean="0">
              <a:latin typeface="SimSun" panose="02010600030101010101" pitchFamily="2" charset="-122"/>
              <a:ea typeface="SimSun" panose="02010600030101010101" pitchFamily="2" charset="-122"/>
            </a:rPr>
            <a:t>指的是团队在一个</a:t>
          </a:r>
          <a:r>
            <a:rPr kumimoji="1" lang="en-US" altLang="en-US" sz="1100" kern="1200" dirty="0" smtClean="0">
              <a:latin typeface="SimSun" panose="02010600030101010101" pitchFamily="2" charset="-122"/>
              <a:ea typeface="SimSun" panose="02010600030101010101" pitchFamily="2" charset="-122"/>
            </a:rPr>
            <a:t>Sprint</a:t>
          </a:r>
          <a:r>
            <a:rPr kumimoji="1" lang="ja-JP" altLang="en-US" sz="1100" kern="1200" dirty="0" smtClean="0">
              <a:latin typeface="SimSun" panose="02010600030101010101" pitchFamily="2" charset="-122"/>
              <a:ea typeface="SimSun" panose="02010600030101010101" pitchFamily="2" charset="-122"/>
            </a:rPr>
            <a:t>里完成的功能</a:t>
          </a:r>
          <a:r>
            <a:rPr kumimoji="1" lang="en-US" altLang="en-US" sz="1100" kern="1200" dirty="0" smtClean="0">
              <a:latin typeface="SimSun" panose="02010600030101010101" pitchFamily="2" charset="-122"/>
              <a:ea typeface="SimSun" panose="02010600030101010101" pitchFamily="2" charset="-122"/>
            </a:rPr>
            <a:t>(</a:t>
          </a:r>
          <a:r>
            <a:rPr kumimoji="1" lang="ja-JP" altLang="en-US" sz="1100" kern="1200" dirty="0" smtClean="0">
              <a:latin typeface="SimSun" panose="02010600030101010101" pitchFamily="2" charset="-122"/>
              <a:ea typeface="SimSun" panose="02010600030101010101" pitchFamily="2" charset="-122"/>
            </a:rPr>
            <a:t>以</a:t>
          </a:r>
          <a:r>
            <a:rPr kumimoji="1" lang="en-US" altLang="en-US" sz="1100" kern="1200" dirty="0" smtClean="0">
              <a:latin typeface="SimSun" panose="02010600030101010101" pitchFamily="2" charset="-122"/>
              <a:ea typeface="SimSun" panose="02010600030101010101" pitchFamily="2" charset="-122"/>
            </a:rPr>
            <a:t>Story Points</a:t>
          </a:r>
          <a:r>
            <a:rPr kumimoji="1" lang="ja-JP" altLang="en-US" sz="1100" kern="1200" dirty="0" smtClean="0">
              <a:latin typeface="SimSun" panose="02010600030101010101" pitchFamily="2" charset="-122"/>
              <a:ea typeface="SimSun" panose="02010600030101010101" pitchFamily="2" charset="-122"/>
            </a:rPr>
            <a:t>为单位</a:t>
          </a:r>
          <a:r>
            <a:rPr kumimoji="1" lang="en-US" altLang="en-US" sz="1100" kern="1200" dirty="0" smtClean="0">
              <a:latin typeface="SimSun" panose="02010600030101010101" pitchFamily="2" charset="-122"/>
              <a:ea typeface="SimSun" panose="02010600030101010101" pitchFamily="2" charset="-122"/>
            </a:rPr>
            <a:t>)</a:t>
          </a:r>
          <a:r>
            <a:rPr kumimoji="1" lang="ja-JP" altLang="en-US" sz="1100" kern="1200" dirty="0" smtClean="0">
              <a:latin typeface="SimSun" panose="02010600030101010101" pitchFamily="2" charset="-122"/>
              <a:ea typeface="SimSun" panose="02010600030101010101" pitchFamily="2" charset="-122"/>
            </a:rPr>
            <a:t>总和</a:t>
          </a:r>
          <a:endParaRPr kumimoji="1" lang="ja-JP" altLang="en-US" sz="1100" kern="1200" dirty="0">
            <a:latin typeface="SimSun" panose="02010600030101010101" pitchFamily="2" charset="-122"/>
            <a:ea typeface="SimSun" panose="02010600030101010101" pitchFamily="2" charset="-122"/>
          </a:endParaRPr>
        </a:p>
      </dsp:txBody>
      <dsp:txXfrm>
        <a:off x="0" y="256138"/>
        <a:ext cx="8147266" cy="412529"/>
      </dsp:txXfrm>
    </dsp:sp>
    <dsp:sp modelId="{031ED72B-5099-41E1-9DE4-163ADEBB2958}">
      <dsp:nvSpPr>
        <dsp:cNvPr id="0" name=""/>
        <dsp:cNvSpPr/>
      </dsp:nvSpPr>
      <dsp:spPr>
        <a:xfrm>
          <a:off x="2118289" y="637209"/>
          <a:ext cx="6028976" cy="206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 tIns="24765" rIns="24765" bIns="24765" numCol="1" spcCol="1270" anchor="b" anchorCtr="0">
          <a:noAutofit/>
        </a:bodyPr>
        <a:lstStyle/>
        <a:p>
          <a:pPr lvl="0" algn="l" defTabSz="577850">
            <a:lnSpc>
              <a:spcPct val="90000"/>
            </a:lnSpc>
            <a:spcBef>
              <a:spcPct val="0"/>
            </a:spcBef>
            <a:spcAft>
              <a:spcPct val="35000"/>
            </a:spcAft>
          </a:pPr>
          <a:r>
            <a:rPr kumimoji="1" lang="zh-CN" altLang="en-US" sz="1300" b="1" kern="1200" dirty="0" smtClean="0">
              <a:latin typeface="SimSun" panose="02010600030101010101" pitchFamily="2" charset="-122"/>
              <a:ea typeface="SimSun" panose="02010600030101010101" pitchFamily="2" charset="-122"/>
            </a:rPr>
            <a:t>需要</a:t>
          </a:r>
          <a:r>
            <a:rPr kumimoji="1" lang="ja-JP" altLang="en-US" sz="1300" b="1" kern="1200" dirty="0" smtClean="0">
              <a:latin typeface="SimSun" panose="02010600030101010101" pitchFamily="2" charset="-122"/>
              <a:ea typeface="SimSun" panose="02010600030101010101" pitchFamily="2" charset="-122"/>
            </a:rPr>
            <a:t>速度</a:t>
          </a:r>
          <a:endParaRPr kumimoji="1" lang="ja-JP" altLang="en-US" sz="1300" b="1" kern="1200" dirty="0">
            <a:latin typeface="SimSun" panose="02010600030101010101" pitchFamily="2" charset="-122"/>
            <a:ea typeface="SimSun" panose="02010600030101010101" pitchFamily="2" charset="-122"/>
          </a:endParaRPr>
        </a:p>
      </dsp:txBody>
      <dsp:txXfrm>
        <a:off x="2118289" y="637209"/>
        <a:ext cx="6028976" cy="206233"/>
      </dsp:txXfrm>
    </dsp:sp>
    <dsp:sp modelId="{A523B33E-2A68-46EE-B905-9E5D808145AD}">
      <dsp:nvSpPr>
        <dsp:cNvPr id="0" name=""/>
        <dsp:cNvSpPr/>
      </dsp:nvSpPr>
      <dsp:spPr>
        <a:xfrm>
          <a:off x="0" y="634654"/>
          <a:ext cx="2101046" cy="210849"/>
        </a:xfrm>
        <a:prstGeom prst="round2SameRect">
          <a:avLst>
            <a:gd name="adj1" fmla="val 16670"/>
            <a:gd name="adj2" fmla="val 0"/>
          </a:avLst>
        </a:prstGeom>
        <a:solidFill>
          <a:schemeClr val="accent4">
            <a:hueOff val="-3087655"/>
            <a:satOff val="13831"/>
            <a:lumOff val="-915"/>
            <a:alphaOff val="0"/>
          </a:schemeClr>
        </a:solidFill>
        <a:ln w="25400" cap="flat" cmpd="sng" algn="ctr">
          <a:solidFill>
            <a:schemeClr val="accent4">
              <a:hueOff val="-3087655"/>
              <a:satOff val="13831"/>
              <a:lumOff val="-91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488950">
            <a:lnSpc>
              <a:spcPct val="90000"/>
            </a:lnSpc>
            <a:spcBef>
              <a:spcPct val="0"/>
            </a:spcBef>
            <a:spcAft>
              <a:spcPct val="35000"/>
            </a:spcAft>
          </a:pPr>
          <a:r>
            <a:rPr kumimoji="1" lang="en-US" altLang="en-US" sz="1100" kern="1200" dirty="0" smtClean="0"/>
            <a:t>Required Velocity</a:t>
          </a:r>
          <a:endParaRPr kumimoji="1" lang="ja-JP" altLang="en-US" sz="1100" kern="1200" dirty="0"/>
        </a:p>
      </dsp:txBody>
      <dsp:txXfrm>
        <a:off x="10295" y="644949"/>
        <a:ext cx="2080456" cy="200554"/>
      </dsp:txXfrm>
    </dsp:sp>
    <dsp:sp modelId="{601529A7-57F5-4AB8-A16B-E8B346893890}">
      <dsp:nvSpPr>
        <dsp:cNvPr id="0" name=""/>
        <dsp:cNvSpPr/>
      </dsp:nvSpPr>
      <dsp:spPr>
        <a:xfrm>
          <a:off x="0" y="879436"/>
          <a:ext cx="8147266" cy="412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kumimoji="1" lang="ja-JP" altLang="en-US" sz="1100" kern="1200" dirty="0" smtClean="0">
              <a:latin typeface="SimSun" panose="02010600030101010101" pitchFamily="2" charset="-122"/>
              <a:ea typeface="SimSun" panose="02010600030101010101" pitchFamily="2" charset="-122"/>
            </a:rPr>
            <a:t>指的是团队在剩余的</a:t>
          </a:r>
          <a:r>
            <a:rPr kumimoji="1" lang="en-US" altLang="en-US" sz="1100" kern="1200" dirty="0" smtClean="0">
              <a:latin typeface="SimSun" panose="02010600030101010101" pitchFamily="2" charset="-122"/>
              <a:ea typeface="SimSun" panose="02010600030101010101" pitchFamily="2" charset="-122"/>
            </a:rPr>
            <a:t>Sprint</a:t>
          </a:r>
          <a:r>
            <a:rPr kumimoji="1" lang="ja-JP" altLang="en-US" sz="1100" kern="1200" dirty="0" smtClean="0">
              <a:latin typeface="SimSun" panose="02010600030101010101" pitchFamily="2" charset="-122"/>
              <a:ea typeface="SimSun" panose="02010600030101010101" pitchFamily="2" charset="-122"/>
            </a:rPr>
            <a:t>开发阶段，完成剩余</a:t>
          </a:r>
          <a:r>
            <a:rPr kumimoji="1" lang="en-US" altLang="en-US" sz="1100" kern="1200" dirty="0" smtClean="0">
              <a:latin typeface="SimSun" panose="02010600030101010101" pitchFamily="2" charset="-122"/>
              <a:ea typeface="SimSun" panose="02010600030101010101" pitchFamily="2" charset="-122"/>
            </a:rPr>
            <a:t>Sprint</a:t>
          </a:r>
          <a:r>
            <a:rPr kumimoji="1" lang="ja-JP" altLang="en-US" sz="1100" kern="1200" dirty="0" smtClean="0">
              <a:latin typeface="SimSun" panose="02010600030101010101" pitchFamily="2" charset="-122"/>
              <a:ea typeface="SimSun" panose="02010600030101010101" pitchFamily="2" charset="-122"/>
            </a:rPr>
            <a:t>中</a:t>
          </a:r>
          <a:r>
            <a:rPr kumimoji="1" lang="en-US" altLang="en-US" sz="1100" kern="1200" dirty="0" smtClean="0">
              <a:latin typeface="SimSun" panose="02010600030101010101" pitchFamily="2" charset="-122"/>
              <a:ea typeface="SimSun" panose="02010600030101010101" pitchFamily="2" charset="-122"/>
            </a:rPr>
            <a:t>"Must-have"</a:t>
          </a:r>
          <a:r>
            <a:rPr kumimoji="1" lang="ja-JP" altLang="en-US" sz="1100" kern="1200" dirty="0" smtClean="0">
              <a:latin typeface="SimSun" panose="02010600030101010101" pitchFamily="2" charset="-122"/>
              <a:ea typeface="SimSun" panose="02010600030101010101" pitchFamily="2" charset="-122"/>
            </a:rPr>
            <a:t>的</a:t>
          </a:r>
          <a:r>
            <a:rPr kumimoji="1" lang="en-US" altLang="en-US" sz="1100" kern="1200" dirty="0" smtClean="0">
              <a:latin typeface="SimSun" panose="02010600030101010101" pitchFamily="2" charset="-122"/>
              <a:ea typeface="SimSun" panose="02010600030101010101" pitchFamily="2" charset="-122"/>
            </a:rPr>
            <a:t>Story Points</a:t>
          </a:r>
          <a:r>
            <a:rPr kumimoji="1" lang="ja-JP" altLang="en-US" sz="1100" kern="1200" dirty="0" smtClean="0">
              <a:latin typeface="SimSun" panose="02010600030101010101" pitchFamily="2" charset="-122"/>
              <a:ea typeface="SimSun" panose="02010600030101010101" pitchFamily="2" charset="-122"/>
            </a:rPr>
            <a:t>所需要的最小速度。从而保证最低限度的可用产品可以被部署到生产环境</a:t>
          </a:r>
          <a:endParaRPr kumimoji="1" lang="ja-JP" altLang="en-US" sz="1100" kern="1200" dirty="0">
            <a:latin typeface="SimSun" panose="02010600030101010101" pitchFamily="2" charset="-122"/>
            <a:ea typeface="SimSun" panose="02010600030101010101" pitchFamily="2" charset="-122"/>
          </a:endParaRPr>
        </a:p>
      </dsp:txBody>
      <dsp:txXfrm>
        <a:off x="0" y="879436"/>
        <a:ext cx="8147266" cy="412529"/>
      </dsp:txXfrm>
    </dsp:sp>
    <dsp:sp modelId="{A75ADF66-6A69-4FF9-BCF6-3FF12D2AEDF9}">
      <dsp:nvSpPr>
        <dsp:cNvPr id="0" name=""/>
        <dsp:cNvSpPr/>
      </dsp:nvSpPr>
      <dsp:spPr>
        <a:xfrm>
          <a:off x="2118289" y="1270899"/>
          <a:ext cx="6028976" cy="206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 tIns="24765" rIns="24765" bIns="24765" numCol="1" spcCol="1270" anchor="b" anchorCtr="0">
          <a:noAutofit/>
        </a:bodyPr>
        <a:lstStyle/>
        <a:p>
          <a:pPr lvl="0" algn="l" defTabSz="577850">
            <a:lnSpc>
              <a:spcPct val="90000"/>
            </a:lnSpc>
            <a:spcBef>
              <a:spcPct val="0"/>
            </a:spcBef>
            <a:spcAft>
              <a:spcPct val="35000"/>
            </a:spcAft>
          </a:pPr>
          <a:r>
            <a:rPr kumimoji="1" lang="zh-CN" altLang="en-US" sz="1300" b="1" kern="1200" dirty="0" smtClean="0">
              <a:latin typeface="SimSun" panose="02010600030101010101" pitchFamily="2" charset="-122"/>
              <a:ea typeface="SimSun" panose="02010600030101010101" pitchFamily="2" charset="-122"/>
            </a:rPr>
            <a:t>基于速度的生产力</a:t>
          </a:r>
          <a:endParaRPr kumimoji="1" lang="ja-JP" altLang="en-US" sz="1300" b="1" kern="1200" dirty="0">
            <a:latin typeface="SimSun" panose="02010600030101010101" pitchFamily="2" charset="-122"/>
            <a:ea typeface="SimSun" panose="02010600030101010101" pitchFamily="2" charset="-122"/>
          </a:endParaRPr>
        </a:p>
      </dsp:txBody>
      <dsp:txXfrm>
        <a:off x="2118289" y="1270899"/>
        <a:ext cx="6028976" cy="206233"/>
      </dsp:txXfrm>
    </dsp:sp>
    <dsp:sp modelId="{60FBCE46-CF31-406B-9C1A-ABCC1892137B}">
      <dsp:nvSpPr>
        <dsp:cNvPr id="0" name=""/>
        <dsp:cNvSpPr/>
      </dsp:nvSpPr>
      <dsp:spPr>
        <a:xfrm>
          <a:off x="0" y="1268331"/>
          <a:ext cx="2101046" cy="210849"/>
        </a:xfrm>
        <a:prstGeom prst="round2SameRect">
          <a:avLst>
            <a:gd name="adj1" fmla="val 16670"/>
            <a:gd name="adj2" fmla="val 0"/>
          </a:avLst>
        </a:prstGeom>
        <a:solidFill>
          <a:schemeClr val="accent4">
            <a:hueOff val="-6175311"/>
            <a:satOff val="27662"/>
            <a:lumOff val="-1830"/>
            <a:alphaOff val="0"/>
          </a:schemeClr>
        </a:solidFill>
        <a:ln w="25400" cap="flat" cmpd="sng" algn="ctr">
          <a:solidFill>
            <a:schemeClr val="accent4">
              <a:hueOff val="-6175311"/>
              <a:satOff val="27662"/>
              <a:lumOff val="-18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488950">
            <a:lnSpc>
              <a:spcPct val="90000"/>
            </a:lnSpc>
            <a:spcBef>
              <a:spcPct val="0"/>
            </a:spcBef>
            <a:spcAft>
              <a:spcPct val="35000"/>
            </a:spcAft>
          </a:pPr>
          <a:r>
            <a:rPr kumimoji="1" lang="en-US" altLang="en-US" sz="1100" kern="1200" dirty="0" smtClean="0"/>
            <a:t>Productivity - Velocity Based</a:t>
          </a:r>
          <a:endParaRPr kumimoji="1" lang="ja-JP" altLang="en-US" sz="1100" kern="1200" dirty="0"/>
        </a:p>
      </dsp:txBody>
      <dsp:txXfrm>
        <a:off x="10295" y="1278626"/>
        <a:ext cx="2080456" cy="200554"/>
      </dsp:txXfrm>
    </dsp:sp>
    <dsp:sp modelId="{12502971-FED1-402D-B484-08738F5FF52A}">
      <dsp:nvSpPr>
        <dsp:cNvPr id="0" name=""/>
        <dsp:cNvSpPr/>
      </dsp:nvSpPr>
      <dsp:spPr>
        <a:xfrm>
          <a:off x="0" y="1521450"/>
          <a:ext cx="8147266" cy="412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kumimoji="1" lang="ja-JP" altLang="en-US" sz="1100" kern="1200" dirty="0" smtClean="0">
              <a:latin typeface="SimSun" panose="02010600030101010101" pitchFamily="2" charset="-122"/>
              <a:ea typeface="SimSun" panose="02010600030101010101" pitchFamily="2" charset="-122"/>
            </a:rPr>
            <a:t>指的是团队成员完成</a:t>
          </a:r>
          <a:r>
            <a:rPr kumimoji="1" lang="en-US" altLang="en-US" sz="1100" kern="1200" dirty="0" smtClean="0">
              <a:latin typeface="SimSun" panose="02010600030101010101" pitchFamily="2" charset="-122"/>
              <a:ea typeface="SimSun" panose="02010600030101010101" pitchFamily="2" charset="-122"/>
            </a:rPr>
            <a:t>Sprint</a:t>
          </a:r>
          <a:r>
            <a:rPr kumimoji="1" lang="zh-CN" altLang="en-US" sz="1100" kern="1200" dirty="0" smtClean="0">
              <a:latin typeface="SimSun" panose="02010600030101010101" pitchFamily="2" charset="-122"/>
              <a:ea typeface="SimSun" panose="02010600030101010101" pitchFamily="2" charset="-122"/>
            </a:rPr>
            <a:t>所包含</a:t>
          </a:r>
          <a:r>
            <a:rPr kumimoji="1" lang="ja-JP" altLang="en-US" sz="1100" kern="1200" dirty="0" smtClean="0">
              <a:latin typeface="SimSun" panose="02010600030101010101" pitchFamily="2" charset="-122"/>
              <a:ea typeface="SimSun" panose="02010600030101010101" pitchFamily="2" charset="-122"/>
            </a:rPr>
            <a:t>工作的平均生产性， 即每个人每天平均完成的</a:t>
          </a:r>
          <a:r>
            <a:rPr kumimoji="1" lang="en-US" altLang="en-US" sz="1100" kern="1200" dirty="0" smtClean="0">
              <a:latin typeface="SimSun" panose="02010600030101010101" pitchFamily="2" charset="-122"/>
              <a:ea typeface="SimSun" panose="02010600030101010101" pitchFamily="2" charset="-122"/>
            </a:rPr>
            <a:t>Story Points</a:t>
          </a:r>
          <a:endParaRPr kumimoji="1" lang="ja-JP" altLang="en-US" sz="1100" kern="1200" dirty="0">
            <a:latin typeface="SimSun" panose="02010600030101010101" pitchFamily="2" charset="-122"/>
            <a:ea typeface="SimSun" panose="02010600030101010101" pitchFamily="2" charset="-122"/>
          </a:endParaRPr>
        </a:p>
      </dsp:txBody>
      <dsp:txXfrm>
        <a:off x="0" y="1521450"/>
        <a:ext cx="8147266" cy="412529"/>
      </dsp:txXfrm>
    </dsp:sp>
    <dsp:sp modelId="{B5E42C41-128F-4964-BB87-80C00E48902C}">
      <dsp:nvSpPr>
        <dsp:cNvPr id="0" name=""/>
        <dsp:cNvSpPr/>
      </dsp:nvSpPr>
      <dsp:spPr>
        <a:xfrm>
          <a:off x="2118289" y="1904588"/>
          <a:ext cx="6028976" cy="206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lvl="0" algn="l" defTabSz="488950">
            <a:lnSpc>
              <a:spcPct val="90000"/>
            </a:lnSpc>
            <a:spcBef>
              <a:spcPct val="0"/>
            </a:spcBef>
            <a:spcAft>
              <a:spcPct val="35000"/>
            </a:spcAft>
          </a:pPr>
          <a:r>
            <a:rPr kumimoji="1" lang="zh-CN" altLang="en-US" sz="1100" b="1" kern="1200" dirty="0" smtClean="0">
              <a:latin typeface="SimSun" panose="02010600030101010101" pitchFamily="2" charset="-122"/>
              <a:ea typeface="SimSun" panose="02010600030101010101" pitchFamily="2" charset="-122"/>
            </a:rPr>
            <a:t>其他</a:t>
          </a:r>
          <a:endParaRPr kumimoji="1" lang="ja-JP" altLang="en-US" sz="1100" b="1" kern="1200" dirty="0">
            <a:latin typeface="SimSun" panose="02010600030101010101" pitchFamily="2" charset="-122"/>
            <a:ea typeface="SimSun" panose="02010600030101010101" pitchFamily="2" charset="-122"/>
          </a:endParaRPr>
        </a:p>
      </dsp:txBody>
      <dsp:txXfrm>
        <a:off x="2118289" y="1904588"/>
        <a:ext cx="6028976" cy="206233"/>
      </dsp:txXfrm>
    </dsp:sp>
    <dsp:sp modelId="{838AF448-E594-454A-96AF-31D127E64F93}">
      <dsp:nvSpPr>
        <dsp:cNvPr id="0" name=""/>
        <dsp:cNvSpPr/>
      </dsp:nvSpPr>
      <dsp:spPr>
        <a:xfrm>
          <a:off x="0" y="1910866"/>
          <a:ext cx="2101046" cy="210849"/>
        </a:xfrm>
        <a:prstGeom prst="round2SameRect">
          <a:avLst>
            <a:gd name="adj1" fmla="val 16670"/>
            <a:gd name="adj2" fmla="val 0"/>
          </a:avLst>
        </a:prstGeom>
        <a:solidFill>
          <a:schemeClr val="accent4">
            <a:hueOff val="-9262966"/>
            <a:satOff val="41493"/>
            <a:lumOff val="-2745"/>
            <a:alphaOff val="0"/>
          </a:schemeClr>
        </a:solidFill>
        <a:ln w="25400" cap="flat" cmpd="sng" algn="ctr">
          <a:solidFill>
            <a:schemeClr val="accent4">
              <a:hueOff val="-9262966"/>
              <a:satOff val="41493"/>
              <a:lumOff val="-274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488950">
            <a:lnSpc>
              <a:spcPct val="90000"/>
            </a:lnSpc>
            <a:spcBef>
              <a:spcPct val="0"/>
            </a:spcBef>
            <a:spcAft>
              <a:spcPct val="35000"/>
            </a:spcAft>
          </a:pPr>
          <a:r>
            <a:rPr kumimoji="1" lang="en-US" altLang="ja-JP" sz="1100" kern="1200" dirty="0" smtClean="0"/>
            <a:t>Other Related Metrics</a:t>
          </a:r>
          <a:endParaRPr kumimoji="1" lang="ja-JP" altLang="en-US" sz="1100" kern="1200" dirty="0"/>
        </a:p>
      </dsp:txBody>
      <dsp:txXfrm>
        <a:off x="10295" y="1921161"/>
        <a:ext cx="2080456" cy="200554"/>
      </dsp:txXfrm>
    </dsp:sp>
    <dsp:sp modelId="{EC8607C0-110D-4166-B582-75F090589958}">
      <dsp:nvSpPr>
        <dsp:cNvPr id="0" name=""/>
        <dsp:cNvSpPr/>
      </dsp:nvSpPr>
      <dsp:spPr>
        <a:xfrm>
          <a:off x="0" y="2114341"/>
          <a:ext cx="8147266" cy="412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kumimoji="1" lang="en-US" altLang="en-US" sz="1100" kern="1200" dirty="0" smtClean="0">
              <a:latin typeface="SimSun" panose="02010600030101010101" pitchFamily="2" charset="-122"/>
              <a:ea typeface="SimSun" panose="02010600030101010101" pitchFamily="2" charset="-122"/>
            </a:rPr>
            <a:t>Planned Productivity</a:t>
          </a:r>
          <a:r>
            <a:rPr kumimoji="1" lang="zh-CN" altLang="en-US" sz="1100" kern="1200" dirty="0" smtClean="0">
              <a:latin typeface="SimSun" panose="02010600030101010101" pitchFamily="2" charset="-122"/>
              <a:ea typeface="SimSun" panose="02010600030101010101" pitchFamily="2" charset="-122"/>
            </a:rPr>
            <a:t> </a:t>
          </a:r>
          <a:r>
            <a:rPr kumimoji="1" lang="en-US" altLang="en-US" sz="1100" kern="1200" dirty="0" smtClean="0">
              <a:latin typeface="SimSun" panose="02010600030101010101" pitchFamily="2" charset="-122"/>
              <a:ea typeface="SimSun" panose="02010600030101010101" pitchFamily="2" charset="-122"/>
            </a:rPr>
            <a:t>= Planned Velocity / Planned Effort in Sprint</a:t>
          </a:r>
          <a:endParaRPr kumimoji="1" lang="ja-JP" altLang="en-US" sz="1100" kern="1200" dirty="0">
            <a:latin typeface="SimSun" panose="02010600030101010101" pitchFamily="2" charset="-122"/>
            <a:ea typeface="SimSun" panose="02010600030101010101" pitchFamily="2" charset="-122"/>
          </a:endParaRPr>
        </a:p>
        <a:p>
          <a:pPr marL="57150" lvl="1" indent="-57150" algn="l" defTabSz="488950">
            <a:lnSpc>
              <a:spcPct val="90000"/>
            </a:lnSpc>
            <a:spcBef>
              <a:spcPct val="0"/>
            </a:spcBef>
            <a:spcAft>
              <a:spcPct val="15000"/>
            </a:spcAft>
            <a:buChar char="••"/>
          </a:pPr>
          <a:r>
            <a:rPr kumimoji="1" lang="en-US" altLang="en-US" sz="1100" kern="1200" dirty="0" smtClean="0">
              <a:latin typeface="SimSun" panose="02010600030101010101" pitchFamily="2" charset="-122"/>
              <a:ea typeface="SimSun" panose="02010600030101010101" pitchFamily="2" charset="-122"/>
            </a:rPr>
            <a:t>Required Productivity</a:t>
          </a:r>
          <a:r>
            <a:rPr kumimoji="1" lang="zh-CN" altLang="en-US" sz="1100" kern="1200" dirty="0" smtClean="0">
              <a:latin typeface="SimSun" panose="02010600030101010101" pitchFamily="2" charset="-122"/>
              <a:ea typeface="SimSun" panose="02010600030101010101" pitchFamily="2" charset="-122"/>
            </a:rPr>
            <a:t> </a:t>
          </a:r>
          <a:r>
            <a:rPr kumimoji="1" lang="en-US" altLang="en-US" sz="1100" kern="1200" dirty="0" smtClean="0">
              <a:latin typeface="SimSun" panose="02010600030101010101" pitchFamily="2" charset="-122"/>
              <a:ea typeface="SimSun" panose="02010600030101010101" pitchFamily="2" charset="-122"/>
            </a:rPr>
            <a:t>= Sum of Estimate of </a:t>
          </a:r>
          <a:r>
            <a:rPr kumimoji="1" lang="en-US" altLang="en-US" sz="1100" kern="1200" dirty="0" err="1" smtClean="0">
              <a:latin typeface="SimSun" panose="02010600030101010101" pitchFamily="2" charset="-122"/>
              <a:ea typeface="SimSun" panose="02010600030101010101" pitchFamily="2" charset="-122"/>
            </a:rPr>
            <a:t>Remaining“Must-Have”stories</a:t>
          </a:r>
          <a:r>
            <a:rPr kumimoji="1" lang="en-US" altLang="en-US" sz="1100" kern="1200" dirty="0" smtClean="0">
              <a:latin typeface="SimSun" panose="02010600030101010101" pitchFamily="2" charset="-122"/>
              <a:ea typeface="SimSun" panose="02010600030101010101" pitchFamily="2" charset="-122"/>
            </a:rPr>
            <a:t>/Total Planned Effort in Remaining Sprints</a:t>
          </a:r>
          <a:endParaRPr kumimoji="1" lang="ja-JP" altLang="en-US" sz="1100" kern="1200" dirty="0">
            <a:latin typeface="SimSun" panose="02010600030101010101" pitchFamily="2" charset="-122"/>
            <a:ea typeface="SimSun" panose="02010600030101010101" pitchFamily="2" charset="-122"/>
          </a:endParaRPr>
        </a:p>
      </dsp:txBody>
      <dsp:txXfrm>
        <a:off x="0" y="2114341"/>
        <a:ext cx="8147266" cy="4125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6D334C-FB51-4CFC-8CF6-596F2EAC6163}">
      <dsp:nvSpPr>
        <dsp:cNvPr id="0" name=""/>
        <dsp:cNvSpPr/>
      </dsp:nvSpPr>
      <dsp:spPr>
        <a:xfrm>
          <a:off x="443337" y="314638"/>
          <a:ext cx="6825680" cy="1386000"/>
        </a:xfrm>
        <a:prstGeom prst="rect">
          <a:avLst/>
        </a:prstGeom>
        <a:solidFill>
          <a:schemeClr val="lt1">
            <a:alpha val="90000"/>
            <a:hueOff val="0"/>
            <a:satOff val="0"/>
            <a:lumOff val="0"/>
            <a:alphaOff val="0"/>
          </a:schemeClr>
        </a:solid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4157" tIns="229108" rIns="564157" bIns="92456" numCol="1" spcCol="1270" anchor="t" anchorCtr="0">
          <a:noAutofit/>
        </a:bodyPr>
        <a:lstStyle/>
        <a:p>
          <a:pPr marL="114300" lvl="1" indent="-114300" algn="l" defTabSz="577850">
            <a:lnSpc>
              <a:spcPct val="90000"/>
            </a:lnSpc>
            <a:spcBef>
              <a:spcPct val="0"/>
            </a:spcBef>
            <a:spcAft>
              <a:spcPct val="15000"/>
            </a:spcAft>
            <a:buChar char="••"/>
          </a:pPr>
          <a:r>
            <a:rPr kumimoji="1" lang="zh-CN" altLang="en-US" sz="1300" kern="1200" dirty="0" smtClean="0">
              <a:latin typeface="SimSun" panose="02010600030101010101" pitchFamily="2" charset="-122"/>
              <a:ea typeface="SimSun" panose="02010600030101010101" pitchFamily="2" charset="-122"/>
            </a:rPr>
            <a:t>用于跟踪进行中的</a:t>
          </a:r>
          <a:r>
            <a:rPr kumimoji="1" lang="en-US" altLang="en-US" sz="1300" kern="1200" dirty="0" smtClean="0">
              <a:latin typeface="SimSun" panose="02010600030101010101" pitchFamily="2" charset="-122"/>
              <a:ea typeface="SimSun" panose="02010600030101010101" pitchFamily="2" charset="-122"/>
            </a:rPr>
            <a:t>Sprint</a:t>
          </a:r>
          <a:r>
            <a:rPr kumimoji="1" lang="zh-CN" altLang="en-US" sz="1300" kern="1200" dirty="0" smtClean="0">
              <a:latin typeface="SimSun" panose="02010600030101010101" pitchFamily="2" charset="-122"/>
              <a:ea typeface="SimSun" panose="02010600030101010101" pitchFamily="2" charset="-122"/>
            </a:rPr>
            <a:t>进度</a:t>
          </a:r>
          <a:endParaRPr kumimoji="1" lang="ja-JP" altLang="en-US" sz="1300" kern="1200" dirty="0">
            <a:latin typeface="SimSun" panose="02010600030101010101" pitchFamily="2" charset="-122"/>
            <a:ea typeface="SimSun" panose="02010600030101010101" pitchFamily="2" charset="-122"/>
          </a:endParaRPr>
        </a:p>
        <a:p>
          <a:pPr marL="114300" lvl="1" indent="-114300" algn="l" defTabSz="577850">
            <a:lnSpc>
              <a:spcPct val="90000"/>
            </a:lnSpc>
            <a:spcBef>
              <a:spcPct val="0"/>
            </a:spcBef>
            <a:spcAft>
              <a:spcPct val="15000"/>
            </a:spcAft>
            <a:buChar char="••"/>
          </a:pPr>
          <a:r>
            <a:rPr kumimoji="1" lang="zh-CN" altLang="en-US" sz="1300" kern="1200" dirty="0" smtClean="0">
              <a:latin typeface="SimSun" panose="02010600030101010101" pitchFamily="2" charset="-122"/>
              <a:ea typeface="SimSun" panose="02010600030101010101" pitchFamily="2" charset="-122"/>
            </a:rPr>
            <a:t>用于跟踪有待完成的工作</a:t>
          </a:r>
          <a:endParaRPr kumimoji="1" lang="ja-JP" altLang="en-US" sz="1300" kern="1200" dirty="0">
            <a:latin typeface="SimSun" panose="02010600030101010101" pitchFamily="2" charset="-122"/>
            <a:ea typeface="SimSun" panose="02010600030101010101" pitchFamily="2" charset="-122"/>
          </a:endParaRPr>
        </a:p>
        <a:p>
          <a:pPr marL="114300" lvl="1" indent="-114300" algn="l" defTabSz="577850">
            <a:lnSpc>
              <a:spcPct val="90000"/>
            </a:lnSpc>
            <a:spcBef>
              <a:spcPct val="0"/>
            </a:spcBef>
            <a:spcAft>
              <a:spcPct val="15000"/>
            </a:spcAft>
            <a:buChar char="••"/>
          </a:pPr>
          <a:r>
            <a:rPr kumimoji="1" lang="zh-CN" altLang="en-US" sz="1300" kern="1200" dirty="0" smtClean="0">
              <a:latin typeface="SimSun" panose="02010600030101010101" pitchFamily="2" charset="-122"/>
              <a:ea typeface="SimSun" panose="02010600030101010101" pitchFamily="2" charset="-122"/>
            </a:rPr>
            <a:t>用于分析在任意一天实际完成的工作量与理想的完成目标之间的差异</a:t>
          </a:r>
          <a:endParaRPr kumimoji="1" lang="ja-JP" altLang="en-US" sz="1300" kern="1200" dirty="0">
            <a:latin typeface="SimSun" panose="02010600030101010101" pitchFamily="2" charset="-122"/>
            <a:ea typeface="SimSun" panose="02010600030101010101" pitchFamily="2" charset="-122"/>
          </a:endParaRPr>
        </a:p>
        <a:p>
          <a:pPr marL="114300" lvl="1" indent="-114300" algn="l" defTabSz="577850">
            <a:lnSpc>
              <a:spcPct val="90000"/>
            </a:lnSpc>
            <a:spcBef>
              <a:spcPct val="0"/>
            </a:spcBef>
            <a:spcAft>
              <a:spcPct val="15000"/>
            </a:spcAft>
            <a:buChar char="••"/>
          </a:pPr>
          <a:r>
            <a:rPr kumimoji="1" lang="zh-CN" altLang="en-US" sz="1300" kern="1200" dirty="0" smtClean="0">
              <a:latin typeface="SimSun" panose="02010600030101010101" pitchFamily="2" charset="-122"/>
              <a:ea typeface="SimSun" panose="02010600030101010101" pitchFamily="2" charset="-122"/>
            </a:rPr>
            <a:t>预测趋势线可以用于预测</a:t>
          </a:r>
          <a:r>
            <a:rPr kumimoji="1" lang="en-US" altLang="en-US" sz="1300" kern="1200" dirty="0" smtClean="0">
              <a:latin typeface="SimSun" panose="02010600030101010101" pitchFamily="2" charset="-122"/>
              <a:ea typeface="SimSun" panose="02010600030101010101" pitchFamily="2" charset="-122"/>
            </a:rPr>
            <a:t>Sprint</a:t>
          </a:r>
          <a:r>
            <a:rPr kumimoji="1" lang="zh-CN" altLang="en-US" sz="1300" kern="1200" dirty="0" smtClean="0">
              <a:latin typeface="SimSun" panose="02010600030101010101" pitchFamily="2" charset="-122"/>
              <a:ea typeface="SimSun" panose="02010600030101010101" pitchFamily="2" charset="-122"/>
            </a:rPr>
            <a:t>完成过程中可能发生的工作量缺口，并相应的采取适当的行动</a:t>
          </a:r>
          <a:endParaRPr kumimoji="1" lang="ja-JP" altLang="en-US" sz="1300" kern="1200" dirty="0">
            <a:latin typeface="SimSun" panose="02010600030101010101" pitchFamily="2" charset="-122"/>
            <a:ea typeface="SimSun" panose="02010600030101010101" pitchFamily="2" charset="-122"/>
          </a:endParaRPr>
        </a:p>
      </dsp:txBody>
      <dsp:txXfrm>
        <a:off x="443337" y="314638"/>
        <a:ext cx="6825680" cy="1386000"/>
      </dsp:txXfrm>
    </dsp:sp>
    <dsp:sp modelId="{9BB0BE2E-DC25-45B4-A4FD-87599195AE33}">
      <dsp:nvSpPr>
        <dsp:cNvPr id="0" name=""/>
        <dsp:cNvSpPr/>
      </dsp:nvSpPr>
      <dsp:spPr>
        <a:xfrm>
          <a:off x="0" y="17270"/>
          <a:ext cx="2737613" cy="490207"/>
        </a:xfrm>
        <a:prstGeom prst="roundRect">
          <a:avLst/>
        </a:prstGeom>
        <a:solidFill>
          <a:schemeClr val="accent3">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326" tIns="0" rIns="192326" bIns="0" numCol="1" spcCol="1270" anchor="ctr" anchorCtr="0">
          <a:noAutofit/>
        </a:bodyPr>
        <a:lstStyle/>
        <a:p>
          <a:pPr lvl="0" algn="l" defTabSz="666750">
            <a:lnSpc>
              <a:spcPct val="90000"/>
            </a:lnSpc>
            <a:spcBef>
              <a:spcPct val="0"/>
            </a:spcBef>
            <a:spcAft>
              <a:spcPct val="35000"/>
            </a:spcAft>
          </a:pPr>
          <a:r>
            <a:rPr kumimoji="1" lang="en-US" altLang="en-US" sz="1500" kern="1200" dirty="0" smtClean="0"/>
            <a:t>Sprint Burn-Down Chart </a:t>
          </a:r>
          <a:r>
            <a:rPr kumimoji="1" lang="en-US" altLang="ja-JP" sz="1500" kern="1200" dirty="0" smtClean="0"/>
            <a:t>(</a:t>
          </a:r>
          <a:r>
            <a:rPr kumimoji="1" lang="en-US" altLang="en-US" sz="1500" kern="1200" dirty="0" smtClean="0"/>
            <a:t>Sprint</a:t>
          </a:r>
          <a:r>
            <a:rPr kumimoji="1" lang="ja-JP" altLang="en-US" sz="1500" kern="1200" dirty="0" smtClean="0">
              <a:latin typeface="SimSun" panose="02010600030101010101" pitchFamily="2" charset="-122"/>
              <a:ea typeface="SimSun" panose="02010600030101010101" pitchFamily="2" charset="-122"/>
            </a:rPr>
            <a:t>燃尽图</a:t>
          </a:r>
          <a:r>
            <a:rPr kumimoji="1" lang="en-US" altLang="ja-JP" sz="1500" kern="1200" dirty="0" smtClean="0"/>
            <a:t>)</a:t>
          </a:r>
          <a:endParaRPr kumimoji="1" lang="ja-JP" altLang="en-US" sz="1500" kern="1200" dirty="0"/>
        </a:p>
      </dsp:txBody>
      <dsp:txXfrm>
        <a:off x="23930" y="41200"/>
        <a:ext cx="2689753" cy="442347"/>
      </dsp:txXfrm>
    </dsp:sp>
    <dsp:sp modelId="{527DE1E8-B07A-4B49-985F-A6B100E0709E}">
      <dsp:nvSpPr>
        <dsp:cNvPr id="0" name=""/>
        <dsp:cNvSpPr/>
      </dsp:nvSpPr>
      <dsp:spPr>
        <a:xfrm>
          <a:off x="443337" y="2087885"/>
          <a:ext cx="6825680" cy="1212750"/>
        </a:xfrm>
        <a:prstGeom prst="rect">
          <a:avLst/>
        </a:prstGeom>
        <a:solidFill>
          <a:schemeClr val="lt1">
            <a:alpha val="90000"/>
            <a:hueOff val="0"/>
            <a:satOff val="0"/>
            <a:lumOff val="0"/>
            <a:alphaOff val="0"/>
          </a:schemeClr>
        </a:solidFill>
        <a:ln w="25400" cap="flat" cmpd="sng" algn="ctr">
          <a:solidFill>
            <a:schemeClr val="accent3">
              <a:alpha val="90000"/>
              <a:hueOff val="0"/>
              <a:satOff val="0"/>
              <a:lumOff val="0"/>
              <a:alphaOff val="-2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4157" tIns="229108" rIns="564157" bIns="92456" numCol="1" spcCol="1270" anchor="t" anchorCtr="0">
          <a:noAutofit/>
        </a:bodyPr>
        <a:lstStyle/>
        <a:p>
          <a:pPr marL="114300" lvl="1" indent="-114300" algn="l" defTabSz="577850">
            <a:lnSpc>
              <a:spcPct val="90000"/>
            </a:lnSpc>
            <a:spcBef>
              <a:spcPct val="0"/>
            </a:spcBef>
            <a:spcAft>
              <a:spcPct val="15000"/>
            </a:spcAft>
            <a:buChar char="••"/>
          </a:pPr>
          <a:r>
            <a:rPr kumimoji="1" lang="ja-JP" altLang="en-US" sz="1300" kern="1200" dirty="0" smtClean="0">
              <a:latin typeface="SimSun" panose="02010600030101010101" pitchFamily="2" charset="-122"/>
              <a:ea typeface="SimSun" panose="02010600030101010101" pitchFamily="2" charset="-122"/>
            </a:rPr>
            <a:t>用于跟踪</a:t>
          </a:r>
          <a:r>
            <a:rPr kumimoji="1" lang="en-US" altLang="en-US" sz="1300" kern="1200" dirty="0" smtClean="0">
              <a:latin typeface="SimSun" panose="02010600030101010101" pitchFamily="2" charset="-122"/>
              <a:ea typeface="SimSun" panose="02010600030101010101" pitchFamily="2" charset="-122"/>
            </a:rPr>
            <a:t>Release</a:t>
          </a:r>
          <a:r>
            <a:rPr kumimoji="1" lang="ja-JP" altLang="en-US" sz="1300" kern="1200" dirty="0" smtClean="0">
              <a:latin typeface="SimSun" panose="02010600030101010101" pitchFamily="2" charset="-122"/>
              <a:ea typeface="SimSun" panose="02010600030101010101" pitchFamily="2" charset="-122"/>
            </a:rPr>
            <a:t>的进度</a:t>
          </a:r>
          <a:endParaRPr kumimoji="1" lang="ja-JP" altLang="en-US" sz="1300" kern="1200" dirty="0">
            <a:latin typeface="SimSun" panose="02010600030101010101" pitchFamily="2" charset="-122"/>
            <a:ea typeface="SimSun" panose="02010600030101010101" pitchFamily="2" charset="-122"/>
          </a:endParaRPr>
        </a:p>
        <a:p>
          <a:pPr marL="114300" lvl="1" indent="-114300" algn="l" defTabSz="577850">
            <a:lnSpc>
              <a:spcPct val="90000"/>
            </a:lnSpc>
            <a:spcBef>
              <a:spcPct val="0"/>
            </a:spcBef>
            <a:spcAft>
              <a:spcPct val="15000"/>
            </a:spcAft>
            <a:buChar char="••"/>
          </a:pPr>
          <a:r>
            <a:rPr kumimoji="1" lang="ja-JP" altLang="en-US" sz="1300" kern="1200" dirty="0" smtClean="0">
              <a:latin typeface="SimSun" panose="02010600030101010101" pitchFamily="2" charset="-122"/>
              <a:ea typeface="SimSun" panose="02010600030101010101" pitchFamily="2" charset="-122"/>
            </a:rPr>
            <a:t>描述到目前为止</a:t>
          </a:r>
          <a:r>
            <a:rPr kumimoji="1" lang="en-US" altLang="en-US" sz="1300" kern="1200" dirty="0" smtClean="0">
              <a:latin typeface="SimSun" panose="02010600030101010101" pitchFamily="2" charset="-122"/>
              <a:ea typeface="SimSun" panose="02010600030101010101" pitchFamily="2" charset="-122"/>
            </a:rPr>
            <a:t>Release</a:t>
          </a:r>
          <a:r>
            <a:rPr kumimoji="1" lang="ja-JP" altLang="en-US" sz="1300" kern="1200" dirty="0" smtClean="0">
              <a:latin typeface="SimSun" panose="02010600030101010101" pitchFamily="2" charset="-122"/>
              <a:ea typeface="SimSun" panose="02010600030101010101" pitchFamily="2" charset="-122"/>
            </a:rPr>
            <a:t>完成的工作量 （累积速度）</a:t>
          </a:r>
          <a:endParaRPr kumimoji="1" lang="ja-JP" altLang="en-US" sz="1300" kern="1200" dirty="0">
            <a:latin typeface="SimSun" panose="02010600030101010101" pitchFamily="2" charset="-122"/>
            <a:ea typeface="SimSun" panose="02010600030101010101" pitchFamily="2" charset="-122"/>
          </a:endParaRPr>
        </a:p>
        <a:p>
          <a:pPr marL="114300" lvl="1" indent="-114300" algn="l" defTabSz="577850">
            <a:lnSpc>
              <a:spcPct val="90000"/>
            </a:lnSpc>
            <a:spcBef>
              <a:spcPct val="0"/>
            </a:spcBef>
            <a:spcAft>
              <a:spcPct val="15000"/>
            </a:spcAft>
            <a:buChar char="••"/>
          </a:pPr>
          <a:r>
            <a:rPr kumimoji="1" lang="zh-CN" altLang="en-US" sz="1300" kern="1200" dirty="0" smtClean="0">
              <a:latin typeface="SimSun" panose="02010600030101010101" pitchFamily="2" charset="-122"/>
              <a:ea typeface="SimSun" panose="02010600030101010101" pitchFamily="2" charset="-122"/>
            </a:rPr>
            <a:t>描述相对于 </a:t>
          </a:r>
          <a:r>
            <a:rPr kumimoji="1" lang="en-US" altLang="en-US" sz="1300" kern="1200" dirty="0" smtClean="0">
              <a:latin typeface="SimSun" panose="02010600030101010101" pitchFamily="2" charset="-122"/>
              <a:ea typeface="SimSun" panose="02010600030101010101" pitchFamily="2" charset="-122"/>
            </a:rPr>
            <a:t>'</a:t>
          </a:r>
          <a:r>
            <a:rPr kumimoji="1" lang="zh-CN" altLang="en-US" sz="1300" kern="1200" dirty="0" smtClean="0">
              <a:latin typeface="SimSun" panose="02010600030101010101" pitchFamily="2" charset="-122"/>
              <a:ea typeface="SimSun" panose="02010600030101010101" pitchFamily="2" charset="-122"/>
            </a:rPr>
            <a:t>理想</a:t>
          </a:r>
          <a:r>
            <a:rPr kumimoji="1" lang="en-US" altLang="en-US" sz="1300" kern="1200" dirty="0" smtClean="0">
              <a:latin typeface="SimSun" panose="02010600030101010101" pitchFamily="2" charset="-122"/>
              <a:ea typeface="SimSun" panose="02010600030101010101" pitchFamily="2" charset="-122"/>
            </a:rPr>
            <a:t>'</a:t>
          </a:r>
          <a:r>
            <a:rPr kumimoji="1" lang="zh-CN" altLang="en-US" sz="1300" kern="1200" dirty="0" smtClean="0">
              <a:latin typeface="SimSun" panose="02010600030101010101" pitchFamily="2" charset="-122"/>
              <a:ea typeface="SimSun" panose="02010600030101010101" pitchFamily="2" charset="-122"/>
            </a:rPr>
            <a:t>状况 和当初 </a:t>
          </a:r>
          <a:r>
            <a:rPr kumimoji="1" lang="en-US" altLang="en-US" sz="1300" kern="1200" dirty="0" smtClean="0">
              <a:latin typeface="SimSun" panose="02010600030101010101" pitchFamily="2" charset="-122"/>
              <a:ea typeface="SimSun" panose="02010600030101010101" pitchFamily="2" charset="-122"/>
            </a:rPr>
            <a:t>'</a:t>
          </a:r>
          <a:r>
            <a:rPr kumimoji="1" lang="zh-CN" altLang="en-US" sz="1300" kern="1200" dirty="0" smtClean="0">
              <a:latin typeface="SimSun" panose="02010600030101010101" pitchFamily="2" charset="-122"/>
              <a:ea typeface="SimSun" panose="02010600030101010101" pitchFamily="2" charset="-122"/>
            </a:rPr>
            <a:t>计划</a:t>
          </a:r>
          <a:r>
            <a:rPr kumimoji="1" lang="en-US" altLang="en-US" sz="1300" kern="1200" dirty="0" smtClean="0">
              <a:latin typeface="SimSun" panose="02010600030101010101" pitchFamily="2" charset="-122"/>
              <a:ea typeface="SimSun" panose="02010600030101010101" pitchFamily="2" charset="-122"/>
            </a:rPr>
            <a:t>'</a:t>
          </a:r>
          <a:r>
            <a:rPr kumimoji="1" lang="zh-CN" altLang="en-US" sz="1300" kern="1200" dirty="0" smtClean="0">
              <a:latin typeface="SimSun" panose="02010600030101010101" pitchFamily="2" charset="-122"/>
              <a:ea typeface="SimSun" panose="02010600030101010101" pitchFamily="2" charset="-122"/>
            </a:rPr>
            <a:t>的趋势线</a:t>
          </a:r>
          <a:endParaRPr kumimoji="1" lang="ja-JP" altLang="en-US" sz="1300" kern="1200" dirty="0">
            <a:latin typeface="SimSun" panose="02010600030101010101" pitchFamily="2" charset="-122"/>
            <a:ea typeface="SimSun" panose="02010600030101010101" pitchFamily="2" charset="-122"/>
          </a:endParaRPr>
        </a:p>
        <a:p>
          <a:pPr marL="114300" lvl="1" indent="-114300" algn="l" defTabSz="577850">
            <a:lnSpc>
              <a:spcPct val="90000"/>
            </a:lnSpc>
            <a:spcBef>
              <a:spcPct val="0"/>
            </a:spcBef>
            <a:spcAft>
              <a:spcPct val="15000"/>
            </a:spcAft>
            <a:buChar char="••"/>
          </a:pPr>
          <a:r>
            <a:rPr kumimoji="1" lang="zh-CN" altLang="en-US" sz="1300" kern="1200" dirty="0" smtClean="0">
              <a:latin typeface="SimSun" panose="02010600030101010101" pitchFamily="2" charset="-122"/>
              <a:ea typeface="SimSun" panose="02010600030101010101" pitchFamily="2" charset="-122"/>
            </a:rPr>
            <a:t>用于判断</a:t>
          </a:r>
          <a:r>
            <a:rPr kumimoji="1" lang="en-US" altLang="en-US" sz="1300" kern="1200" dirty="0" smtClean="0">
              <a:latin typeface="SimSun" panose="02010600030101010101" pitchFamily="2" charset="-122"/>
              <a:ea typeface="SimSun" panose="02010600030101010101" pitchFamily="2" charset="-122"/>
            </a:rPr>
            <a:t>Release</a:t>
          </a:r>
          <a:r>
            <a:rPr kumimoji="1" lang="zh-CN" altLang="en-US" sz="1300" kern="1200" dirty="0" smtClean="0">
              <a:latin typeface="SimSun" panose="02010600030101010101" pitchFamily="2" charset="-122"/>
              <a:ea typeface="SimSun" panose="02010600030101010101" pitchFamily="2" charset="-122"/>
            </a:rPr>
            <a:t>范围的变动</a:t>
          </a:r>
          <a:endParaRPr kumimoji="1" lang="ja-JP" altLang="en-US" sz="1300" kern="1200" dirty="0">
            <a:latin typeface="SimSun" panose="02010600030101010101" pitchFamily="2" charset="-122"/>
            <a:ea typeface="SimSun" panose="02010600030101010101" pitchFamily="2" charset="-122"/>
          </a:endParaRPr>
        </a:p>
      </dsp:txBody>
      <dsp:txXfrm>
        <a:off x="443337" y="2087885"/>
        <a:ext cx="6825680" cy="1212750"/>
      </dsp:txXfrm>
    </dsp:sp>
    <dsp:sp modelId="{18BFD49B-5590-4289-9E30-1F593DF24E5A}">
      <dsp:nvSpPr>
        <dsp:cNvPr id="0" name=""/>
        <dsp:cNvSpPr/>
      </dsp:nvSpPr>
      <dsp:spPr>
        <a:xfrm>
          <a:off x="0" y="1790517"/>
          <a:ext cx="2737613" cy="490207"/>
        </a:xfrm>
        <a:prstGeom prst="roundRect">
          <a:avLst/>
        </a:prstGeom>
        <a:solidFill>
          <a:schemeClr val="accent3">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326" tIns="0" rIns="192326" bIns="0" numCol="1" spcCol="1270" anchor="ctr" anchorCtr="0">
          <a:noAutofit/>
        </a:bodyPr>
        <a:lstStyle/>
        <a:p>
          <a:pPr lvl="0" algn="l" defTabSz="666750">
            <a:lnSpc>
              <a:spcPct val="90000"/>
            </a:lnSpc>
            <a:spcBef>
              <a:spcPct val="0"/>
            </a:spcBef>
            <a:spcAft>
              <a:spcPct val="35000"/>
            </a:spcAft>
          </a:pPr>
          <a:r>
            <a:rPr kumimoji="1" lang="en-US" altLang="en-US" sz="1500" kern="1200" dirty="0" smtClean="0"/>
            <a:t>Release Burn-Up Chart</a:t>
          </a:r>
          <a:br>
            <a:rPr kumimoji="1" lang="en-US" altLang="en-US" sz="1500" kern="1200" dirty="0" smtClean="0"/>
          </a:br>
          <a:r>
            <a:rPr kumimoji="1" lang="en-US" altLang="ja-JP" sz="1500" kern="1200" dirty="0" smtClean="0"/>
            <a:t>(</a:t>
          </a:r>
          <a:r>
            <a:rPr kumimoji="1" lang="en-US" altLang="en-US" sz="1500" kern="1200" dirty="0" smtClean="0"/>
            <a:t>Release</a:t>
          </a:r>
          <a:r>
            <a:rPr kumimoji="1" lang="zh-CN" altLang="en-US" sz="1500" kern="1200" dirty="0" smtClean="0">
              <a:latin typeface="SimSun" panose="02010600030101010101" pitchFamily="2" charset="-122"/>
              <a:ea typeface="SimSun" panose="02010600030101010101" pitchFamily="2" charset="-122"/>
            </a:rPr>
            <a:t>消耗图</a:t>
          </a:r>
          <a:r>
            <a:rPr kumimoji="1" lang="en-US" altLang="ja-JP" sz="1500" kern="1200" dirty="0" smtClean="0"/>
            <a:t>)</a:t>
          </a:r>
          <a:endParaRPr kumimoji="1" lang="ja-JP" altLang="en-US" sz="1500" kern="1200" dirty="0"/>
        </a:p>
      </dsp:txBody>
      <dsp:txXfrm>
        <a:off x="23930" y="1814447"/>
        <a:ext cx="2689753" cy="442347"/>
      </dsp:txXfrm>
    </dsp:sp>
    <dsp:sp modelId="{DB5C351B-097F-45E0-88FF-5E376F8FBFAE}">
      <dsp:nvSpPr>
        <dsp:cNvPr id="0" name=""/>
        <dsp:cNvSpPr/>
      </dsp:nvSpPr>
      <dsp:spPr>
        <a:xfrm>
          <a:off x="443337" y="3687883"/>
          <a:ext cx="6825680" cy="1212750"/>
        </a:xfrm>
        <a:prstGeom prst="rect">
          <a:avLst/>
        </a:prstGeom>
        <a:solidFill>
          <a:schemeClr val="lt1">
            <a:alpha val="90000"/>
            <a:hueOff val="0"/>
            <a:satOff val="0"/>
            <a:lumOff val="0"/>
            <a:alphaOff val="0"/>
          </a:schemeClr>
        </a:solidFill>
        <a:ln w="25400" cap="flat" cmpd="sng" algn="ctr">
          <a:solidFill>
            <a:schemeClr val="accent3">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4157" tIns="229108" rIns="564157" bIns="92456" numCol="1" spcCol="1270" anchor="t" anchorCtr="0">
          <a:noAutofit/>
        </a:bodyPr>
        <a:lstStyle/>
        <a:p>
          <a:pPr marL="114300" lvl="1" indent="-114300" algn="l" defTabSz="577850">
            <a:lnSpc>
              <a:spcPct val="90000"/>
            </a:lnSpc>
            <a:spcBef>
              <a:spcPct val="0"/>
            </a:spcBef>
            <a:spcAft>
              <a:spcPct val="15000"/>
            </a:spcAft>
            <a:buChar char="••"/>
          </a:pPr>
          <a:r>
            <a:rPr kumimoji="1" lang="zh-CN" altLang="en-US" sz="1300" kern="1200" dirty="0" smtClean="0">
              <a:latin typeface="SimSun" panose="02010600030101010101" pitchFamily="2" charset="-122"/>
              <a:ea typeface="SimSun" panose="02010600030101010101" pitchFamily="2" charset="-122"/>
            </a:rPr>
            <a:t>用于判断已经投入使用的功能占开发完成功能的百分比</a:t>
          </a:r>
          <a:endParaRPr kumimoji="1" lang="ja-JP" altLang="en-US" sz="1300" kern="1200" dirty="0">
            <a:latin typeface="SimSun" panose="02010600030101010101" pitchFamily="2" charset="-122"/>
            <a:ea typeface="SimSun" panose="02010600030101010101" pitchFamily="2" charset="-122"/>
          </a:endParaRPr>
        </a:p>
        <a:p>
          <a:pPr marL="114300" lvl="1" indent="-114300" algn="l" defTabSz="577850">
            <a:lnSpc>
              <a:spcPct val="90000"/>
            </a:lnSpc>
            <a:spcBef>
              <a:spcPct val="0"/>
            </a:spcBef>
            <a:spcAft>
              <a:spcPct val="15000"/>
            </a:spcAft>
            <a:buChar char="••"/>
          </a:pPr>
          <a:r>
            <a:rPr kumimoji="1" lang="zh-CN" altLang="en-US" sz="1300" kern="1200" dirty="0" smtClean="0">
              <a:latin typeface="SimSun" panose="02010600030101010101" pitchFamily="2" charset="-122"/>
              <a:ea typeface="SimSun" panose="02010600030101010101" pitchFamily="2" charset="-122"/>
            </a:rPr>
            <a:t>用于判断已经完成的</a:t>
          </a:r>
          <a:r>
            <a:rPr kumimoji="1" lang="en-US" altLang="zh-CN" sz="1300" kern="1200" dirty="0" smtClean="0">
              <a:latin typeface="SimSun" panose="02010600030101010101" pitchFamily="2" charset="-122"/>
              <a:ea typeface="SimSun" panose="02010600030101010101" pitchFamily="2" charset="-122"/>
            </a:rPr>
            <a:t>Springs</a:t>
          </a:r>
          <a:r>
            <a:rPr kumimoji="1" lang="zh-CN" altLang="en-US" sz="1300" kern="1200" dirty="0" smtClean="0">
              <a:latin typeface="SimSun" panose="02010600030101010101" pitchFamily="2" charset="-122"/>
              <a:ea typeface="SimSun" panose="02010600030101010101" pitchFamily="2" charset="-122"/>
            </a:rPr>
            <a:t>可用程度</a:t>
          </a:r>
          <a:endParaRPr kumimoji="1" lang="ja-JP" altLang="en-US" sz="1300" kern="1200" dirty="0">
            <a:latin typeface="SimSun" panose="02010600030101010101" pitchFamily="2" charset="-122"/>
            <a:ea typeface="SimSun" panose="02010600030101010101" pitchFamily="2" charset="-122"/>
          </a:endParaRPr>
        </a:p>
        <a:p>
          <a:pPr marL="114300" lvl="1" indent="-114300" algn="l" defTabSz="577850">
            <a:lnSpc>
              <a:spcPct val="90000"/>
            </a:lnSpc>
            <a:spcBef>
              <a:spcPct val="0"/>
            </a:spcBef>
            <a:spcAft>
              <a:spcPct val="15000"/>
            </a:spcAft>
            <a:buChar char="••"/>
          </a:pPr>
          <a:r>
            <a:rPr kumimoji="1" lang="zh-CN" altLang="en-US" sz="1300" kern="1200" dirty="0" smtClean="0">
              <a:latin typeface="SimSun" panose="02010600030101010101" pitchFamily="2" charset="-122"/>
              <a:ea typeface="SimSun" panose="02010600030101010101" pitchFamily="2" charset="-122"/>
            </a:rPr>
            <a:t>用于判断是否新完成的功能对既有的功能产生影响</a:t>
          </a:r>
          <a:endParaRPr kumimoji="1" lang="ja-JP" altLang="en-US" sz="1300" kern="1200" dirty="0">
            <a:latin typeface="SimSun" panose="02010600030101010101" pitchFamily="2" charset="-122"/>
            <a:ea typeface="SimSun" panose="02010600030101010101" pitchFamily="2" charset="-122"/>
          </a:endParaRPr>
        </a:p>
        <a:p>
          <a:pPr marL="114300" lvl="1" indent="-114300" algn="l" defTabSz="577850">
            <a:lnSpc>
              <a:spcPct val="90000"/>
            </a:lnSpc>
            <a:spcBef>
              <a:spcPct val="0"/>
            </a:spcBef>
            <a:spcAft>
              <a:spcPct val="15000"/>
            </a:spcAft>
            <a:buChar char="••"/>
          </a:pPr>
          <a:r>
            <a:rPr kumimoji="1" lang="zh-CN" altLang="en-US" sz="1300" kern="1200" dirty="0" smtClean="0">
              <a:latin typeface="SimSun" panose="02010600030101010101" pitchFamily="2" charset="-122"/>
              <a:ea typeface="SimSun" panose="02010600030101010101" pitchFamily="2" charset="-122"/>
            </a:rPr>
            <a:t>计算公式：通过回归测试的</a:t>
          </a:r>
          <a:r>
            <a:rPr kumimoji="1" lang="en-US" altLang="en-US" sz="1300" kern="1200" dirty="0" smtClean="0">
              <a:latin typeface="SimSun" panose="02010600030101010101" pitchFamily="2" charset="-122"/>
              <a:ea typeface="SimSun" panose="02010600030101010101" pitchFamily="2" charset="-122"/>
            </a:rPr>
            <a:t>Stories</a:t>
          </a:r>
          <a:r>
            <a:rPr kumimoji="1" lang="zh-CN" altLang="en-US" sz="1300" kern="1200" dirty="0" smtClean="0">
              <a:latin typeface="SimSun" panose="02010600030101010101" pitchFamily="2" charset="-122"/>
              <a:ea typeface="SimSun" panose="02010600030101010101" pitchFamily="2" charset="-122"/>
            </a:rPr>
            <a:t>数</a:t>
          </a:r>
          <a:r>
            <a:rPr kumimoji="1" lang="en-US" altLang="en-US" sz="1300" kern="1200" dirty="0" smtClean="0">
              <a:latin typeface="SimSun" panose="02010600030101010101" pitchFamily="2" charset="-122"/>
              <a:ea typeface="SimSun" panose="02010600030101010101" pitchFamily="2" charset="-122"/>
            </a:rPr>
            <a:t>/</a:t>
          </a:r>
          <a:r>
            <a:rPr kumimoji="1" lang="zh-CN" altLang="en-US" sz="1300" kern="1200" dirty="0" smtClean="0">
              <a:latin typeface="SimSun" panose="02010600030101010101" pitchFamily="2" charset="-122"/>
              <a:ea typeface="SimSun" panose="02010600030101010101" pitchFamily="2" charset="-122"/>
            </a:rPr>
            <a:t>开发完成的</a:t>
          </a:r>
          <a:r>
            <a:rPr kumimoji="1" lang="en-US" altLang="en-US" sz="1300" kern="1200" dirty="0" smtClean="0">
              <a:latin typeface="SimSun" panose="02010600030101010101" pitchFamily="2" charset="-122"/>
              <a:ea typeface="SimSun" panose="02010600030101010101" pitchFamily="2" charset="-122"/>
            </a:rPr>
            <a:t>Stories</a:t>
          </a:r>
          <a:r>
            <a:rPr kumimoji="1" lang="zh-CN" altLang="en-US" sz="1300" kern="1200" dirty="0" smtClean="0">
              <a:latin typeface="SimSun" panose="02010600030101010101" pitchFamily="2" charset="-122"/>
              <a:ea typeface="SimSun" panose="02010600030101010101" pitchFamily="2" charset="-122"/>
            </a:rPr>
            <a:t>总数</a:t>
          </a:r>
          <a:endParaRPr kumimoji="1" lang="ja-JP" altLang="en-US" sz="1300" kern="1200" dirty="0">
            <a:latin typeface="SimSun" panose="02010600030101010101" pitchFamily="2" charset="-122"/>
            <a:ea typeface="SimSun" panose="02010600030101010101" pitchFamily="2" charset="-122"/>
          </a:endParaRPr>
        </a:p>
      </dsp:txBody>
      <dsp:txXfrm>
        <a:off x="443337" y="3687883"/>
        <a:ext cx="6825680" cy="1212750"/>
      </dsp:txXfrm>
    </dsp:sp>
    <dsp:sp modelId="{6D679511-0B05-4AD8-9F74-1B28EACD1ADB}">
      <dsp:nvSpPr>
        <dsp:cNvPr id="0" name=""/>
        <dsp:cNvSpPr/>
      </dsp:nvSpPr>
      <dsp:spPr>
        <a:xfrm>
          <a:off x="0" y="3390514"/>
          <a:ext cx="2720008" cy="490207"/>
        </a:xfrm>
        <a:prstGeom prst="roundRect">
          <a:avLst/>
        </a:prstGeom>
        <a:solidFill>
          <a:schemeClr val="accent3">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326" tIns="0" rIns="192326" bIns="0" numCol="1" spcCol="1270" anchor="ctr" anchorCtr="0">
          <a:noAutofit/>
        </a:bodyPr>
        <a:lstStyle/>
        <a:p>
          <a:pPr lvl="0" algn="l" defTabSz="666750">
            <a:lnSpc>
              <a:spcPct val="90000"/>
            </a:lnSpc>
            <a:spcBef>
              <a:spcPct val="0"/>
            </a:spcBef>
            <a:spcAft>
              <a:spcPct val="35000"/>
            </a:spcAft>
          </a:pPr>
          <a:r>
            <a:rPr kumimoji="1" lang="en-US" altLang="ja-JP" sz="1500" kern="1200" dirty="0" smtClean="0"/>
            <a:t>Running Tested Features</a:t>
          </a:r>
          <a:br>
            <a:rPr kumimoji="1" lang="en-US" altLang="ja-JP" sz="1500" kern="1200" dirty="0" smtClean="0"/>
          </a:br>
          <a:r>
            <a:rPr kumimoji="1" lang="en-US" altLang="ja-JP" sz="1500" kern="1200" dirty="0" smtClean="0"/>
            <a:t>(RTF</a:t>
          </a:r>
          <a:r>
            <a:rPr kumimoji="1" lang="en-US" altLang="zh-CN" sz="1500" kern="1200" dirty="0" smtClean="0"/>
            <a:t>-</a:t>
          </a:r>
          <a:r>
            <a:rPr kumimoji="1" lang="zh-CN" altLang="en-US" sz="1500" kern="1200" dirty="0" smtClean="0">
              <a:latin typeface="SimSun" panose="02010600030101010101" pitchFamily="2" charset="-122"/>
              <a:ea typeface="SimSun" panose="02010600030101010101" pitchFamily="2" charset="-122"/>
            </a:rPr>
            <a:t>经测</a:t>
          </a:r>
          <a:r>
            <a:rPr kumimoji="1" lang="ja-JP" altLang="zh-CN" sz="1500" kern="1200" dirty="0" smtClean="0">
              <a:latin typeface="SimSun" panose="02010600030101010101" pitchFamily="2" charset="-122"/>
              <a:ea typeface="SimSun" panose="02010600030101010101" pitchFamily="2" charset="-122"/>
            </a:rPr>
            <a:t>可运行功能</a:t>
          </a:r>
          <a:r>
            <a:rPr kumimoji="1" lang="en-US" altLang="ja-JP" sz="1500" kern="1200" dirty="0" smtClean="0"/>
            <a:t>) </a:t>
          </a:r>
          <a:endParaRPr kumimoji="1" lang="ja-JP" altLang="en-US" sz="1500" kern="1200" dirty="0"/>
        </a:p>
      </dsp:txBody>
      <dsp:txXfrm>
        <a:off x="23930" y="3414444"/>
        <a:ext cx="2672148" cy="4423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70547B-BB82-4E20-98D7-D36702FE65AC}">
      <dsp:nvSpPr>
        <dsp:cNvPr id="0" name=""/>
        <dsp:cNvSpPr/>
      </dsp:nvSpPr>
      <dsp:spPr>
        <a:xfrm rot="10800000">
          <a:off x="662864" y="1231"/>
          <a:ext cx="7157300" cy="1129141"/>
        </a:xfrm>
        <a:prstGeom prst="homePlate">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920" tIns="49530" rIns="92456" bIns="49530" numCol="1" spcCol="1270" anchor="ctr" anchorCtr="0">
          <a:noAutofit/>
        </a:bodyPr>
        <a:lstStyle/>
        <a:p>
          <a:pPr lvl="0" algn="l" defTabSz="577850">
            <a:lnSpc>
              <a:spcPct val="90000"/>
            </a:lnSpc>
            <a:spcBef>
              <a:spcPct val="0"/>
            </a:spcBef>
            <a:spcAft>
              <a:spcPct val="35000"/>
            </a:spcAft>
          </a:pPr>
          <a:r>
            <a:rPr kumimoji="1" lang="ja-JP" altLang="en-US" sz="1300" kern="1200" dirty="0" smtClean="0">
              <a:latin typeface="SimSun" panose="02010600030101010101" pitchFamily="2" charset="-122"/>
              <a:ea typeface="SimSun" panose="02010600030101010101" pitchFamily="2" charset="-122"/>
            </a:rPr>
            <a:t>当构建的东西在所有模块都</a:t>
          </a:r>
          <a:r>
            <a:rPr kumimoji="1" lang="ja-JP" altLang="en-US" sz="1300" kern="1200" dirty="0" smtClean="0">
              <a:solidFill>
                <a:srgbClr val="0000FF"/>
              </a:solidFill>
              <a:latin typeface="SimSun" panose="02010600030101010101" pitchFamily="2" charset="-122"/>
              <a:ea typeface="SimSun" panose="02010600030101010101" pitchFamily="2" charset="-122"/>
            </a:rPr>
            <a:t>紧密集成</a:t>
          </a:r>
          <a:r>
            <a:rPr kumimoji="1" lang="ja-JP" altLang="en-US" sz="1300" kern="1200" dirty="0" smtClean="0">
              <a:latin typeface="SimSun" panose="02010600030101010101" pitchFamily="2" charset="-122"/>
              <a:ea typeface="SimSun" panose="02010600030101010101" pitchFamily="2" charset="-122"/>
            </a:rPr>
            <a:t>，</a:t>
          </a:r>
          <a:r>
            <a:rPr kumimoji="1" lang="en-US" altLang="en-US" sz="1300" kern="1200" dirty="0" smtClean="0">
              <a:latin typeface="SimSun" panose="02010600030101010101" pitchFamily="2" charset="-122"/>
              <a:ea typeface="SimSun" panose="02010600030101010101" pitchFamily="2" charset="-122"/>
            </a:rPr>
            <a:t>Master backlog</a:t>
          </a:r>
          <a:r>
            <a:rPr kumimoji="1" lang="ja-JP" altLang="en-US" sz="1300" kern="1200" dirty="0" smtClean="0">
              <a:latin typeface="SimSun" panose="02010600030101010101" pitchFamily="2" charset="-122"/>
              <a:ea typeface="SimSun" panose="02010600030101010101" pitchFamily="2" charset="-122"/>
            </a:rPr>
            <a:t>是单一的、 严格管理的。</a:t>
          </a:r>
          <a:endParaRPr kumimoji="1" lang="en-US" altLang="ja-JP" sz="1300" kern="1200" dirty="0" smtClean="0">
            <a:latin typeface="SimSun" panose="02010600030101010101" pitchFamily="2" charset="-122"/>
            <a:ea typeface="SimSun" panose="02010600030101010101" pitchFamily="2" charset="-122"/>
          </a:endParaRPr>
        </a:p>
        <a:p>
          <a:pPr lvl="0" algn="l" defTabSz="577850">
            <a:lnSpc>
              <a:spcPct val="90000"/>
            </a:lnSpc>
            <a:spcBef>
              <a:spcPct val="0"/>
            </a:spcBef>
            <a:spcAft>
              <a:spcPct val="35000"/>
            </a:spcAft>
          </a:pPr>
          <a:r>
            <a:rPr kumimoji="1" lang="zh-CN" altLang="ja-JP" sz="1300" kern="1200" dirty="0" smtClean="0">
              <a:latin typeface="SimSun" panose="02010600030101010101" pitchFamily="2" charset="-122"/>
              <a:ea typeface="SimSun" panose="02010600030101010101" pitchFamily="2" charset="-122"/>
            </a:rPr>
            <a:t>项目团队可以拆分为多个团队，他们可以在同一个</a:t>
          </a:r>
          <a:r>
            <a:rPr kumimoji="1" lang="en-US" altLang="ja-JP" sz="1300" kern="1200" dirty="0" smtClean="0">
              <a:latin typeface="SimSun" panose="02010600030101010101" pitchFamily="2" charset="-122"/>
              <a:ea typeface="SimSun" panose="02010600030101010101" pitchFamily="2" charset="-122"/>
            </a:rPr>
            <a:t>product Backlog</a:t>
          </a:r>
          <a:r>
            <a:rPr kumimoji="1" lang="zh-CN" altLang="ja-JP" sz="1300" kern="1200" dirty="0" smtClean="0">
              <a:latin typeface="SimSun" panose="02010600030101010101" pitchFamily="2" charset="-122"/>
              <a:ea typeface="SimSun" panose="02010600030101010101" pitchFamily="2" charset="-122"/>
            </a:rPr>
            <a:t>上工作。</a:t>
          </a:r>
          <a:endParaRPr kumimoji="1" lang="ja-JP" altLang="ja-JP" sz="1300" kern="1200" dirty="0" smtClean="0">
            <a:latin typeface="SimSun" panose="02010600030101010101" pitchFamily="2" charset="-122"/>
            <a:ea typeface="SimSun" panose="02010600030101010101" pitchFamily="2" charset="-122"/>
          </a:endParaRPr>
        </a:p>
        <a:p>
          <a:pPr lvl="0" algn="l" defTabSz="577850">
            <a:lnSpc>
              <a:spcPct val="90000"/>
            </a:lnSpc>
            <a:spcBef>
              <a:spcPct val="0"/>
            </a:spcBef>
            <a:spcAft>
              <a:spcPct val="35000"/>
            </a:spcAft>
          </a:pPr>
          <a:r>
            <a:rPr kumimoji="1" lang="zh-CN" altLang="ja-JP" sz="1300" kern="1200" dirty="0" smtClean="0">
              <a:solidFill>
                <a:srgbClr val="0000FF"/>
              </a:solidFill>
              <a:latin typeface="SimSun" panose="02010600030101010101" pitchFamily="2" charset="-122"/>
              <a:ea typeface="SimSun" panose="02010600030101010101" pitchFamily="2" charset="-122"/>
            </a:rPr>
            <a:t>一个产品负责人</a:t>
          </a:r>
          <a:r>
            <a:rPr kumimoji="1" lang="zh-CN" altLang="ja-JP" sz="1300" kern="1200" dirty="0" smtClean="0">
              <a:latin typeface="SimSun" panose="02010600030101010101" pitchFamily="2" charset="-122"/>
              <a:ea typeface="SimSun" panose="02010600030101010101" pitchFamily="2" charset="-122"/>
            </a:rPr>
            <a:t>将负责这个</a:t>
          </a:r>
          <a:r>
            <a:rPr kumimoji="1" lang="en-US" altLang="ja-JP" sz="1300" kern="1200" dirty="0" smtClean="0">
              <a:latin typeface="SimSun" panose="02010600030101010101" pitchFamily="2" charset="-122"/>
              <a:ea typeface="SimSun" panose="02010600030101010101" pitchFamily="2" charset="-122"/>
            </a:rPr>
            <a:t>product backlog</a:t>
          </a:r>
          <a:r>
            <a:rPr kumimoji="1" lang="zh-CN" altLang="ja-JP" sz="1300" kern="1200" dirty="0" smtClean="0">
              <a:latin typeface="SimSun" panose="02010600030101010101" pitchFamily="2" charset="-122"/>
              <a:ea typeface="SimSun" panose="02010600030101010101" pitchFamily="2" charset="-122"/>
            </a:rPr>
            <a:t>。</a:t>
          </a:r>
          <a:endParaRPr kumimoji="1" lang="ja-JP" altLang="en-US" sz="1300" kern="1200" dirty="0">
            <a:latin typeface="SimSun" panose="02010600030101010101" pitchFamily="2" charset="-122"/>
            <a:ea typeface="SimSun" panose="02010600030101010101" pitchFamily="2" charset="-122"/>
          </a:endParaRPr>
        </a:p>
      </dsp:txBody>
      <dsp:txXfrm rot="10800000">
        <a:off x="945149" y="1231"/>
        <a:ext cx="6875015" cy="1129141"/>
      </dsp:txXfrm>
    </dsp:sp>
    <dsp:sp modelId="{B1E14370-F4C3-47BA-AAF3-DF79879015CB}">
      <dsp:nvSpPr>
        <dsp:cNvPr id="0" name=""/>
        <dsp:cNvSpPr/>
      </dsp:nvSpPr>
      <dsp:spPr>
        <a:xfrm>
          <a:off x="0" y="1231"/>
          <a:ext cx="1129141" cy="1129141"/>
        </a:xfrm>
        <a:prstGeom prst="ellipse">
          <a:avLst/>
        </a:prstGeom>
        <a:solidFill>
          <a:schemeClr val="accent3">
            <a:tint val="40000"/>
            <a:hueOff val="0"/>
            <a:satOff val="0"/>
            <a:lum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2515C7-EF9E-4356-97F8-41B4B19D6AEF}">
      <dsp:nvSpPr>
        <dsp:cNvPr id="0" name=""/>
        <dsp:cNvSpPr/>
      </dsp:nvSpPr>
      <dsp:spPr>
        <a:xfrm rot="10800000">
          <a:off x="662864" y="1467429"/>
          <a:ext cx="7157300" cy="1129141"/>
        </a:xfrm>
        <a:prstGeom prst="homePlate">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920" tIns="49530" rIns="92456" bIns="49530" numCol="1" spcCol="1270" anchor="ctr" anchorCtr="0">
          <a:noAutofit/>
        </a:bodyPr>
        <a:lstStyle/>
        <a:p>
          <a:pPr lvl="0" algn="l" defTabSz="577850">
            <a:lnSpc>
              <a:spcPct val="90000"/>
            </a:lnSpc>
            <a:spcBef>
              <a:spcPct val="0"/>
            </a:spcBef>
            <a:spcAft>
              <a:spcPct val="35000"/>
            </a:spcAft>
          </a:pPr>
          <a:r>
            <a:rPr kumimoji="1" lang="zh-CN" altLang="en-US" sz="1300" kern="1200" dirty="0" smtClean="0">
              <a:latin typeface="SimSun" panose="02010600030101010101" pitchFamily="2" charset="-122"/>
              <a:ea typeface="SimSun" panose="02010600030101010101" pitchFamily="2" charset="-122"/>
            </a:rPr>
            <a:t>同一产品包含多种</a:t>
          </a:r>
          <a:r>
            <a:rPr kumimoji="1" lang="zh-CN" altLang="en-US" sz="1300" kern="1200" dirty="0" smtClean="0">
              <a:solidFill>
                <a:srgbClr val="0000FF"/>
              </a:solidFill>
              <a:latin typeface="SimSun" panose="02010600030101010101" pitchFamily="2" charset="-122"/>
              <a:ea typeface="SimSun" panose="02010600030101010101" pitchFamily="2" charset="-122"/>
            </a:rPr>
            <a:t>不同的技术</a:t>
          </a:r>
          <a:r>
            <a:rPr kumimoji="1" lang="zh-CN" altLang="en-US" sz="1300" kern="1200" dirty="0" smtClean="0">
              <a:latin typeface="SimSun" panose="02010600030101010101" pitchFamily="2" charset="-122"/>
              <a:ea typeface="SimSun" panose="02010600030101010101" pitchFamily="2" charset="-122"/>
            </a:rPr>
            <a:t>来实现时，项目团队可以拆分为多个团队。</a:t>
          </a:r>
          <a:endParaRPr kumimoji="1" lang="en-US" altLang="zh-CN" sz="1300" kern="1200" dirty="0" smtClean="0">
            <a:latin typeface="SimSun" panose="02010600030101010101" pitchFamily="2" charset="-122"/>
            <a:ea typeface="SimSun" panose="02010600030101010101" pitchFamily="2" charset="-122"/>
          </a:endParaRPr>
        </a:p>
        <a:p>
          <a:pPr lvl="0" algn="l" defTabSz="577850">
            <a:lnSpc>
              <a:spcPct val="90000"/>
            </a:lnSpc>
            <a:spcBef>
              <a:spcPct val="0"/>
            </a:spcBef>
            <a:spcAft>
              <a:spcPct val="35000"/>
            </a:spcAft>
          </a:pPr>
          <a:r>
            <a:rPr kumimoji="1" lang="ja-JP" altLang="en-US" sz="1300" kern="1200" dirty="0" smtClean="0">
              <a:latin typeface="SimSun" panose="02010600030101010101" pitchFamily="2" charset="-122"/>
              <a:ea typeface="SimSun" panose="02010600030101010101" pitchFamily="2" charset="-122"/>
            </a:rPr>
            <a:t>分配每个</a:t>
          </a:r>
          <a:r>
            <a:rPr kumimoji="1" lang="en-US" altLang="en-US" sz="1300" kern="1200" dirty="0" smtClean="0">
              <a:latin typeface="SimSun" panose="02010600030101010101" pitchFamily="2" charset="-122"/>
              <a:ea typeface="SimSun" panose="02010600030101010101" pitchFamily="2" charset="-122"/>
            </a:rPr>
            <a:t>Product backlog</a:t>
          </a:r>
          <a:r>
            <a:rPr kumimoji="1" lang="ja-JP" altLang="en-US" sz="1300" kern="1200" dirty="0" smtClean="0">
              <a:latin typeface="SimSun" panose="02010600030101010101" pitchFamily="2" charset="-122"/>
              <a:ea typeface="SimSun" panose="02010600030101010101" pitchFamily="2" charset="-122"/>
            </a:rPr>
            <a:t>给每个组</a:t>
          </a:r>
          <a:r>
            <a:rPr kumimoji="1" lang="zh-CN" altLang="en-US" sz="1300" kern="1200" dirty="0" smtClean="0">
              <a:latin typeface="SimSun" panose="02010600030101010101" pitchFamily="2" charset="-122"/>
              <a:ea typeface="SimSun" panose="02010600030101010101" pitchFamily="2" charset="-122"/>
            </a:rPr>
            <a:t>。</a:t>
          </a:r>
          <a:endParaRPr kumimoji="1" lang="en-US" altLang="zh-CN" sz="1300" kern="1200" dirty="0" smtClean="0">
            <a:latin typeface="SimSun" panose="02010600030101010101" pitchFamily="2" charset="-122"/>
            <a:ea typeface="SimSun" panose="02010600030101010101" pitchFamily="2" charset="-122"/>
          </a:endParaRPr>
        </a:p>
        <a:p>
          <a:pPr lvl="0" algn="l" defTabSz="577850">
            <a:lnSpc>
              <a:spcPct val="90000"/>
            </a:lnSpc>
            <a:spcBef>
              <a:spcPct val="0"/>
            </a:spcBef>
            <a:spcAft>
              <a:spcPct val="35000"/>
            </a:spcAft>
          </a:pPr>
          <a:r>
            <a:rPr kumimoji="1" lang="zh-CN" altLang="ja-JP" sz="1300" kern="1200" dirty="0" smtClean="0">
              <a:solidFill>
                <a:srgbClr val="0000FF"/>
              </a:solidFill>
              <a:latin typeface="SimSun" panose="02010600030101010101" pitchFamily="2" charset="-122"/>
              <a:ea typeface="SimSun" panose="02010600030101010101" pitchFamily="2" charset="-122"/>
            </a:rPr>
            <a:t>一个产品负责人</a:t>
          </a:r>
          <a:r>
            <a:rPr kumimoji="1" lang="zh-CN" altLang="ja-JP" sz="1300" kern="1200" dirty="0" smtClean="0">
              <a:latin typeface="SimSun" panose="02010600030101010101" pitchFamily="2" charset="-122"/>
              <a:ea typeface="SimSun" panose="02010600030101010101" pitchFamily="2" charset="-122"/>
            </a:rPr>
            <a:t>将负责这个</a:t>
          </a:r>
          <a:r>
            <a:rPr kumimoji="1" lang="en-US" altLang="ja-JP" sz="1300" kern="1200" dirty="0" smtClean="0">
              <a:latin typeface="SimSun" panose="02010600030101010101" pitchFamily="2" charset="-122"/>
              <a:ea typeface="SimSun" panose="02010600030101010101" pitchFamily="2" charset="-122"/>
            </a:rPr>
            <a:t>product backlog.</a:t>
          </a:r>
          <a:endParaRPr kumimoji="1" lang="ja-JP" altLang="en-US" sz="1300" kern="1200" dirty="0">
            <a:latin typeface="SimSun" panose="02010600030101010101" pitchFamily="2" charset="-122"/>
            <a:ea typeface="SimSun" panose="02010600030101010101" pitchFamily="2" charset="-122"/>
          </a:endParaRPr>
        </a:p>
      </dsp:txBody>
      <dsp:txXfrm rot="10800000">
        <a:off x="945149" y="1467429"/>
        <a:ext cx="6875015" cy="1129141"/>
      </dsp:txXfrm>
    </dsp:sp>
    <dsp:sp modelId="{C030DB38-1DF9-4FA5-8F7C-ADE5F6B3F4C5}">
      <dsp:nvSpPr>
        <dsp:cNvPr id="0" name=""/>
        <dsp:cNvSpPr/>
      </dsp:nvSpPr>
      <dsp:spPr>
        <a:xfrm>
          <a:off x="0" y="1467429"/>
          <a:ext cx="1129141" cy="1129141"/>
        </a:xfrm>
        <a:prstGeom prst="ellipse">
          <a:avLst/>
        </a:prstGeom>
        <a:solidFill>
          <a:schemeClr val="accent3">
            <a:tint val="40000"/>
            <a:hueOff val="0"/>
            <a:satOff val="0"/>
            <a:lum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4FD2F9-38AB-49F3-B521-53B98F2DCDD5}">
      <dsp:nvSpPr>
        <dsp:cNvPr id="0" name=""/>
        <dsp:cNvSpPr/>
      </dsp:nvSpPr>
      <dsp:spPr>
        <a:xfrm rot="10800000">
          <a:off x="662864" y="2933627"/>
          <a:ext cx="7157300" cy="1129141"/>
        </a:xfrm>
        <a:prstGeom prst="homePlate">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920" tIns="49530" rIns="92456" bIns="49530" numCol="1" spcCol="1270" anchor="ctr" anchorCtr="0">
          <a:noAutofit/>
        </a:bodyPr>
        <a:lstStyle/>
        <a:p>
          <a:pPr lvl="0" algn="l" defTabSz="577850">
            <a:lnSpc>
              <a:spcPct val="90000"/>
            </a:lnSpc>
            <a:spcBef>
              <a:spcPct val="0"/>
            </a:spcBef>
            <a:spcAft>
              <a:spcPct val="35000"/>
            </a:spcAft>
          </a:pPr>
          <a:r>
            <a:rPr kumimoji="1" lang="zh-CN" altLang="en-US" sz="1300" kern="1200" dirty="0" smtClean="0">
              <a:latin typeface="SimSun" panose="02010600030101010101" pitchFamily="2" charset="-122"/>
              <a:ea typeface="SimSun" panose="02010600030101010101" pitchFamily="2" charset="-122"/>
            </a:rPr>
            <a:t>当团队的工作对象是相互独立的具有不同功能的不同模块，项目团队可以拆分为</a:t>
          </a:r>
          <a:endParaRPr kumimoji="1" lang="en-US" altLang="zh-CN" sz="1300" kern="1200" dirty="0" smtClean="0">
            <a:latin typeface="SimSun" panose="02010600030101010101" pitchFamily="2" charset="-122"/>
            <a:ea typeface="SimSun" panose="02010600030101010101" pitchFamily="2" charset="-122"/>
          </a:endParaRPr>
        </a:p>
        <a:p>
          <a:pPr lvl="0" algn="l" defTabSz="577850">
            <a:lnSpc>
              <a:spcPct val="90000"/>
            </a:lnSpc>
            <a:spcBef>
              <a:spcPct val="0"/>
            </a:spcBef>
            <a:spcAft>
              <a:spcPct val="35000"/>
            </a:spcAft>
          </a:pPr>
          <a:r>
            <a:rPr kumimoji="1" lang="zh-CN" altLang="en-US" sz="1300" kern="1200" dirty="0" smtClean="0">
              <a:latin typeface="SimSun" panose="02010600030101010101" pitchFamily="2" charset="-122"/>
              <a:ea typeface="SimSun" panose="02010600030101010101" pitchFamily="2" charset="-122"/>
            </a:rPr>
            <a:t>多个团队。</a:t>
          </a:r>
          <a:r>
            <a:rPr kumimoji="1" lang="ja-JP" altLang="en-US" sz="1300" kern="1200" dirty="0" smtClean="0">
              <a:latin typeface="SimSun" panose="02010600030101010101" pitchFamily="2" charset="-122"/>
              <a:ea typeface="SimSun" panose="02010600030101010101" pitchFamily="2" charset="-122"/>
            </a:rPr>
            <a:t>分配每个</a:t>
          </a:r>
          <a:r>
            <a:rPr kumimoji="1" lang="en-US" altLang="en-US" sz="1300" kern="1200" dirty="0" smtClean="0">
              <a:latin typeface="SimSun" panose="02010600030101010101" pitchFamily="2" charset="-122"/>
              <a:ea typeface="SimSun" panose="02010600030101010101" pitchFamily="2" charset="-122"/>
            </a:rPr>
            <a:t>Product backlog</a:t>
          </a:r>
          <a:r>
            <a:rPr kumimoji="1" lang="ja-JP" altLang="en-US" sz="1300" kern="1200" dirty="0" smtClean="0">
              <a:latin typeface="SimSun" panose="02010600030101010101" pitchFamily="2" charset="-122"/>
              <a:ea typeface="SimSun" panose="02010600030101010101" pitchFamily="2" charset="-122"/>
            </a:rPr>
            <a:t>给每个组</a:t>
          </a:r>
          <a:r>
            <a:rPr kumimoji="1" lang="zh-CN" altLang="en-US" sz="1300" kern="1200" dirty="0" smtClean="0">
              <a:latin typeface="SimSun" panose="02010600030101010101" pitchFamily="2" charset="-122"/>
              <a:ea typeface="SimSun" panose="02010600030101010101" pitchFamily="2" charset="-122"/>
            </a:rPr>
            <a:t>。一个产品负责人将负责这个</a:t>
          </a:r>
          <a:r>
            <a:rPr kumimoji="1" lang="en-US" altLang="en-US" sz="1300" kern="1200" dirty="0" smtClean="0">
              <a:latin typeface="SimSun" panose="02010600030101010101" pitchFamily="2" charset="-122"/>
              <a:ea typeface="SimSun" panose="02010600030101010101" pitchFamily="2" charset="-122"/>
            </a:rPr>
            <a:t>product</a:t>
          </a:r>
        </a:p>
        <a:p>
          <a:pPr lvl="0" algn="l" defTabSz="577850">
            <a:lnSpc>
              <a:spcPct val="90000"/>
            </a:lnSpc>
            <a:spcBef>
              <a:spcPct val="0"/>
            </a:spcBef>
            <a:spcAft>
              <a:spcPct val="35000"/>
            </a:spcAft>
          </a:pPr>
          <a:r>
            <a:rPr kumimoji="1" lang="en-US" altLang="en-US" sz="1300" kern="1200" dirty="0" smtClean="0">
              <a:latin typeface="SimSun" panose="02010600030101010101" pitchFamily="2" charset="-122"/>
              <a:ea typeface="SimSun" panose="02010600030101010101" pitchFamily="2" charset="-122"/>
            </a:rPr>
            <a:t>Backlog</a:t>
          </a:r>
          <a:r>
            <a:rPr kumimoji="1" lang="zh-CN" altLang="en-US" sz="1300" kern="1200" dirty="0" smtClean="0">
              <a:latin typeface="SimSun" panose="02010600030101010101" pitchFamily="2" charset="-122"/>
              <a:ea typeface="SimSun" panose="02010600030101010101" pitchFamily="2" charset="-122"/>
            </a:rPr>
            <a:t>。所有产品负责人将报告给</a:t>
          </a:r>
          <a:r>
            <a:rPr kumimoji="1" lang="zh-CN" altLang="en-US" sz="1300" kern="1200" dirty="0" smtClean="0">
              <a:solidFill>
                <a:srgbClr val="0000FF"/>
              </a:solidFill>
              <a:latin typeface="SimSun" panose="02010600030101010101" pitchFamily="2" charset="-122"/>
              <a:ea typeface="SimSun" panose="02010600030101010101" pitchFamily="2" charset="-122"/>
            </a:rPr>
            <a:t>高级产品负责人</a:t>
          </a:r>
          <a:r>
            <a:rPr kumimoji="1" lang="zh-CN" altLang="en-US" sz="1300" kern="1200" dirty="0" smtClean="0">
              <a:latin typeface="SimSun" panose="02010600030101010101" pitchFamily="2" charset="-122"/>
              <a:ea typeface="SimSun" panose="02010600030101010101" pitchFamily="2" charset="-122"/>
            </a:rPr>
            <a:t>。</a:t>
          </a:r>
          <a:endParaRPr kumimoji="1" lang="ja-JP" altLang="en-US" sz="1300" kern="1200" dirty="0">
            <a:latin typeface="SimSun" panose="02010600030101010101" pitchFamily="2" charset="-122"/>
            <a:ea typeface="SimSun" panose="02010600030101010101" pitchFamily="2" charset="-122"/>
          </a:endParaRPr>
        </a:p>
      </dsp:txBody>
      <dsp:txXfrm rot="10800000">
        <a:off x="945149" y="2933627"/>
        <a:ext cx="6875015" cy="1129141"/>
      </dsp:txXfrm>
    </dsp:sp>
    <dsp:sp modelId="{19CB3786-F9C9-4DBE-BBDC-001EA41D6A9E}">
      <dsp:nvSpPr>
        <dsp:cNvPr id="0" name=""/>
        <dsp:cNvSpPr/>
      </dsp:nvSpPr>
      <dsp:spPr>
        <a:xfrm>
          <a:off x="0" y="2933627"/>
          <a:ext cx="1129141" cy="1129141"/>
        </a:xfrm>
        <a:prstGeom prst="ellipse">
          <a:avLst/>
        </a:prstGeom>
        <a:solidFill>
          <a:schemeClr val="accent3">
            <a:tint val="40000"/>
            <a:hueOff val="0"/>
            <a:satOff val="0"/>
            <a:lum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latin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128"/>
              </a:defRPr>
            </a:lvl1pPr>
          </a:lstStyle>
          <a:p>
            <a:pPr>
              <a:defRPr/>
            </a:pPr>
            <a:fld id="{5E4C7717-A413-48EB-9E74-9CC8DF624EC2}" type="datetime1">
              <a:rPr lang="en-US">
                <a:latin typeface="Arial" pitchFamily="34" charset="0"/>
              </a:rPr>
              <a:pPr>
                <a:defRPr/>
              </a:pPr>
              <a:t>6/17/2016</a:t>
            </a:fld>
            <a:endParaRPr lang="en-US" dirty="0">
              <a:latin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latin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128"/>
              </a:defRPr>
            </a:lvl1pPr>
          </a:lstStyle>
          <a:p>
            <a:pPr>
              <a:defRPr/>
            </a:pPr>
            <a:fld id="{311B6921-662F-4705-A734-0B75ECCE1C4E}" type="slidenum">
              <a:rPr lang="en-US">
                <a:latin typeface="Arial" pitchFamily="34" charset="0"/>
              </a:rPr>
              <a:pPr>
                <a:defRPr/>
              </a:pPr>
              <a:t>‹#›</a:t>
            </a:fld>
            <a:endParaRPr lang="en-US" dirty="0">
              <a:latin typeface="Arial" pitchFamily="34" charset="0"/>
            </a:endParaRPr>
          </a:p>
        </p:txBody>
      </p:sp>
    </p:spTree>
    <p:extLst>
      <p:ext uri="{BB962C8B-B14F-4D97-AF65-F5344CB8AC3E}">
        <p14:creationId xmlns:p14="http://schemas.microsoft.com/office/powerpoint/2010/main" val="298572316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Arial" pitchFamily="34" charset="0"/>
                <a:ea typeface="+mn-ea"/>
                <a:cs typeface="+mn-cs"/>
              </a:defRPr>
            </a:lvl1pPr>
          </a:lstStyle>
          <a:p>
            <a:pPr>
              <a:defRPr/>
            </a:pPr>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4612C19A-B064-4A02-B1DD-2674A5B33712}" type="datetime1">
              <a:rPr lang="en-US" smtClean="0"/>
              <a:pPr>
                <a:defRPr/>
              </a:pPr>
              <a:t>6/17/2016</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Arial" pitchFamily="34" charset="0"/>
                <a:ea typeface="+mn-ea"/>
                <a:cs typeface="+mn-cs"/>
              </a:defRPr>
            </a:lvl1pPr>
          </a:lstStyle>
          <a:p>
            <a:pPr>
              <a:defRPr/>
            </a:pPr>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2E57817C-C749-40AE-A5FD-F6A74744A7F9}" type="slidenum">
              <a:rPr lang="en-GB" smtClean="0"/>
              <a:pPr>
                <a:defRPr/>
              </a:pPr>
              <a:t>‹#›</a:t>
            </a:fld>
            <a:endParaRPr lang="en-GB" dirty="0"/>
          </a:p>
        </p:txBody>
      </p:sp>
    </p:spTree>
    <p:extLst>
      <p:ext uri="{BB962C8B-B14F-4D97-AF65-F5344CB8AC3E}">
        <p14:creationId xmlns:p14="http://schemas.microsoft.com/office/powerpoint/2010/main" val="179590629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itchFamily="34" charset="0"/>
        <a:ea typeface="Arial" pitchFamily="34" charset="0"/>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p:spPr>
      </p:sp>
      <p:sp>
        <p:nvSpPr>
          <p:cNvPr id="9219" name="Notes Placeholder 2"/>
          <p:cNvSpPr>
            <a:spLocks noGrp="1"/>
          </p:cNvSpPr>
          <p:nvPr>
            <p:ph type="body" idx="1"/>
          </p:nvPr>
        </p:nvSpPr>
        <p:spPr bwMode="auto">
          <a:noFill/>
        </p:spPr>
        <p:txBody>
          <a:bodyPr/>
          <a:lstStyle/>
          <a:p>
            <a:endParaRPr lang="en-US" dirty="0" smtClean="0"/>
          </a:p>
        </p:txBody>
      </p:sp>
    </p:spTree>
    <p:extLst>
      <p:ext uri="{BB962C8B-B14F-4D97-AF65-F5344CB8AC3E}">
        <p14:creationId xmlns:p14="http://schemas.microsoft.com/office/powerpoint/2010/main" val="23002903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_Bottom_Colour">
    <p:bg>
      <p:bgPr>
        <a:solidFill>
          <a:schemeClr val="accent2"/>
        </a:solidFill>
        <a:effectLst/>
      </p:bgPr>
    </p:bg>
    <p:spTree>
      <p:nvGrpSpPr>
        <p:cNvPr id="1" name=""/>
        <p:cNvGrpSpPr/>
        <p:nvPr/>
      </p:nvGrpSpPr>
      <p:grpSpPr>
        <a:xfrm>
          <a:off x="0" y="0"/>
          <a:ext cx="0" cy="0"/>
          <a:chOff x="0" y="0"/>
          <a:chExt cx="0" cy="0"/>
        </a:xfrm>
      </p:grpSpPr>
      <p:pic>
        <p:nvPicPr>
          <p:cNvPr id="12" name="Picture 11" descr="Photo_iStock_000018658676Large.jpg"/>
          <p:cNvPicPr>
            <a:picLocks noChangeAspect="1"/>
          </p:cNvPicPr>
          <p:nvPr userDrawn="1"/>
        </p:nvPicPr>
        <p:blipFill rotWithShape="1">
          <a:blip r:embed="rId2" cstate="print">
            <a:extLst>
              <a:ext uri="{28A0092B-C50C-407E-A947-70E740481C1C}">
                <a14:useLocalDpi xmlns:a14="http://schemas.microsoft.com/office/drawing/2010/main" val="0"/>
              </a:ext>
            </a:extLst>
          </a:blip>
          <a:srcRect l="3558" r="7748"/>
          <a:stretch/>
        </p:blipFill>
        <p:spPr>
          <a:xfrm>
            <a:off x="1" y="0"/>
            <a:ext cx="9144000" cy="6858000"/>
          </a:xfrm>
          <a:prstGeom prst="rect">
            <a:avLst/>
          </a:prstGeom>
        </p:spPr>
      </p:pic>
      <p:grpSp>
        <p:nvGrpSpPr>
          <p:cNvPr id="31" name="Group 30"/>
          <p:cNvGrpSpPr/>
          <p:nvPr userDrawn="1"/>
        </p:nvGrpSpPr>
        <p:grpSpPr>
          <a:xfrm>
            <a:off x="457200" y="5859440"/>
            <a:ext cx="2182663" cy="633435"/>
            <a:chOff x="465138" y="401986"/>
            <a:chExt cx="2182663" cy="633435"/>
          </a:xfrm>
        </p:grpSpPr>
        <p:pic>
          <p:nvPicPr>
            <p:cNvPr id="32" name="Picture 6"/>
            <p:cNvPicPr>
              <a:picLocks noChangeAspect="1" noChangeArrowheads="1"/>
            </p:cNvPicPr>
            <p:nvPr userDrawn="1"/>
          </p:nvPicPr>
          <p:blipFill>
            <a:blip r:embed="rId3">
              <a:lum bright="100000"/>
              <a:extLst>
                <a:ext uri="{28A0092B-C50C-407E-A947-70E740481C1C}">
                  <a14:useLocalDpi xmlns:a14="http://schemas.microsoft.com/office/drawing/2010/main" val="0"/>
                </a:ext>
              </a:extLst>
            </a:blip>
            <a:srcRect/>
            <a:stretch>
              <a:fillRect/>
            </a:stretch>
          </p:blipFill>
          <p:spPr bwMode="auto">
            <a:xfrm>
              <a:off x="465138" y="650103"/>
              <a:ext cx="2182663" cy="385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Freeform 33"/>
            <p:cNvSpPr/>
            <p:nvPr/>
          </p:nvSpPr>
          <p:spPr>
            <a:xfrm>
              <a:off x="1746987" y="401986"/>
              <a:ext cx="210120" cy="21513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2" name="Group 21"/>
          <p:cNvGrpSpPr/>
          <p:nvPr userDrawn="1"/>
        </p:nvGrpSpPr>
        <p:grpSpPr>
          <a:xfrm>
            <a:off x="5728986" y="3312605"/>
            <a:ext cx="3074395" cy="2061722"/>
            <a:chOff x="8696970" y="3517927"/>
            <a:chExt cx="3074395" cy="2061722"/>
          </a:xfrm>
        </p:grpSpPr>
        <p:sp>
          <p:nvSpPr>
            <p:cNvPr id="28" name="Freeform 27"/>
            <p:cNvSpPr/>
            <p:nvPr/>
          </p:nvSpPr>
          <p:spPr>
            <a:xfrm>
              <a:off x="9159559" y="3517927"/>
              <a:ext cx="2013677" cy="206172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9" name="Picture 2"/>
            <p:cNvPicPr>
              <a:picLocks noChangeAspect="1" noChangeArrowheads="1"/>
            </p:cNvPicPr>
            <p:nvPr userDrawn="1"/>
          </p:nvPicPr>
          <p:blipFill>
            <a:blip r:embed="rId4">
              <a:lum bright="100000"/>
              <a:extLst>
                <a:ext uri="{28A0092B-C50C-407E-A947-70E740481C1C}">
                  <a14:useLocalDpi xmlns:a14="http://schemas.microsoft.com/office/drawing/2010/main" val="0"/>
                </a:ext>
              </a:extLst>
            </a:blip>
            <a:srcRect/>
            <a:stretch>
              <a:fillRect/>
            </a:stretch>
          </p:blipFill>
          <p:spPr bwMode="auto">
            <a:xfrm>
              <a:off x="8696970" y="4358855"/>
              <a:ext cx="3074395" cy="251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25" name="Straight Connector 24"/>
          <p:cNvCxnSpPr/>
          <p:nvPr userDrawn="1"/>
        </p:nvCxnSpPr>
        <p:spPr>
          <a:xfrm>
            <a:off x="457200" y="6570921"/>
            <a:ext cx="8686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35" name="Picture 34" descr="Acc_StratLine_Wht_RGB.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724128" y="6352195"/>
            <a:ext cx="3007794" cy="180287"/>
          </a:xfrm>
          <a:prstGeom prst="rect">
            <a:avLst/>
          </a:prstGeom>
        </p:spPr>
      </p:pic>
      <p:sp>
        <p:nvSpPr>
          <p:cNvPr id="2" name="Title 1"/>
          <p:cNvSpPr>
            <a:spLocks noGrp="1"/>
          </p:cNvSpPr>
          <p:nvPr userDrawn="1">
            <p:ph type="ctrTitle" hasCustomPrompt="1"/>
          </p:nvPr>
        </p:nvSpPr>
        <p:spPr>
          <a:xfrm>
            <a:off x="455614" y="2181423"/>
            <a:ext cx="4010024" cy="996950"/>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Click to edit Master title style </a:t>
            </a:r>
            <a:endParaRPr lang="en-GB" dirty="0"/>
          </a:p>
        </p:txBody>
      </p:sp>
      <p:sp>
        <p:nvSpPr>
          <p:cNvPr id="33" name="Text Placeholder 32"/>
          <p:cNvSpPr>
            <a:spLocks noGrp="1"/>
          </p:cNvSpPr>
          <p:nvPr userDrawn="1">
            <p:ph type="body" sz="quarter" idx="10"/>
          </p:nvPr>
        </p:nvSpPr>
        <p:spPr>
          <a:xfrm>
            <a:off x="455613" y="3252149"/>
            <a:ext cx="4010024"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bg1"/>
                </a:solidFill>
                <a:latin typeface="+mj-lt"/>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smtClean="0"/>
              <a:t>Click to edit Master text styles</a:t>
            </a:r>
          </a:p>
        </p:txBody>
      </p:sp>
      <p:pic>
        <p:nvPicPr>
          <p:cNvPr id="13" name="Picture 12"/>
          <p:cNvPicPr>
            <a:picLocks noChangeAspect="1"/>
          </p:cNvPicPr>
          <p:nvPr userDrawn="1"/>
        </p:nvPicPr>
        <p:blipFill>
          <a:blip r:embed="rId6"/>
          <a:stretch>
            <a:fillRect/>
          </a:stretch>
        </p:blipFill>
        <p:spPr>
          <a:xfrm>
            <a:off x="420688" y="2125465"/>
            <a:ext cx="1320800" cy="406400"/>
          </a:xfrm>
          <a:prstGeom prst="rect">
            <a:avLst/>
          </a:prstGeom>
        </p:spPr>
      </p:pic>
    </p:spTree>
    <p:extLst>
      <p:ext uri="{BB962C8B-B14F-4D97-AF65-F5344CB8AC3E}">
        <p14:creationId xmlns:p14="http://schemas.microsoft.com/office/powerpoint/2010/main" val="233706819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Slide 1">
    <p:bg>
      <p:bgPr>
        <a:solidFill>
          <a:srgbClr val="FF990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749080"/>
            <a:ext cx="8232775" cy="1161492"/>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Click to edit Master title style </a:t>
            </a:r>
            <a:endParaRPr lang="en-GB" dirty="0"/>
          </a:p>
        </p:txBody>
      </p:sp>
      <p:sp>
        <p:nvSpPr>
          <p:cNvPr id="6"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latin typeface="+mn-lt"/>
              </a:defRPr>
            </a:lvl1pPr>
          </a:lstStyle>
          <a:p>
            <a:pPr>
              <a:defRPr/>
            </a:pPr>
            <a:fld id="{90CBDC3A-D49F-4631-A8C7-55D59B33E5FA}" type="slidenum">
              <a:rPr lang="en-US" smtClean="0"/>
              <a:pPr>
                <a:defRPr/>
              </a:pPr>
              <a:t>‹#›</a:t>
            </a:fld>
            <a:endParaRPr lang="en-US" dirty="0"/>
          </a:p>
        </p:txBody>
      </p:sp>
      <p:sp>
        <p:nvSpPr>
          <p:cNvPr id="7"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bg1"/>
                </a:solidFill>
                <a:latin typeface="+mn-lt"/>
              </a:defRPr>
            </a:lvl1pPr>
          </a:lstStyle>
          <a:p>
            <a:r>
              <a:rPr lang="en-AU" smtClean="0"/>
              <a:t>Copyright © 2014 Accenture  All rights reserved.</a:t>
            </a:r>
            <a:endParaRPr lang="en-AU" dirty="0"/>
          </a:p>
        </p:txBody>
      </p:sp>
    </p:spTree>
    <p:extLst>
      <p:ext uri="{BB962C8B-B14F-4D97-AF65-F5344CB8AC3E}">
        <p14:creationId xmlns:p14="http://schemas.microsoft.com/office/powerpoint/2010/main" val="164311310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Divider Slide 1">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749080"/>
            <a:ext cx="8232775" cy="1161492"/>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Click to edit Master title style </a:t>
            </a:r>
            <a:endParaRPr lang="en-GB" dirty="0"/>
          </a:p>
        </p:txBody>
      </p:sp>
      <p:sp>
        <p:nvSpPr>
          <p:cNvPr id="6"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latin typeface="+mn-lt"/>
              </a:defRPr>
            </a:lvl1pPr>
          </a:lstStyle>
          <a:p>
            <a:pPr>
              <a:defRPr/>
            </a:pPr>
            <a:fld id="{90CBDC3A-D49F-4631-A8C7-55D59B33E5FA}" type="slidenum">
              <a:rPr lang="en-US" smtClean="0"/>
              <a:pPr>
                <a:defRPr/>
              </a:pPr>
              <a:t>‹#›</a:t>
            </a:fld>
            <a:endParaRPr lang="en-US" dirty="0"/>
          </a:p>
        </p:txBody>
      </p:sp>
      <p:sp>
        <p:nvSpPr>
          <p:cNvPr id="7"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bg1"/>
                </a:solidFill>
                <a:latin typeface="+mn-lt"/>
              </a:defRPr>
            </a:lvl1pPr>
          </a:lstStyle>
          <a:p>
            <a:r>
              <a:rPr lang="en-AU" smtClean="0"/>
              <a:t>Copyright © 2014 Accenture  All rights reserved.</a:t>
            </a:r>
            <a:endParaRPr lang="en-AU" dirty="0"/>
          </a:p>
        </p:txBody>
      </p:sp>
    </p:spTree>
    <p:extLst>
      <p:ext uri="{BB962C8B-B14F-4D97-AF65-F5344CB8AC3E}">
        <p14:creationId xmlns:p14="http://schemas.microsoft.com/office/powerpoint/2010/main" val="285536101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455613" y="1180800"/>
            <a:ext cx="8232775" cy="396000"/>
          </a:xfrm>
          <a:prstGeom prst="rect">
            <a:avLst/>
          </a:prstGeom>
        </p:spPr>
        <p:txBody>
          <a:bodyPr lIns="0"/>
          <a:lstStyle>
            <a:lvl1pPr marL="0" indent="0">
              <a:buNone/>
              <a:defRPr sz="2000">
                <a:solidFill>
                  <a:schemeClr val="accent2"/>
                </a:solidFill>
                <a:latin typeface="+mj-lt"/>
              </a:defRPr>
            </a:lvl1pPr>
            <a:lvl2pPr>
              <a:defRPr sz="2600"/>
            </a:lvl2pPr>
            <a:lvl3pPr>
              <a:defRPr sz="2400"/>
            </a:lvl3pPr>
            <a:lvl4pPr>
              <a:defRPr sz="2200"/>
            </a:lvl4pPr>
            <a:lvl5pPr>
              <a:defRPr sz="2000"/>
            </a:lvl5pPr>
          </a:lstStyle>
          <a:p>
            <a:pPr lvl="0"/>
            <a:r>
              <a:rPr lang="en-US" smtClean="0"/>
              <a:t>Click to edit Master text styles</a:t>
            </a:r>
          </a:p>
        </p:txBody>
      </p:sp>
      <p:sp>
        <p:nvSpPr>
          <p:cNvPr id="8" name="Content Placeholder 7"/>
          <p:cNvSpPr>
            <a:spLocks noGrp="1"/>
          </p:cNvSpPr>
          <p:nvPr>
            <p:ph sz="quarter" idx="11"/>
          </p:nvPr>
        </p:nvSpPr>
        <p:spPr>
          <a:xfrm>
            <a:off x="455613" y="1576800"/>
            <a:ext cx="8232775" cy="49143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Title 1"/>
          <p:cNvSpPr>
            <a:spLocks noGrp="1"/>
          </p:cNvSpPr>
          <p:nvPr>
            <p:ph type="title"/>
          </p:nvPr>
        </p:nvSpPr>
        <p:spPr/>
        <p:txBody>
          <a:bodyPr/>
          <a:lstStyle/>
          <a:p>
            <a:r>
              <a:rPr lang="en-US" smtClean="0"/>
              <a:t>Click to edit Master title style</a:t>
            </a:r>
            <a:endParaRPr lang="en-AU" dirty="0"/>
          </a:p>
        </p:txBody>
      </p:sp>
      <p:sp>
        <p:nvSpPr>
          <p:cNvPr id="5" name="Footer Placeholder 4"/>
          <p:cNvSpPr>
            <a:spLocks noGrp="1"/>
          </p:cNvSpPr>
          <p:nvPr>
            <p:ph type="ftr" sz="quarter" idx="12"/>
          </p:nvPr>
        </p:nvSpPr>
        <p:spPr/>
        <p:txBody>
          <a:bodyPr/>
          <a:lstStyle/>
          <a:p>
            <a:r>
              <a:rPr lang="en-AU" smtClean="0"/>
              <a:t>Copyright © 2014 Accenture  All rights reserved.</a:t>
            </a:r>
            <a:endParaRPr lang="en-AU" dirty="0"/>
          </a:p>
        </p:txBody>
      </p:sp>
      <p:sp>
        <p:nvSpPr>
          <p:cNvPr id="6" name="Slide Number Placeholder 5"/>
          <p:cNvSpPr>
            <a:spLocks noGrp="1"/>
          </p:cNvSpPr>
          <p:nvPr>
            <p:ph type="sldNum" sz="quarter" idx="13"/>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88268895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lumn Text slide with Headings">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fld id="{90CBDC3A-D49F-4631-A8C7-55D59B33E5FA}" type="slidenum">
              <a:rPr lang="en-US" smtClean="0"/>
              <a:pPr>
                <a:defRPr/>
              </a:pPr>
              <a:t>‹#›</a:t>
            </a:fld>
            <a:endParaRPr lang="en-US" dirty="0"/>
          </a:p>
        </p:txBody>
      </p:sp>
      <p:sp>
        <p:nvSpPr>
          <p:cNvPr id="7" name="Title 6"/>
          <p:cNvSpPr>
            <a:spLocks noGrp="1"/>
          </p:cNvSpPr>
          <p:nvPr>
            <p:ph type="title"/>
          </p:nvPr>
        </p:nvSpPr>
        <p:spPr/>
        <p:txBody>
          <a:bodyPr/>
          <a:lstStyle/>
          <a:p>
            <a:r>
              <a:rPr lang="en-US" smtClean="0"/>
              <a:t>Click to edit Master title style</a:t>
            </a:r>
            <a:endParaRPr lang="en-AU" dirty="0"/>
          </a:p>
        </p:txBody>
      </p:sp>
      <p:sp>
        <p:nvSpPr>
          <p:cNvPr id="10" name="Text Placeholder 16"/>
          <p:cNvSpPr>
            <a:spLocks noGrp="1"/>
          </p:cNvSpPr>
          <p:nvPr>
            <p:ph type="body" sz="quarter" idx="10"/>
          </p:nvPr>
        </p:nvSpPr>
        <p:spPr>
          <a:xfrm>
            <a:off x="455614" y="1182021"/>
            <a:ext cx="4010114" cy="396000"/>
          </a:xfrm>
          <a:prstGeom prst="rect">
            <a:avLst/>
          </a:prstGeom>
        </p:spPr>
        <p:txBody>
          <a:bodyPr lIns="0"/>
          <a:lstStyle>
            <a:lvl1pPr marL="0" indent="0">
              <a:buNone/>
              <a:defRPr sz="2000">
                <a:solidFill>
                  <a:schemeClr val="accent2"/>
                </a:solidFill>
                <a:latin typeface="+mj-lt"/>
              </a:defRPr>
            </a:lvl1pPr>
            <a:lvl2pPr>
              <a:defRPr sz="2600"/>
            </a:lvl2pPr>
            <a:lvl3pPr>
              <a:defRPr sz="2400"/>
            </a:lvl3pPr>
            <a:lvl4pPr>
              <a:defRPr sz="2200"/>
            </a:lvl4pPr>
            <a:lvl5pPr>
              <a:defRPr sz="2000"/>
            </a:lvl5pPr>
          </a:lstStyle>
          <a:p>
            <a:pPr lvl="0"/>
            <a:r>
              <a:rPr lang="en-US" smtClean="0"/>
              <a:t>Click to edit Master text styles</a:t>
            </a:r>
          </a:p>
        </p:txBody>
      </p:sp>
      <p:sp>
        <p:nvSpPr>
          <p:cNvPr id="11" name="Content Placeholder 7"/>
          <p:cNvSpPr>
            <a:spLocks noGrp="1"/>
          </p:cNvSpPr>
          <p:nvPr>
            <p:ph sz="quarter" idx="11"/>
          </p:nvPr>
        </p:nvSpPr>
        <p:spPr>
          <a:xfrm>
            <a:off x="455525" y="1578021"/>
            <a:ext cx="4010114" cy="49148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2" name="Text Placeholder 16"/>
          <p:cNvSpPr>
            <a:spLocks noGrp="1"/>
          </p:cNvSpPr>
          <p:nvPr>
            <p:ph type="body" sz="quarter" idx="16"/>
          </p:nvPr>
        </p:nvSpPr>
        <p:spPr>
          <a:xfrm>
            <a:off x="4679950" y="1182021"/>
            <a:ext cx="4008438" cy="396000"/>
          </a:xfrm>
          <a:prstGeom prst="rect">
            <a:avLst/>
          </a:prstGeom>
        </p:spPr>
        <p:txBody>
          <a:bodyPr lIns="0"/>
          <a:lstStyle>
            <a:lvl1pPr marL="0" indent="0">
              <a:buNone/>
              <a:defRPr sz="2000">
                <a:solidFill>
                  <a:schemeClr val="accent2"/>
                </a:solidFill>
                <a:latin typeface="+mj-lt"/>
              </a:defRPr>
            </a:lvl1pPr>
            <a:lvl2pPr>
              <a:defRPr sz="2600"/>
            </a:lvl2pPr>
            <a:lvl3pPr>
              <a:defRPr sz="2400"/>
            </a:lvl3pPr>
            <a:lvl4pPr>
              <a:defRPr sz="2200"/>
            </a:lvl4pPr>
            <a:lvl5pPr>
              <a:defRPr sz="2000"/>
            </a:lvl5pPr>
          </a:lstStyle>
          <a:p>
            <a:pPr lvl="0"/>
            <a:r>
              <a:rPr lang="en-US" smtClean="0"/>
              <a:t>Click to edit Master text styles</a:t>
            </a:r>
          </a:p>
        </p:txBody>
      </p:sp>
      <p:sp>
        <p:nvSpPr>
          <p:cNvPr id="13" name="Content Placeholder 7"/>
          <p:cNvSpPr>
            <a:spLocks noGrp="1"/>
          </p:cNvSpPr>
          <p:nvPr>
            <p:ph sz="quarter" idx="17"/>
          </p:nvPr>
        </p:nvSpPr>
        <p:spPr>
          <a:xfrm>
            <a:off x="4679950" y="1578021"/>
            <a:ext cx="4008438" cy="49148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Footer Placeholder 1"/>
          <p:cNvSpPr>
            <a:spLocks noGrp="1"/>
          </p:cNvSpPr>
          <p:nvPr>
            <p:ph type="ftr" sz="quarter" idx="18"/>
          </p:nvPr>
        </p:nvSpPr>
        <p:spPr/>
        <p:txBody>
          <a:bodyPr/>
          <a:lstStyle/>
          <a:p>
            <a:r>
              <a:rPr lang="en-AU" smtClean="0"/>
              <a:t>Copyright © 2014 Accenture  All rights reserved.</a:t>
            </a:r>
            <a:endParaRPr lang="en-AU" dirty="0"/>
          </a:p>
        </p:txBody>
      </p:sp>
    </p:spTree>
    <p:extLst>
      <p:ext uri="{BB962C8B-B14F-4D97-AF65-F5344CB8AC3E}">
        <p14:creationId xmlns:p14="http://schemas.microsoft.com/office/powerpoint/2010/main" val="34821687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Text slide with Heading">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fld id="{90CBDC3A-D49F-4631-A8C7-55D59B33E5FA}" type="slidenum">
              <a:rPr lang="en-US" smtClean="0"/>
              <a:pPr>
                <a:defRPr/>
              </a:pPr>
              <a:t>‹#›</a:t>
            </a:fld>
            <a:endParaRPr lang="en-US" dirty="0"/>
          </a:p>
        </p:txBody>
      </p:sp>
      <p:sp>
        <p:nvSpPr>
          <p:cNvPr id="7" name="Title 6"/>
          <p:cNvSpPr>
            <a:spLocks noGrp="1"/>
          </p:cNvSpPr>
          <p:nvPr>
            <p:ph type="title"/>
          </p:nvPr>
        </p:nvSpPr>
        <p:spPr/>
        <p:txBody>
          <a:bodyPr/>
          <a:lstStyle/>
          <a:p>
            <a:r>
              <a:rPr lang="en-US" smtClean="0"/>
              <a:t>Click to edit Master title style</a:t>
            </a:r>
            <a:endParaRPr lang="en-AU"/>
          </a:p>
        </p:txBody>
      </p:sp>
      <p:sp>
        <p:nvSpPr>
          <p:cNvPr id="9" name="Text Placeholder 16"/>
          <p:cNvSpPr>
            <a:spLocks noGrp="1"/>
          </p:cNvSpPr>
          <p:nvPr>
            <p:ph type="body" sz="quarter" idx="10"/>
          </p:nvPr>
        </p:nvSpPr>
        <p:spPr>
          <a:xfrm>
            <a:off x="455613" y="1182021"/>
            <a:ext cx="8232775" cy="396000"/>
          </a:xfrm>
          <a:prstGeom prst="rect">
            <a:avLst/>
          </a:prstGeom>
        </p:spPr>
        <p:txBody>
          <a:bodyPr lIns="0"/>
          <a:lstStyle>
            <a:lvl1pPr marL="0" indent="0">
              <a:buNone/>
              <a:defRPr sz="2000">
                <a:solidFill>
                  <a:schemeClr val="accent2"/>
                </a:solidFill>
                <a:latin typeface="+mj-lt"/>
              </a:defRPr>
            </a:lvl1pPr>
            <a:lvl2pPr>
              <a:defRPr sz="2600"/>
            </a:lvl2pPr>
            <a:lvl3pPr>
              <a:defRPr sz="2400"/>
            </a:lvl3pPr>
            <a:lvl4pPr>
              <a:defRPr sz="2200"/>
            </a:lvl4pPr>
            <a:lvl5pPr>
              <a:defRPr sz="2000"/>
            </a:lvl5pPr>
          </a:lstStyle>
          <a:p>
            <a:pPr lvl="0"/>
            <a:r>
              <a:rPr lang="en-US" smtClean="0"/>
              <a:t>Click to edit Master text styles</a:t>
            </a:r>
          </a:p>
        </p:txBody>
      </p:sp>
      <p:sp>
        <p:nvSpPr>
          <p:cNvPr id="11" name="Content Placeholder 7"/>
          <p:cNvSpPr>
            <a:spLocks noGrp="1"/>
          </p:cNvSpPr>
          <p:nvPr>
            <p:ph sz="quarter" idx="11"/>
          </p:nvPr>
        </p:nvSpPr>
        <p:spPr>
          <a:xfrm>
            <a:off x="455613" y="1578021"/>
            <a:ext cx="4010025" cy="49148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2" name="Content Placeholder 7"/>
          <p:cNvSpPr>
            <a:spLocks noGrp="1"/>
          </p:cNvSpPr>
          <p:nvPr>
            <p:ph sz="quarter" idx="17"/>
          </p:nvPr>
        </p:nvSpPr>
        <p:spPr>
          <a:xfrm>
            <a:off x="4679950" y="1578021"/>
            <a:ext cx="4008438" cy="49148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Footer Placeholder 1"/>
          <p:cNvSpPr>
            <a:spLocks noGrp="1"/>
          </p:cNvSpPr>
          <p:nvPr>
            <p:ph type="ftr" sz="quarter" idx="18"/>
          </p:nvPr>
        </p:nvSpPr>
        <p:spPr/>
        <p:txBody>
          <a:bodyPr/>
          <a:lstStyle/>
          <a:p>
            <a:r>
              <a:rPr lang="en-AU" smtClean="0"/>
              <a:t>Copyright © 2014 Accenture  All rights reserved.</a:t>
            </a:r>
            <a:endParaRPr lang="en-AU" dirty="0"/>
          </a:p>
        </p:txBody>
      </p:sp>
    </p:spTree>
    <p:extLst>
      <p:ext uri="{BB962C8B-B14F-4D97-AF65-F5344CB8AC3E}">
        <p14:creationId xmlns:p14="http://schemas.microsoft.com/office/powerpoint/2010/main" val="35577985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Slide">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pPr>
              <a:defRPr/>
            </a:pPr>
            <a:fld id="{90CBDC3A-D49F-4631-A8C7-55D59B33E5FA}" type="slidenum">
              <a:rPr lang="en-US" smtClean="0"/>
              <a:pPr>
                <a:defRPr/>
              </a:pPr>
              <a:t>‹#›</a:t>
            </a:fld>
            <a:endParaRPr lang="en-US" dirty="0"/>
          </a:p>
        </p:txBody>
      </p:sp>
      <p:sp>
        <p:nvSpPr>
          <p:cNvPr id="6" name="Title 5"/>
          <p:cNvSpPr>
            <a:spLocks noGrp="1"/>
          </p:cNvSpPr>
          <p:nvPr>
            <p:ph type="title"/>
          </p:nvPr>
        </p:nvSpPr>
        <p:spPr/>
        <p:txBody>
          <a:bodyPr/>
          <a:lstStyle/>
          <a:p>
            <a:r>
              <a:rPr lang="en-US" smtClean="0"/>
              <a:t>Click to edit Master title style</a:t>
            </a:r>
            <a:endParaRPr lang="en-AU"/>
          </a:p>
        </p:txBody>
      </p:sp>
      <p:sp>
        <p:nvSpPr>
          <p:cNvPr id="10" name="Content Placeholder 9"/>
          <p:cNvSpPr>
            <a:spLocks noGrp="1"/>
          </p:cNvSpPr>
          <p:nvPr>
            <p:ph sz="quarter" idx="14"/>
          </p:nvPr>
        </p:nvSpPr>
        <p:spPr>
          <a:xfrm>
            <a:off x="455613" y="1195200"/>
            <a:ext cx="8232775" cy="529301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3" name="Footer Placeholder 2"/>
          <p:cNvSpPr>
            <a:spLocks noGrp="1"/>
          </p:cNvSpPr>
          <p:nvPr>
            <p:ph type="ftr" sz="quarter" idx="15"/>
          </p:nvPr>
        </p:nvSpPr>
        <p:spPr/>
        <p:txBody>
          <a:bodyPr/>
          <a:lstStyle/>
          <a:p>
            <a:r>
              <a:rPr lang="en-AU" smtClean="0"/>
              <a:t>Copyright © 2014 Accenture  All rights reserved.</a:t>
            </a:r>
            <a:endParaRPr lang="en-AU" dirty="0"/>
          </a:p>
        </p:txBody>
      </p:sp>
    </p:spTree>
    <p:extLst>
      <p:ext uri="{BB962C8B-B14F-4D97-AF65-F5344CB8AC3E}">
        <p14:creationId xmlns:p14="http://schemas.microsoft.com/office/powerpoint/2010/main" val="18880377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 Text slide">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fld id="{90CBDC3A-D49F-4631-A8C7-55D59B33E5FA}" type="slidenum">
              <a:rPr lang="en-US" smtClean="0"/>
              <a:pPr>
                <a:defRPr/>
              </a:pPr>
              <a:t>‹#›</a:t>
            </a:fld>
            <a:endParaRPr lang="en-US" dirty="0"/>
          </a:p>
        </p:txBody>
      </p:sp>
      <p:sp>
        <p:nvSpPr>
          <p:cNvPr id="7" name="Title 6"/>
          <p:cNvSpPr>
            <a:spLocks noGrp="1"/>
          </p:cNvSpPr>
          <p:nvPr>
            <p:ph type="title"/>
          </p:nvPr>
        </p:nvSpPr>
        <p:spPr/>
        <p:txBody>
          <a:bodyPr/>
          <a:lstStyle/>
          <a:p>
            <a:r>
              <a:rPr lang="en-US" smtClean="0"/>
              <a:t>Click to edit Master title style</a:t>
            </a:r>
            <a:endParaRPr lang="en-AU"/>
          </a:p>
        </p:txBody>
      </p:sp>
      <p:sp>
        <p:nvSpPr>
          <p:cNvPr id="4" name="Content Placeholder 3"/>
          <p:cNvSpPr>
            <a:spLocks noGrp="1"/>
          </p:cNvSpPr>
          <p:nvPr>
            <p:ph sz="quarter" idx="16"/>
          </p:nvPr>
        </p:nvSpPr>
        <p:spPr>
          <a:xfrm>
            <a:off x="455613" y="1195200"/>
            <a:ext cx="4010025" cy="52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3" name="Content Placeholder 3"/>
          <p:cNvSpPr>
            <a:spLocks noGrp="1"/>
          </p:cNvSpPr>
          <p:nvPr>
            <p:ph sz="quarter" idx="17"/>
          </p:nvPr>
        </p:nvSpPr>
        <p:spPr>
          <a:xfrm>
            <a:off x="4679950" y="1195200"/>
            <a:ext cx="4008437" cy="52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Footer Placeholder 1"/>
          <p:cNvSpPr>
            <a:spLocks noGrp="1"/>
          </p:cNvSpPr>
          <p:nvPr>
            <p:ph type="ftr" sz="quarter" idx="18"/>
          </p:nvPr>
        </p:nvSpPr>
        <p:spPr/>
        <p:txBody>
          <a:bodyPr/>
          <a:lstStyle/>
          <a:p>
            <a:r>
              <a:rPr lang="en-AU" smtClean="0"/>
              <a:t>Copyright © 2014 Accenture  All rights reserved.</a:t>
            </a:r>
            <a:endParaRPr lang="en-AU" dirty="0"/>
          </a:p>
        </p:txBody>
      </p:sp>
    </p:spTree>
    <p:extLst>
      <p:ext uri="{BB962C8B-B14F-4D97-AF65-F5344CB8AC3E}">
        <p14:creationId xmlns:p14="http://schemas.microsoft.com/office/powerpoint/2010/main" val="409597556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0CBDC3A-D49F-4631-A8C7-55D59B33E5FA}" type="slidenum">
              <a:rPr lang="en-US" smtClean="0"/>
              <a:pPr>
                <a:defRPr/>
              </a:pPr>
              <a:t>‹#›</a:t>
            </a:fld>
            <a:endParaRPr lang="en-US" dirty="0"/>
          </a:p>
        </p:txBody>
      </p:sp>
      <p:sp>
        <p:nvSpPr>
          <p:cNvPr id="5" name="Title 4"/>
          <p:cNvSpPr>
            <a:spLocks noGrp="1"/>
          </p:cNvSpPr>
          <p:nvPr>
            <p:ph type="title"/>
          </p:nvPr>
        </p:nvSpPr>
        <p:spPr/>
        <p:txBody>
          <a:bodyPr/>
          <a:lstStyle/>
          <a:p>
            <a:r>
              <a:rPr lang="en-US" smtClean="0"/>
              <a:t>Click to edit Master title style</a:t>
            </a:r>
            <a:endParaRPr lang="en-AU"/>
          </a:p>
        </p:txBody>
      </p:sp>
      <p:sp>
        <p:nvSpPr>
          <p:cNvPr id="6" name="Text Placeholder 16"/>
          <p:cNvSpPr>
            <a:spLocks noGrp="1"/>
          </p:cNvSpPr>
          <p:nvPr>
            <p:ph type="body" sz="quarter" idx="10"/>
          </p:nvPr>
        </p:nvSpPr>
        <p:spPr>
          <a:xfrm>
            <a:off x="455613" y="1182021"/>
            <a:ext cx="8232775" cy="396000"/>
          </a:xfrm>
          <a:prstGeom prst="rect">
            <a:avLst/>
          </a:prstGeom>
        </p:spPr>
        <p:txBody>
          <a:bodyPr lIns="0"/>
          <a:lstStyle>
            <a:lvl1pPr marL="0" indent="0">
              <a:buNone/>
              <a:defRPr sz="2000">
                <a:solidFill>
                  <a:schemeClr val="accent2"/>
                </a:solidFill>
                <a:latin typeface="+mj-lt"/>
              </a:defRPr>
            </a:lvl1pPr>
            <a:lvl2pPr>
              <a:defRPr sz="2600"/>
            </a:lvl2pPr>
            <a:lvl3pPr>
              <a:defRPr sz="2400"/>
            </a:lvl3pPr>
            <a:lvl4pPr>
              <a:defRPr sz="2200"/>
            </a:lvl4pPr>
            <a:lvl5pPr>
              <a:defRPr sz="2000"/>
            </a:lvl5pPr>
          </a:lstStyle>
          <a:p>
            <a:pPr lvl="0"/>
            <a:r>
              <a:rPr lang="en-US" smtClean="0"/>
              <a:t>Click to edit Master text styles</a:t>
            </a:r>
          </a:p>
        </p:txBody>
      </p:sp>
      <p:sp>
        <p:nvSpPr>
          <p:cNvPr id="2" name="Footer Placeholder 1"/>
          <p:cNvSpPr>
            <a:spLocks noGrp="1"/>
          </p:cNvSpPr>
          <p:nvPr>
            <p:ph type="ftr" sz="quarter" idx="13"/>
          </p:nvPr>
        </p:nvSpPr>
        <p:spPr/>
        <p:txBody>
          <a:bodyPr/>
          <a:lstStyle/>
          <a:p>
            <a:r>
              <a:rPr lang="en-AU" smtClean="0"/>
              <a:t>Copyright © 2014 Accenture  All rights reserved.</a:t>
            </a:r>
            <a:endParaRPr lang="en-AU" dirty="0"/>
          </a:p>
        </p:txBody>
      </p:sp>
    </p:spTree>
    <p:extLst>
      <p:ext uri="{BB962C8B-B14F-4D97-AF65-F5344CB8AC3E}">
        <p14:creationId xmlns:p14="http://schemas.microsoft.com/office/powerpoint/2010/main" val="39570406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90CBDC3A-D49F-4631-A8C7-55D59B33E5FA}" type="slidenum">
              <a:rPr lang="en-US" smtClean="0"/>
              <a:pPr>
                <a:defRPr/>
              </a:pPr>
              <a:t>‹#›</a:t>
            </a:fld>
            <a:endParaRPr lang="en-US" dirty="0"/>
          </a:p>
        </p:txBody>
      </p:sp>
      <p:sp>
        <p:nvSpPr>
          <p:cNvPr id="5" name="Title 4"/>
          <p:cNvSpPr>
            <a:spLocks noGrp="1"/>
          </p:cNvSpPr>
          <p:nvPr>
            <p:ph type="title"/>
          </p:nvPr>
        </p:nvSpPr>
        <p:spPr/>
        <p:txBody>
          <a:bodyPr/>
          <a:lstStyle/>
          <a:p>
            <a:r>
              <a:rPr lang="en-US" smtClean="0"/>
              <a:t>Click to edit Master title style</a:t>
            </a:r>
            <a:endParaRPr lang="en-AU"/>
          </a:p>
        </p:txBody>
      </p:sp>
      <p:sp>
        <p:nvSpPr>
          <p:cNvPr id="2" name="Footer Placeholder 1"/>
          <p:cNvSpPr>
            <a:spLocks noGrp="1"/>
          </p:cNvSpPr>
          <p:nvPr>
            <p:ph type="ftr" sz="quarter" idx="12"/>
          </p:nvPr>
        </p:nvSpPr>
        <p:spPr/>
        <p:txBody>
          <a:bodyPr/>
          <a:lstStyle/>
          <a:p>
            <a:r>
              <a:rPr lang="en-AU" smtClean="0"/>
              <a:t>Copyright © 2014 Accenture  All rights reserved.</a:t>
            </a:r>
            <a:endParaRPr lang="en-AU" dirty="0"/>
          </a:p>
        </p:txBody>
      </p:sp>
    </p:spTree>
    <p:extLst>
      <p:ext uri="{BB962C8B-B14F-4D97-AF65-F5344CB8AC3E}">
        <p14:creationId xmlns:p14="http://schemas.microsoft.com/office/powerpoint/2010/main" val="39570406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pPr>
                <a:defRPr/>
              </a:pPr>
              <a:t>‹#›</a:t>
            </a:fld>
            <a:endParaRPr lang="en-US" dirty="0"/>
          </a:p>
        </p:txBody>
      </p:sp>
      <p:sp>
        <p:nvSpPr>
          <p:cNvPr id="5"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tx2"/>
                </a:solidFill>
                <a:latin typeface="+mn-lt"/>
              </a:defRPr>
            </a:lvl1pPr>
          </a:lstStyle>
          <a:p>
            <a:r>
              <a:rPr lang="en-AU" smtClean="0"/>
              <a:t>Copyright © 2014 Accenture  All rights reserved.</a:t>
            </a:r>
            <a:endParaRPr lang="en-AU" dirty="0"/>
          </a:p>
        </p:txBody>
      </p:sp>
      <p:grpSp>
        <p:nvGrpSpPr>
          <p:cNvPr id="6" name="Group 5" hidden="1"/>
          <p:cNvGrpSpPr/>
          <p:nvPr userDrawn="1"/>
        </p:nvGrpSpPr>
        <p:grpSpPr>
          <a:xfrm>
            <a:off x="0" y="0"/>
            <a:ext cx="9144000" cy="6858000"/>
            <a:chOff x="0" y="0"/>
            <a:chExt cx="9144000" cy="6858000"/>
          </a:xfrm>
        </p:grpSpPr>
        <p:cxnSp>
          <p:nvCxnSpPr>
            <p:cNvPr id="7" name="Straight Connector 6"/>
            <p:cNvCxnSpPr/>
            <p:nvPr/>
          </p:nvCxnSpPr>
          <p:spPr>
            <a:xfrm>
              <a:off x="455613"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6883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28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36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9070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16625"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18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626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0" y="38893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0" y="105568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0" y="1162050"/>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0" y="1278439"/>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0" y="34274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0" y="389096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0" y="649287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0" y="657542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0" y="67040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72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7376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8085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5613" y="1194793"/>
            <a:ext cx="8232775" cy="5298081"/>
          </a:xfrm>
          <a:prstGeom prst="rect">
            <a:avLst/>
          </a:prstGeom>
        </p:spPr>
        <p:txBody>
          <a:bodyPr vert="horz" lIns="0" tIns="4572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Title Placeholder 1"/>
          <p:cNvSpPr>
            <a:spLocks noGrp="1"/>
          </p:cNvSpPr>
          <p:nvPr>
            <p:ph type="title"/>
          </p:nvPr>
        </p:nvSpPr>
        <p:spPr>
          <a:xfrm>
            <a:off x="455613" y="116205"/>
            <a:ext cx="8232775" cy="1002979"/>
          </a:xfrm>
          <a:prstGeom prst="rect">
            <a:avLst/>
          </a:prstGeom>
        </p:spPr>
        <p:txBody>
          <a:bodyPr vert="horz" lIns="0" tIns="45720" rIns="0" bIns="0" rtlCol="0" anchor="b" anchorCtr="0">
            <a:noAutofit/>
          </a:bodyPr>
          <a:lstStyle/>
          <a:p>
            <a:pPr lvl="0"/>
            <a:r>
              <a:rPr lang="en-US" smtClean="0"/>
              <a:t>Click to edit Master title style</a:t>
            </a:r>
            <a:endParaRPr lang="en-AU" dirty="0"/>
          </a:p>
        </p:txBody>
      </p:sp>
      <p:sp>
        <p:nvSpPr>
          <p:cNvPr id="5"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pPr>
                <a:defRPr/>
              </a:pPr>
              <a:t>‹#›</a:t>
            </a:fld>
            <a:endParaRPr lang="en-US" dirty="0"/>
          </a:p>
        </p:txBody>
      </p:sp>
      <p:sp>
        <p:nvSpPr>
          <p:cNvPr id="4"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tx2"/>
                </a:solidFill>
                <a:latin typeface="+mn-lt"/>
              </a:defRPr>
            </a:lvl1pPr>
          </a:lstStyle>
          <a:p>
            <a:r>
              <a:rPr lang="en-AU" dirty="0" smtClean="0"/>
              <a:t>Copyright © 2014 Accenture  All rights reserved.</a:t>
            </a:r>
            <a:endParaRPr lang="en-AU" dirty="0"/>
          </a:p>
        </p:txBody>
      </p:sp>
      <p:cxnSp>
        <p:nvCxnSpPr>
          <p:cNvPr id="8" name="Straight Connector 7"/>
          <p:cNvCxnSpPr/>
          <p:nvPr/>
        </p:nvCxnSpPr>
        <p:spPr>
          <a:xfrm>
            <a:off x="455613" y="1159234"/>
            <a:ext cx="8688387"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34" r:id="rId1"/>
    <p:sldLayoutId id="2147483720" r:id="rId2"/>
    <p:sldLayoutId id="2147483728" r:id="rId3"/>
    <p:sldLayoutId id="2147483731" r:id="rId4"/>
    <p:sldLayoutId id="2147483721" r:id="rId5"/>
    <p:sldLayoutId id="2147483725" r:id="rId6"/>
    <p:sldLayoutId id="2147483726" r:id="rId7"/>
    <p:sldLayoutId id="2147483727" r:id="rId8"/>
    <p:sldLayoutId id="2147483729" r:id="rId9"/>
    <p:sldLayoutId id="2147483723" r:id="rId10"/>
    <p:sldLayoutId id="2147483735" r:id="rId11"/>
  </p:sldLayoutIdLst>
  <p:timing>
    <p:tnLst>
      <p:par>
        <p:cTn id="1" dur="indefinite" restart="never" nodeType="tmRoot"/>
      </p:par>
    </p:tnLst>
  </p:timing>
  <p:hf hdr="0" dt="0"/>
  <p:txStyles>
    <p:titleStyle>
      <a:lvl1pPr algn="l" rtl="0" eaLnBrk="1" fontAlgn="base" hangingPunct="1">
        <a:lnSpc>
          <a:spcPct val="100000"/>
        </a:lnSpc>
        <a:spcBef>
          <a:spcPct val="0"/>
        </a:spcBef>
        <a:spcAft>
          <a:spcPct val="0"/>
        </a:spcAft>
        <a:buFont typeface="Arial" charset="0"/>
        <a:defRPr lang="en-AU" sz="2300" kern="1200" spc="0" baseline="0" dirty="0" smtClean="0">
          <a:solidFill>
            <a:schemeClr val="tx1"/>
          </a:solidFill>
          <a:latin typeface="+mj-lt"/>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p:titleStyle>
    <p:body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Agile</a:t>
            </a:r>
            <a:endParaRPr lang="en-AU" dirty="0"/>
          </a:p>
        </p:txBody>
      </p:sp>
      <p:sp>
        <p:nvSpPr>
          <p:cNvPr id="8" name="Text Placeholder 7"/>
          <p:cNvSpPr>
            <a:spLocks noGrp="1"/>
          </p:cNvSpPr>
          <p:nvPr>
            <p:ph type="body" sz="quarter" idx="10"/>
          </p:nvPr>
        </p:nvSpPr>
        <p:spPr/>
        <p:txBody>
          <a:bodyPr/>
          <a:lstStyle/>
          <a:p>
            <a:r>
              <a:rPr lang="en-AU" dirty="0" smtClean="0"/>
              <a:t>June, 2016</a:t>
            </a:r>
          </a:p>
        </p:txBody>
      </p:sp>
    </p:spTree>
    <p:extLst>
      <p:ext uri="{BB962C8B-B14F-4D97-AF65-F5344CB8AC3E}">
        <p14:creationId xmlns:p14="http://schemas.microsoft.com/office/powerpoint/2010/main" val="20359418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sp3d/>
        </p:spPr>
        <p:txBody>
          <a:bodyPr/>
          <a:lstStyle/>
          <a:p>
            <a:r>
              <a:rPr lang="en-US" altLang="zh-CN" dirty="0">
                <a:latin typeface="SimSun" panose="02010600030101010101" pitchFamily="2" charset="-122"/>
                <a:ea typeface="SimSun" panose="02010600030101010101" pitchFamily="2" charset="-122"/>
              </a:rPr>
              <a:t>Metrics</a:t>
            </a:r>
            <a:r>
              <a:rPr lang="zh-CN" altLang="en-US" dirty="0">
                <a:latin typeface="SimSun" panose="02010600030101010101" pitchFamily="2" charset="-122"/>
                <a:ea typeface="SimSun" panose="02010600030101010101" pitchFamily="2" charset="-122"/>
              </a:rPr>
              <a:t>理念</a:t>
            </a:r>
            <a:r>
              <a:rPr lang="zh-CN" altLang="en-US" dirty="0" smtClean="0">
                <a:latin typeface="SimSun" panose="02010600030101010101" pitchFamily="2" charset="-122"/>
                <a:ea typeface="SimSun" panose="02010600030101010101" pitchFamily="2" charset="-122"/>
              </a:rPr>
              <a:t>（</a:t>
            </a:r>
            <a:r>
              <a:rPr lang="en-US" altLang="zh-CN" dirty="0" smtClean="0">
                <a:latin typeface="SimSun" panose="02010600030101010101" pitchFamily="2" charset="-122"/>
                <a:ea typeface="SimSun" panose="02010600030101010101" pitchFamily="2" charset="-122"/>
              </a:rPr>
              <a:t>1/2</a:t>
            </a:r>
            <a:r>
              <a:rPr lang="zh-CN" altLang="en-US" dirty="0" smtClean="0">
                <a:latin typeface="SimSun" panose="02010600030101010101" pitchFamily="2" charset="-122"/>
                <a:ea typeface="SimSun" panose="02010600030101010101" pitchFamily="2" charset="-122"/>
              </a:rPr>
              <a:t>）</a:t>
            </a:r>
            <a:endParaRPr lang="en-AU"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dirty="0" smtClean="0"/>
              <a:t>Copyright © 2016 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10</a:t>
            </a:fld>
            <a:endParaRPr lang="en-US" dirty="0"/>
          </a:p>
        </p:txBody>
      </p:sp>
      <p:sp>
        <p:nvSpPr>
          <p:cNvPr id="9" name="Content Placeholder 4"/>
          <p:cNvSpPr>
            <a:spLocks noGrp="1"/>
          </p:cNvSpPr>
          <p:nvPr>
            <p:ph sz="quarter" idx="11"/>
          </p:nvPr>
        </p:nvSpPr>
        <p:spPr>
          <a:xfrm>
            <a:off x="455613" y="1239825"/>
            <a:ext cx="8688387" cy="4336320"/>
          </a:xfrm>
          <a:effectLst/>
          <a:sp3d/>
        </p:spPr>
        <p:txBody>
          <a:bodyPr/>
          <a:lstStyle/>
          <a:p>
            <a:pPr marL="0" indent="0">
              <a:buNone/>
            </a:pPr>
            <a:r>
              <a:rPr lang="zh-CN" altLang="en-US" b="1" dirty="0" smtClean="0">
                <a:latin typeface="SimSun" panose="02010600030101010101" pitchFamily="2" charset="-122"/>
                <a:ea typeface="SimSun" panose="02010600030101010101" pitchFamily="2" charset="-122"/>
              </a:rPr>
              <a:t>什么</a:t>
            </a:r>
            <a:r>
              <a:rPr lang="zh-CN" altLang="en-US" b="1" dirty="0">
                <a:latin typeface="SimSun" panose="02010600030101010101" pitchFamily="2" charset="-122"/>
                <a:ea typeface="SimSun" panose="02010600030101010101" pitchFamily="2" charset="-122"/>
              </a:rPr>
              <a:t>是</a:t>
            </a:r>
            <a:r>
              <a:rPr lang="en-US" altLang="zh-CN" b="1" dirty="0" smtClean="0">
                <a:latin typeface="SimSun" panose="02010600030101010101" pitchFamily="2" charset="-122"/>
                <a:ea typeface="SimSun" panose="02010600030101010101" pitchFamily="2" charset="-122"/>
              </a:rPr>
              <a:t>Metric</a:t>
            </a:r>
            <a:endParaRPr lang="en-US" altLang="zh-CN" b="1" dirty="0">
              <a:latin typeface="SimSun" panose="02010600030101010101" pitchFamily="2" charset="-122"/>
              <a:ea typeface="SimSun" panose="02010600030101010101" pitchFamily="2" charset="-122"/>
            </a:endParaRPr>
          </a:p>
          <a:p>
            <a:pPr marL="0" indent="0">
              <a:buNone/>
            </a:pPr>
            <a:r>
              <a:rPr lang="zh-CN" altLang="en-US" sz="1400" dirty="0" smtClean="0">
                <a:latin typeface="SimSun" panose="02010600030101010101" pitchFamily="2" charset="-122"/>
                <a:ea typeface="SimSun" panose="02010600030101010101" pitchFamily="2" charset="-122"/>
              </a:rPr>
              <a:t>敏捷开发</a:t>
            </a:r>
            <a:r>
              <a:rPr lang="zh-CN" altLang="en-US" sz="1400" dirty="0">
                <a:latin typeface="SimSun" panose="02010600030101010101" pitchFamily="2" charset="-122"/>
                <a:ea typeface="SimSun" panose="02010600030101010101" pitchFamily="2" charset="-122"/>
              </a:rPr>
              <a:t>的</a:t>
            </a:r>
            <a:r>
              <a:rPr lang="en-US" altLang="zh-CN" sz="1400" dirty="0" smtClean="0">
                <a:latin typeface="SimSun" panose="02010600030101010101" pitchFamily="2" charset="-122"/>
                <a:ea typeface="SimSun" panose="02010600030101010101" pitchFamily="2" charset="-122"/>
              </a:rPr>
              <a:t>Metrics</a:t>
            </a:r>
            <a:r>
              <a:rPr lang="zh-CN" altLang="en-US" sz="1400" dirty="0" smtClean="0">
                <a:latin typeface="SimSun" panose="02010600030101010101" pitchFamily="2" charset="-122"/>
                <a:ea typeface="SimSun" panose="02010600030101010101" pitchFamily="2" charset="-122"/>
              </a:rPr>
              <a:t>概</a:t>
            </a:r>
            <a:r>
              <a:rPr lang="zh-CN" altLang="en-US" sz="1400" dirty="0">
                <a:latin typeface="SimSun" panose="02010600030101010101" pitchFamily="2" charset="-122"/>
                <a:ea typeface="SimSun" panose="02010600030101010101" pitchFamily="2" charset="-122"/>
              </a:rPr>
              <a:t>念</a:t>
            </a:r>
            <a:r>
              <a:rPr lang="zh-CN" altLang="en-US" sz="1400" dirty="0" smtClean="0">
                <a:latin typeface="SimSun" panose="02010600030101010101" pitchFamily="2" charset="-122"/>
                <a:ea typeface="SimSun" panose="02010600030101010101" pitchFamily="2" charset="-122"/>
              </a:rPr>
              <a:t>，是一种用于保证</a:t>
            </a:r>
            <a:r>
              <a:rPr lang="zh-CN" altLang="en-US" sz="1400" dirty="0">
                <a:latin typeface="SimSun" panose="02010600030101010101" pitchFamily="2" charset="-122"/>
                <a:ea typeface="SimSun" panose="02010600030101010101" pitchFamily="2" charset="-122"/>
              </a:rPr>
              <a:t>最低</a:t>
            </a:r>
            <a:r>
              <a:rPr lang="zh-CN" altLang="en-US" sz="1400" dirty="0" smtClean="0">
                <a:latin typeface="SimSun" panose="02010600030101010101" pitchFamily="2" charset="-122"/>
                <a:ea typeface="SimSun" panose="02010600030101010101" pitchFamily="2" charset="-122"/>
              </a:rPr>
              <a:t>限度的可用产品的度量标准。从而使得团队在日常工作中更</a:t>
            </a:r>
            <a:r>
              <a:rPr lang="en-US" altLang="zh-CN" sz="1400" dirty="0" smtClean="0">
                <a:latin typeface="SimSun" panose="02010600030101010101" pitchFamily="2" charset="-122"/>
                <a:ea typeface="SimSun" panose="02010600030101010101" pitchFamily="2" charset="-122"/>
              </a:rPr>
              <a:t/>
            </a:r>
            <a:br>
              <a:rPr lang="en-US" altLang="zh-CN" sz="1400" dirty="0" smtClean="0">
                <a:latin typeface="SimSun" panose="02010600030101010101" pitchFamily="2" charset="-122"/>
                <a:ea typeface="SimSun" panose="02010600030101010101" pitchFamily="2" charset="-122"/>
              </a:rPr>
            </a:br>
            <a:r>
              <a:rPr lang="zh-CN" altLang="en-US" sz="1400" dirty="0" smtClean="0">
                <a:latin typeface="SimSun" panose="02010600030101010101" pitchFamily="2" charset="-122"/>
                <a:ea typeface="SimSun" panose="02010600030101010101" pitchFamily="2" charset="-122"/>
              </a:rPr>
              <a:t>好地判断当前及预测未来的工作状况。</a:t>
            </a:r>
            <a:r>
              <a:rPr lang="en-US" altLang="zh-CN" sz="1400" dirty="0" smtClean="0">
                <a:latin typeface="SimSun" panose="02010600030101010101" pitchFamily="2" charset="-122"/>
                <a:ea typeface="SimSun" panose="02010600030101010101" pitchFamily="2" charset="-122"/>
              </a:rPr>
              <a:t>Metric</a:t>
            </a:r>
            <a:r>
              <a:rPr lang="ja-JP" altLang="en-US" sz="1400" dirty="0" smtClean="0">
                <a:latin typeface="SimSun" panose="02010600030101010101" pitchFamily="2" charset="-122"/>
                <a:ea typeface="SimSun" panose="02010600030101010101" pitchFamily="2" charset="-122"/>
              </a:rPr>
              <a:t>可以在</a:t>
            </a:r>
            <a:r>
              <a:rPr lang="en-US" altLang="zh-CN" sz="1400" dirty="0">
                <a:latin typeface="SimSun" panose="02010600030101010101" pitchFamily="2" charset="-122"/>
                <a:ea typeface="SimSun" panose="02010600030101010101" pitchFamily="2" charset="-122"/>
              </a:rPr>
              <a:t>Project, Release and Sprint </a:t>
            </a:r>
            <a:r>
              <a:rPr lang="ja-JP" altLang="en-US" sz="1400" dirty="0">
                <a:latin typeface="SimSun" panose="02010600030101010101" pitchFamily="2" charset="-122"/>
                <a:ea typeface="SimSun" panose="02010600030101010101" pitchFamily="2" charset="-122"/>
              </a:rPr>
              <a:t>的各个</a:t>
            </a:r>
            <a:r>
              <a:rPr lang="en-US" altLang="zh-CN" sz="1400" dirty="0">
                <a:latin typeface="SimSun" panose="02010600030101010101" pitchFamily="2" charset="-122"/>
                <a:ea typeface="SimSun" panose="02010600030101010101" pitchFamily="2" charset="-122"/>
              </a:rPr>
              <a:t>level</a:t>
            </a:r>
            <a:r>
              <a:rPr lang="ja-JP" altLang="en-US" sz="1400" dirty="0" smtClean="0">
                <a:latin typeface="SimSun" panose="02010600030101010101" pitchFamily="2" charset="-122"/>
                <a:ea typeface="SimSun" panose="02010600030101010101" pitchFamily="2" charset="-122"/>
              </a:rPr>
              <a:t>进行跟踪</a:t>
            </a:r>
            <a:r>
              <a:rPr lang="zh-CN" altLang="en-US" sz="1400" dirty="0" smtClean="0">
                <a:latin typeface="SimSun" panose="02010600030101010101" pitchFamily="2" charset="-122"/>
                <a:ea typeface="SimSun" panose="02010600030101010101" pitchFamily="2" charset="-122"/>
              </a:rPr>
              <a:t>。</a:t>
            </a:r>
            <a:endParaRPr lang="en-US" altLang="zh-CN" sz="1400" dirty="0" smtClean="0">
              <a:latin typeface="SimSun" panose="02010600030101010101" pitchFamily="2" charset="-122"/>
              <a:ea typeface="SimSun" panose="02010600030101010101" pitchFamily="2" charset="-122"/>
            </a:endParaRPr>
          </a:p>
          <a:p>
            <a:pPr marL="0" indent="0">
              <a:lnSpc>
                <a:spcPts val="300"/>
              </a:lnSpc>
              <a:buNone/>
            </a:pPr>
            <a:endParaRPr lang="en-US" altLang="zh-CN" b="1" dirty="0" smtClean="0">
              <a:latin typeface="SimSun" panose="02010600030101010101" pitchFamily="2" charset="-122"/>
              <a:ea typeface="SimSun" panose="02010600030101010101" pitchFamily="2" charset="-122"/>
            </a:endParaRPr>
          </a:p>
          <a:p>
            <a:pPr marL="0" indent="0">
              <a:buNone/>
            </a:pPr>
            <a:r>
              <a:rPr lang="zh-CN" altLang="en-US" b="1" dirty="0" smtClean="0">
                <a:latin typeface="SimSun" panose="02010600030101010101" pitchFamily="2" charset="-122"/>
                <a:ea typeface="SimSun" panose="02010600030101010101" pitchFamily="2" charset="-122"/>
              </a:rPr>
              <a:t>核心</a:t>
            </a:r>
            <a:r>
              <a:rPr lang="zh-CN" altLang="en-US" b="1" dirty="0">
                <a:latin typeface="SimSun" panose="02010600030101010101" pitchFamily="2" charset="-122"/>
                <a:ea typeface="SimSun" panose="02010600030101010101" pitchFamily="2" charset="-122"/>
              </a:rPr>
              <a:t>理念</a:t>
            </a:r>
            <a:endParaRPr lang="en-US" altLang="zh-CN" b="1" dirty="0">
              <a:latin typeface="SimSun" panose="02010600030101010101" pitchFamily="2" charset="-122"/>
              <a:ea typeface="SimSun" panose="02010600030101010101" pitchFamily="2" charset="-122"/>
            </a:endParaRPr>
          </a:p>
          <a:p>
            <a:pPr marL="0" indent="0">
              <a:buNone/>
            </a:pPr>
            <a:r>
              <a:rPr lang="zh-CN" altLang="en-US" sz="1400" dirty="0" smtClean="0">
                <a:latin typeface="SimSun" panose="02010600030101010101" pitchFamily="2" charset="-122"/>
                <a:ea typeface="SimSun" panose="02010600030101010101" pitchFamily="2" charset="-122"/>
              </a:rPr>
              <a:t> </a:t>
            </a:r>
            <a:r>
              <a:rPr lang="en-US" altLang="zh-CN" sz="1400" dirty="0" smtClean="0">
                <a:latin typeface="SimSun" panose="02010600030101010101" pitchFamily="2" charset="-122"/>
                <a:ea typeface="SimSun" panose="02010600030101010101" pitchFamily="2" charset="-122"/>
              </a:rPr>
              <a:t>•</a:t>
            </a:r>
            <a:r>
              <a:rPr lang="zh-CN" altLang="en-US" sz="1400" dirty="0">
                <a:latin typeface="SimSun" panose="02010600030101010101" pitchFamily="2" charset="-122"/>
                <a:ea typeface="SimSun" panose="02010600030101010101" pitchFamily="2" charset="-122"/>
              </a:rPr>
              <a:t>提供满足最低限度的业务目标所需的度量标准</a:t>
            </a:r>
            <a:r>
              <a:rPr lang="en-US" altLang="zh-CN" sz="1400" dirty="0" smtClean="0">
                <a:latin typeface="SimSun" panose="02010600030101010101" pitchFamily="2" charset="-122"/>
                <a:ea typeface="SimSun" panose="02010600030101010101" pitchFamily="2" charset="-122"/>
              </a:rPr>
              <a:t/>
            </a:r>
            <a:br>
              <a:rPr lang="en-US" altLang="zh-CN" sz="1400" dirty="0" smtClean="0">
                <a:latin typeface="SimSun" panose="02010600030101010101" pitchFamily="2" charset="-122"/>
                <a:ea typeface="SimSun" panose="02010600030101010101" pitchFamily="2" charset="-122"/>
              </a:rPr>
            </a:br>
            <a:r>
              <a:rPr lang="zh-CN" altLang="en-US" sz="1400" dirty="0" smtClean="0">
                <a:latin typeface="SimSun" panose="02010600030101010101" pitchFamily="2" charset="-122"/>
                <a:ea typeface="SimSun" panose="02010600030101010101" pitchFamily="2" charset="-122"/>
              </a:rPr>
              <a:t> </a:t>
            </a:r>
            <a:r>
              <a:rPr lang="en-US" altLang="zh-CN" sz="1400" dirty="0" smtClean="0">
                <a:latin typeface="SimSun" panose="02010600030101010101" pitchFamily="2" charset="-122"/>
                <a:ea typeface="SimSun" panose="02010600030101010101" pitchFamily="2" charset="-122"/>
              </a:rPr>
              <a:t>•</a:t>
            </a:r>
            <a:r>
              <a:rPr lang="zh-CN" altLang="en-US" sz="1400" dirty="0">
                <a:latin typeface="SimSun" panose="02010600030101010101" pitchFamily="2" charset="-122"/>
                <a:ea typeface="SimSun" panose="02010600030101010101" pitchFamily="2" charset="-122"/>
              </a:rPr>
              <a:t>衡量</a:t>
            </a:r>
            <a:r>
              <a:rPr lang="zh-CN" altLang="en-US" sz="1400" dirty="0">
                <a:solidFill>
                  <a:srgbClr val="0000FF"/>
                </a:solidFill>
                <a:latin typeface="SimSun" panose="02010600030101010101" pitchFamily="2" charset="-122"/>
                <a:ea typeface="SimSun" panose="02010600030101010101" pitchFamily="2" charset="-122"/>
              </a:rPr>
              <a:t>成果</a:t>
            </a:r>
            <a:r>
              <a:rPr lang="zh-CN" altLang="en-US" sz="1400" dirty="0">
                <a:latin typeface="SimSun" panose="02010600030101010101" pitchFamily="2" charset="-122"/>
                <a:ea typeface="SimSun" panose="02010600030101010101" pitchFamily="2" charset="-122"/>
              </a:rPr>
              <a:t>，而不是</a:t>
            </a:r>
            <a:r>
              <a:rPr lang="zh-CN" altLang="en-US" sz="1400" dirty="0">
                <a:solidFill>
                  <a:srgbClr val="FF0000"/>
                </a:solidFill>
                <a:latin typeface="SimSun" panose="02010600030101010101" pitchFamily="2" charset="-122"/>
                <a:ea typeface="SimSun" panose="02010600030101010101" pitchFamily="2" charset="-122"/>
              </a:rPr>
              <a:t>产</a:t>
            </a:r>
            <a:r>
              <a:rPr lang="zh-CN" altLang="en-US" sz="1400" dirty="0" smtClean="0">
                <a:solidFill>
                  <a:srgbClr val="FF0000"/>
                </a:solidFill>
                <a:latin typeface="SimSun" panose="02010600030101010101" pitchFamily="2" charset="-122"/>
                <a:ea typeface="SimSun" panose="02010600030101010101" pitchFamily="2" charset="-122"/>
              </a:rPr>
              <a:t>出</a:t>
            </a:r>
            <a:r>
              <a:rPr lang="zh-CN" altLang="en-US" sz="1400" dirty="0" smtClean="0">
                <a:solidFill>
                  <a:schemeClr val="tx1"/>
                </a:solidFill>
                <a:latin typeface="SimSun" panose="02010600030101010101" pitchFamily="2" charset="-122"/>
                <a:ea typeface="SimSun" panose="02010600030101010101" pitchFamily="2" charset="-122"/>
              </a:rPr>
              <a:t>，</a:t>
            </a:r>
            <a:r>
              <a:rPr lang="zh-CN" altLang="en-US" sz="1400" dirty="0" smtClean="0">
                <a:latin typeface="SimSun" panose="02010600030101010101" pitchFamily="2" charset="-122"/>
                <a:ea typeface="SimSun" panose="02010600030101010101" pitchFamily="2" charset="-122"/>
              </a:rPr>
              <a:t>衡量</a:t>
            </a:r>
            <a:r>
              <a:rPr lang="zh-CN" altLang="en-US" sz="1400" dirty="0" smtClean="0">
                <a:solidFill>
                  <a:srgbClr val="0000FF"/>
                </a:solidFill>
                <a:latin typeface="SimSun" panose="02010600030101010101" pitchFamily="2" charset="-122"/>
                <a:ea typeface="SimSun" panose="02010600030101010101" pitchFamily="2" charset="-122"/>
              </a:rPr>
              <a:t>结果</a:t>
            </a:r>
            <a:r>
              <a:rPr lang="zh-CN" altLang="en-US" sz="1400" dirty="0">
                <a:latin typeface="SimSun" panose="02010600030101010101" pitchFamily="2" charset="-122"/>
                <a:ea typeface="SimSun" panose="02010600030101010101" pitchFamily="2" charset="-122"/>
              </a:rPr>
              <a:t>，而不是</a:t>
            </a:r>
            <a:r>
              <a:rPr lang="zh-CN" altLang="en-US" sz="1400" dirty="0">
                <a:solidFill>
                  <a:srgbClr val="FF0000"/>
                </a:solidFill>
                <a:latin typeface="SimSun" panose="02010600030101010101" pitchFamily="2" charset="-122"/>
                <a:ea typeface="SimSun" panose="02010600030101010101" pitchFamily="2" charset="-122"/>
              </a:rPr>
              <a:t>活动</a:t>
            </a:r>
            <a:r>
              <a:rPr lang="en-US" altLang="zh-CN" sz="1400" dirty="0" smtClean="0">
                <a:latin typeface="SimSun" panose="02010600030101010101" pitchFamily="2" charset="-122"/>
                <a:ea typeface="SimSun" panose="02010600030101010101" pitchFamily="2" charset="-122"/>
              </a:rPr>
              <a:t/>
            </a:r>
            <a:br>
              <a:rPr lang="en-US" altLang="zh-CN" sz="1400" dirty="0" smtClean="0">
                <a:latin typeface="SimSun" panose="02010600030101010101" pitchFamily="2" charset="-122"/>
                <a:ea typeface="SimSun" panose="02010600030101010101" pitchFamily="2" charset="-122"/>
              </a:rPr>
            </a:br>
            <a:r>
              <a:rPr lang="zh-CN" altLang="en-US" sz="1400" dirty="0" smtClean="0">
                <a:latin typeface="SimSun" panose="02010600030101010101" pitchFamily="2" charset="-122"/>
                <a:ea typeface="SimSun" panose="02010600030101010101" pitchFamily="2" charset="-122"/>
              </a:rPr>
              <a:t> </a:t>
            </a:r>
            <a:r>
              <a:rPr lang="en-US" altLang="zh-CN" sz="1400" dirty="0" smtClean="0">
                <a:latin typeface="SimSun" panose="02010600030101010101" pitchFamily="2" charset="-122"/>
                <a:ea typeface="SimSun" panose="02010600030101010101" pitchFamily="2" charset="-122"/>
              </a:rPr>
              <a:t>•</a:t>
            </a:r>
            <a:r>
              <a:rPr lang="zh-CN" altLang="en-US" sz="1400" dirty="0" smtClean="0">
                <a:latin typeface="SimSun" panose="02010600030101010101" pitchFamily="2" charset="-122"/>
                <a:ea typeface="SimSun" panose="02010600030101010101" pitchFamily="2" charset="-122"/>
              </a:rPr>
              <a:t>衡量完成的工作项目，</a:t>
            </a:r>
            <a:r>
              <a:rPr lang="zh-CN" altLang="en-US" sz="1400" dirty="0">
                <a:latin typeface="SimSun" panose="02010600030101010101" pitchFamily="2" charset="-122"/>
                <a:ea typeface="SimSun" panose="02010600030101010101" pitchFamily="2" charset="-122"/>
              </a:rPr>
              <a:t>而不是每个项目所花费的时间</a:t>
            </a:r>
            <a:r>
              <a:rPr lang="en-US" altLang="zh-CN" sz="1400" dirty="0">
                <a:latin typeface="SimSun" panose="02010600030101010101" pitchFamily="2" charset="-122"/>
                <a:ea typeface="SimSun" panose="02010600030101010101" pitchFamily="2" charset="-122"/>
              </a:rPr>
              <a:t/>
            </a:r>
            <a:br>
              <a:rPr lang="en-US" altLang="zh-CN" sz="1400" dirty="0">
                <a:latin typeface="SimSun" panose="02010600030101010101" pitchFamily="2" charset="-122"/>
                <a:ea typeface="SimSun" panose="02010600030101010101" pitchFamily="2" charset="-122"/>
              </a:rPr>
            </a:br>
            <a:r>
              <a:rPr lang="zh-CN" altLang="en-US" sz="1400" dirty="0" smtClean="0">
                <a:latin typeface="SimSun" panose="02010600030101010101" pitchFamily="2" charset="-122"/>
                <a:ea typeface="SimSun" panose="02010600030101010101" pitchFamily="2" charset="-122"/>
              </a:rPr>
              <a:t> </a:t>
            </a:r>
            <a:r>
              <a:rPr lang="en-US" altLang="zh-CN" sz="1400" dirty="0" smtClean="0">
                <a:latin typeface="SimSun" panose="02010600030101010101" pitchFamily="2" charset="-122"/>
                <a:ea typeface="SimSun" panose="02010600030101010101" pitchFamily="2" charset="-122"/>
              </a:rPr>
              <a:t>•</a:t>
            </a:r>
            <a:r>
              <a:rPr lang="zh-CN" altLang="en-US" sz="1400" dirty="0">
                <a:latin typeface="SimSun" panose="02010600030101010101" pitchFamily="2" charset="-122"/>
                <a:ea typeface="SimSun" panose="02010600030101010101" pitchFamily="2" charset="-122"/>
              </a:rPr>
              <a:t>评估趋势，而非某个断面的状况</a:t>
            </a:r>
            <a:r>
              <a:rPr lang="en-US" altLang="zh-CN" sz="1400" dirty="0">
                <a:latin typeface="SimSun" panose="02010600030101010101" pitchFamily="2" charset="-122"/>
                <a:ea typeface="SimSun" panose="02010600030101010101" pitchFamily="2" charset="-122"/>
              </a:rPr>
              <a:t/>
            </a:r>
            <a:br>
              <a:rPr lang="en-US" altLang="zh-CN" sz="1400" dirty="0">
                <a:latin typeface="SimSun" panose="02010600030101010101" pitchFamily="2" charset="-122"/>
                <a:ea typeface="SimSun" panose="02010600030101010101" pitchFamily="2" charset="-122"/>
              </a:rPr>
            </a:br>
            <a:r>
              <a:rPr lang="zh-CN" altLang="en-US" sz="1400" dirty="0">
                <a:latin typeface="SimSun" panose="02010600030101010101" pitchFamily="2" charset="-122"/>
                <a:ea typeface="SimSun" panose="02010600030101010101" pitchFamily="2" charset="-122"/>
              </a:rPr>
              <a:t> </a:t>
            </a:r>
            <a:r>
              <a:rPr lang="en-US" altLang="zh-CN" sz="1400" dirty="0" smtClean="0">
                <a:latin typeface="SimSun" panose="02010600030101010101" pitchFamily="2" charset="-122"/>
                <a:ea typeface="SimSun" panose="02010600030101010101" pitchFamily="2" charset="-122"/>
              </a:rPr>
              <a:t>•</a:t>
            </a:r>
            <a:r>
              <a:rPr lang="zh-CN" altLang="en-US" sz="1400" dirty="0" smtClean="0">
                <a:latin typeface="SimSun" panose="02010600030101010101" pitchFamily="2" charset="-122"/>
                <a:ea typeface="SimSun" panose="02010600030101010101" pitchFamily="2" charset="-122"/>
              </a:rPr>
              <a:t>频繁定期地提供反馈，且数据</a:t>
            </a:r>
            <a:r>
              <a:rPr lang="zh-CN" altLang="en-US" sz="1400" dirty="0" smtClean="0">
                <a:latin typeface="SimSun" panose="02010600030101010101" pitchFamily="2" charset="-122"/>
                <a:ea typeface="SimSun" panose="02010600030101010101" pitchFamily="2" charset="-122"/>
              </a:rPr>
              <a:t>易</a:t>
            </a:r>
            <a:r>
              <a:rPr lang="ja-JP" altLang="en-US" sz="1400" dirty="0" smtClean="0">
                <a:latin typeface="SimSun" panose="02010600030101010101" pitchFamily="2" charset="-122"/>
                <a:ea typeface="SimSun" panose="02010600030101010101" pitchFamily="2" charset="-122"/>
              </a:rPr>
              <a:t>收集</a:t>
            </a:r>
            <a:endParaRPr lang="en-US" altLang="ja-JP" sz="1400" dirty="0" smtClean="0">
              <a:latin typeface="SimSun" panose="02010600030101010101" pitchFamily="2" charset="-122"/>
              <a:ea typeface="SimSun" panose="02010600030101010101" pitchFamily="2" charset="-122"/>
            </a:endParaRPr>
          </a:p>
          <a:p>
            <a:pPr marL="0" indent="0">
              <a:lnSpc>
                <a:spcPts val="300"/>
              </a:lnSpc>
              <a:buNone/>
            </a:pPr>
            <a:endParaRPr lang="en-US" altLang="zh-CN" sz="1400" b="1" dirty="0">
              <a:latin typeface="SimSun" panose="02010600030101010101" pitchFamily="2" charset="-122"/>
              <a:ea typeface="SimSun" panose="02010600030101010101" pitchFamily="2" charset="-122"/>
            </a:endParaRPr>
          </a:p>
          <a:p>
            <a:pPr marL="0" indent="0">
              <a:buNone/>
            </a:pPr>
            <a:r>
              <a:rPr lang="zh-CN" altLang="en-US" b="1" dirty="0" smtClean="0">
                <a:latin typeface="SimSun" panose="02010600030101010101" pitchFamily="2" charset="-122"/>
                <a:ea typeface="SimSun" panose="02010600030101010101" pitchFamily="2" charset="-122"/>
              </a:rPr>
              <a:t>常用</a:t>
            </a:r>
            <a:r>
              <a:rPr lang="en-US" altLang="zh-CN" b="1" dirty="0" smtClean="0">
                <a:latin typeface="SimSun" panose="02010600030101010101" pitchFamily="2" charset="-122"/>
                <a:ea typeface="SimSun" panose="02010600030101010101" pitchFamily="2" charset="-122"/>
              </a:rPr>
              <a:t>Metric</a:t>
            </a:r>
          </a:p>
          <a:p>
            <a:pPr marL="0" indent="0">
              <a:buNone/>
            </a:pPr>
            <a:endParaRPr lang="en-US" altLang="zh-CN" b="1" dirty="0">
              <a:latin typeface="SimSun" panose="02010600030101010101" pitchFamily="2" charset="-122"/>
              <a:ea typeface="SimSun" panose="02010600030101010101" pitchFamily="2" charset="-122"/>
            </a:endParaRPr>
          </a:p>
          <a:p>
            <a:pPr marL="0" indent="0">
              <a:buNone/>
            </a:pPr>
            <a:endParaRPr lang="en-US" altLang="zh-CN" sz="1400" dirty="0">
              <a:latin typeface="SimSun" panose="02010600030101010101" pitchFamily="2" charset="-122"/>
              <a:ea typeface="SimSun" panose="02010600030101010101" pitchFamily="2" charset="-122"/>
            </a:endParaRPr>
          </a:p>
        </p:txBody>
      </p:sp>
      <p:graphicFrame>
        <p:nvGraphicFramePr>
          <p:cNvPr id="10" name="Diagram 9"/>
          <p:cNvGraphicFramePr/>
          <p:nvPr>
            <p:extLst>
              <p:ext uri="{D42A27DB-BD31-4B8C-83A1-F6EECF244321}">
                <p14:modId xmlns:p14="http://schemas.microsoft.com/office/powerpoint/2010/main" val="4270353954"/>
              </p:ext>
            </p:extLst>
          </p:nvPr>
        </p:nvGraphicFramePr>
        <p:xfrm>
          <a:off x="541122" y="4075542"/>
          <a:ext cx="8147266" cy="25268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3030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sp3d/>
        </p:spPr>
        <p:txBody>
          <a:bodyPr/>
          <a:lstStyle/>
          <a:p>
            <a:r>
              <a:rPr lang="en-US" altLang="zh-CN" dirty="0">
                <a:latin typeface="SimSun" panose="02010600030101010101" pitchFamily="2" charset="-122"/>
                <a:ea typeface="SimSun" panose="02010600030101010101" pitchFamily="2" charset="-122"/>
              </a:rPr>
              <a:t>Metrics</a:t>
            </a:r>
            <a:r>
              <a:rPr lang="zh-CN" altLang="en-US" dirty="0">
                <a:latin typeface="SimSun" panose="02010600030101010101" pitchFamily="2" charset="-122"/>
                <a:ea typeface="SimSun" panose="02010600030101010101" pitchFamily="2" charset="-122"/>
              </a:rPr>
              <a:t>理念</a:t>
            </a:r>
            <a:r>
              <a:rPr lang="zh-CN" altLang="en-US" dirty="0" smtClean="0">
                <a:latin typeface="SimSun" panose="02010600030101010101" pitchFamily="2" charset="-122"/>
                <a:ea typeface="SimSun" panose="02010600030101010101" pitchFamily="2" charset="-122"/>
              </a:rPr>
              <a:t>（</a:t>
            </a:r>
            <a:r>
              <a:rPr lang="en-US" altLang="zh-CN" dirty="0" smtClean="0">
                <a:latin typeface="SimSun" panose="02010600030101010101" pitchFamily="2" charset="-122"/>
                <a:ea typeface="SimSun" panose="02010600030101010101" pitchFamily="2" charset="-122"/>
              </a:rPr>
              <a:t>2/2</a:t>
            </a:r>
            <a:r>
              <a:rPr lang="zh-CN" altLang="en-US" dirty="0" smtClean="0">
                <a:latin typeface="SimSun" panose="02010600030101010101" pitchFamily="2" charset="-122"/>
                <a:ea typeface="SimSun" panose="02010600030101010101" pitchFamily="2" charset="-122"/>
              </a:rPr>
              <a:t>）</a:t>
            </a:r>
            <a:endParaRPr lang="en-AU"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dirty="0" smtClean="0"/>
              <a:t>Copyright © 2016 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11</a:t>
            </a:fld>
            <a:endParaRPr lang="en-US" dirty="0"/>
          </a:p>
        </p:txBody>
      </p:sp>
      <p:sp>
        <p:nvSpPr>
          <p:cNvPr id="9" name="Content Placeholder 4"/>
          <p:cNvSpPr>
            <a:spLocks noGrp="1"/>
          </p:cNvSpPr>
          <p:nvPr>
            <p:ph sz="quarter" idx="11"/>
          </p:nvPr>
        </p:nvSpPr>
        <p:spPr>
          <a:xfrm>
            <a:off x="455613" y="1239825"/>
            <a:ext cx="8688387" cy="4336320"/>
          </a:xfrm>
          <a:effectLst/>
          <a:sp3d/>
        </p:spPr>
        <p:txBody>
          <a:bodyPr/>
          <a:lstStyle/>
          <a:p>
            <a:pPr marL="0" indent="0">
              <a:buNone/>
            </a:pPr>
            <a:r>
              <a:rPr lang="en-US" altLang="zh-CN" b="1" dirty="0" smtClean="0">
                <a:latin typeface="SimSun" panose="02010600030101010101" pitchFamily="2" charset="-122"/>
                <a:ea typeface="SimSun" panose="02010600030101010101" pitchFamily="2" charset="-122"/>
              </a:rPr>
              <a:t>Metrics</a:t>
            </a:r>
            <a:r>
              <a:rPr lang="zh-CN" altLang="en-US" b="1" dirty="0" smtClean="0">
                <a:latin typeface="SimSun" panose="02010600030101010101" pitchFamily="2" charset="-122"/>
                <a:ea typeface="SimSun" panose="02010600030101010101" pitchFamily="2" charset="-122"/>
              </a:rPr>
              <a:t>常用分析图标</a:t>
            </a:r>
            <a:endParaRPr lang="en-US" altLang="zh-CN" b="1" dirty="0">
              <a:latin typeface="SimSun" panose="02010600030101010101" pitchFamily="2" charset="-122"/>
              <a:ea typeface="SimSun" panose="02010600030101010101" pitchFamily="2" charset="-122"/>
            </a:endParaRPr>
          </a:p>
        </p:txBody>
      </p:sp>
      <p:graphicFrame>
        <p:nvGraphicFramePr>
          <p:cNvPr id="3" name="Diagram 2"/>
          <p:cNvGraphicFramePr/>
          <p:nvPr>
            <p:extLst>
              <p:ext uri="{D42A27DB-BD31-4B8C-83A1-F6EECF244321}">
                <p14:modId xmlns:p14="http://schemas.microsoft.com/office/powerpoint/2010/main" val="3996016646"/>
              </p:ext>
            </p:extLst>
          </p:nvPr>
        </p:nvGraphicFramePr>
        <p:xfrm>
          <a:off x="618837" y="1571624"/>
          <a:ext cx="7269018" cy="49483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66324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455613" y="1239825"/>
            <a:ext cx="8688387" cy="4336320"/>
          </a:xfrm>
          <a:effectLst/>
          <a:sp3d/>
        </p:spPr>
        <p:txBody>
          <a:bodyPr/>
          <a:lstStyle/>
          <a:p>
            <a:pPr marL="0" indent="0">
              <a:buNone/>
            </a:pPr>
            <a:r>
              <a:rPr lang="zh-CN" altLang="en-US" b="1" dirty="0" smtClean="0">
                <a:latin typeface="SimSun" panose="02010600030101010101" pitchFamily="2" charset="-122"/>
                <a:ea typeface="SimSun" panose="02010600030101010101" pitchFamily="2" charset="-122"/>
              </a:rPr>
              <a:t>为什么需要</a:t>
            </a:r>
            <a:r>
              <a:rPr lang="en-US" altLang="zh-CN" b="1" dirty="0" err="1" smtClean="0">
                <a:latin typeface="SimSun" panose="02010600030101010101" pitchFamily="2" charset="-122"/>
                <a:ea typeface="SimSun" panose="02010600030101010101" pitchFamily="2" charset="-122"/>
              </a:rPr>
              <a:t>SAFe</a:t>
            </a:r>
            <a:r>
              <a:rPr lang="zh-CN" altLang="en-US" b="1" dirty="0" smtClean="0">
                <a:latin typeface="SimSun" panose="02010600030101010101" pitchFamily="2" charset="-122"/>
                <a:ea typeface="SimSun" panose="02010600030101010101" pitchFamily="2" charset="-122"/>
              </a:rPr>
              <a:t>框架</a:t>
            </a:r>
            <a:endParaRPr lang="en-US" altLang="zh-CN" b="1" dirty="0">
              <a:latin typeface="SimSun" panose="02010600030101010101" pitchFamily="2" charset="-122"/>
              <a:ea typeface="SimSun" panose="02010600030101010101" pitchFamily="2" charset="-122"/>
            </a:endParaRPr>
          </a:p>
          <a:p>
            <a:pPr marL="0" indent="0">
              <a:buNone/>
            </a:pPr>
            <a:r>
              <a:rPr lang="zh-CN" altLang="en-US" sz="1400" dirty="0" smtClean="0">
                <a:latin typeface="SimSun" panose="02010600030101010101" pitchFamily="2" charset="-122"/>
                <a:ea typeface="SimSun" panose="02010600030101010101" pitchFamily="2" charset="-122"/>
              </a:rPr>
              <a:t> </a:t>
            </a:r>
            <a:r>
              <a:rPr lang="en-US" altLang="zh-CN" sz="1400" dirty="0" err="1" smtClean="0">
                <a:latin typeface="SimSun" panose="02010600030101010101" pitchFamily="2" charset="-122"/>
                <a:ea typeface="SimSun" panose="02010600030101010101" pitchFamily="2" charset="-122"/>
              </a:rPr>
              <a:t>SAFe</a:t>
            </a:r>
            <a:r>
              <a:rPr lang="zh-CN" altLang="en-US" sz="1400" dirty="0" smtClean="0">
                <a:latin typeface="SimSun" panose="02010600030101010101" pitchFamily="2" charset="-122"/>
                <a:ea typeface="SimSun" panose="02010600030101010101" pitchFamily="2" charset="-122"/>
              </a:rPr>
              <a:t>框架可以帮助大规模的敏捷项目简化其工作</a:t>
            </a:r>
            <a:r>
              <a:rPr lang="zh-CN" altLang="en-US" sz="1400" dirty="0">
                <a:latin typeface="SimSun" panose="02010600030101010101" pitchFamily="2" charset="-122"/>
                <a:ea typeface="SimSun" panose="02010600030101010101" pitchFamily="2" charset="-122"/>
              </a:rPr>
              <a:t>方式，</a:t>
            </a:r>
            <a:r>
              <a:rPr lang="zh-CN" altLang="en-US" sz="1400" dirty="0" smtClean="0">
                <a:latin typeface="SimSun" panose="02010600030101010101" pitchFamily="2" charset="-122"/>
                <a:ea typeface="SimSun" panose="02010600030101010101" pitchFamily="2" charset="-122"/>
              </a:rPr>
              <a:t>以便能够更好地保持</a:t>
            </a:r>
            <a:r>
              <a:rPr lang="zh-CN" altLang="en-US" sz="1400" dirty="0">
                <a:latin typeface="SimSun" panose="02010600030101010101" pitchFamily="2" charset="-122"/>
                <a:ea typeface="SimSun" panose="02010600030101010101" pitchFamily="2" charset="-122"/>
              </a:rPr>
              <a:t>敏捷性。学习</a:t>
            </a:r>
            <a:r>
              <a:rPr lang="en-US" altLang="zh-CN" sz="1400" dirty="0" err="1" smtClean="0">
                <a:latin typeface="SimSun" panose="02010600030101010101" pitchFamily="2" charset="-122"/>
                <a:ea typeface="SimSun" panose="02010600030101010101" pitchFamily="2" charset="-122"/>
              </a:rPr>
              <a:t>SAFe</a:t>
            </a:r>
            <a:r>
              <a:rPr lang="zh-CN" altLang="en-US" sz="1400" dirty="0" smtClean="0">
                <a:latin typeface="SimSun" panose="02010600030101010101" pitchFamily="2" charset="-122"/>
                <a:ea typeface="SimSun" panose="02010600030101010101" pitchFamily="2" charset="-122"/>
              </a:rPr>
              <a:t>框架</a:t>
            </a:r>
            <a:r>
              <a:rPr lang="zh-CN" altLang="en-US" sz="1400" dirty="0">
                <a:latin typeface="SimSun" panose="02010600030101010101" pitchFamily="2" charset="-122"/>
                <a:ea typeface="SimSun" panose="02010600030101010101" pitchFamily="2" charset="-122"/>
              </a:rPr>
              <a:t>的基础</a:t>
            </a:r>
            <a:r>
              <a:rPr lang="zh-CN" altLang="en-US" sz="1400" dirty="0" smtClean="0">
                <a:latin typeface="SimSun" panose="02010600030101010101" pitchFamily="2" charset="-122"/>
                <a:ea typeface="SimSun" panose="02010600030101010101" pitchFamily="2" charset="-122"/>
              </a:rPr>
              <a:t>知</a:t>
            </a:r>
            <a:r>
              <a:rPr lang="en-US" altLang="zh-CN" sz="1400" dirty="0" smtClean="0">
                <a:latin typeface="SimSun" panose="02010600030101010101" pitchFamily="2" charset="-122"/>
                <a:ea typeface="SimSun" panose="02010600030101010101" pitchFamily="2" charset="-122"/>
              </a:rPr>
              <a:t/>
            </a:r>
            <a:br>
              <a:rPr lang="en-US" altLang="zh-CN" sz="1400" dirty="0" smtClean="0">
                <a:latin typeface="SimSun" panose="02010600030101010101" pitchFamily="2" charset="-122"/>
                <a:ea typeface="SimSun" panose="02010600030101010101" pitchFamily="2" charset="-122"/>
              </a:rPr>
            </a:br>
            <a:r>
              <a:rPr lang="zh-CN" altLang="en-US" sz="1400" dirty="0" smtClean="0">
                <a:latin typeface="SimSun" panose="02010600030101010101" pitchFamily="2" charset="-122"/>
                <a:ea typeface="SimSun" panose="02010600030101010101" pitchFamily="2" charset="-122"/>
              </a:rPr>
              <a:t> 识可以帮助理解大规模敏捷项目的结构和所需的新角</a:t>
            </a:r>
            <a:r>
              <a:rPr lang="zh-CN" altLang="en-US" sz="1400" dirty="0">
                <a:latin typeface="SimSun" panose="02010600030101010101" pitchFamily="2" charset="-122"/>
                <a:ea typeface="SimSun" panose="02010600030101010101" pitchFamily="2" charset="-122"/>
              </a:rPr>
              <a:t>色</a:t>
            </a:r>
            <a:r>
              <a:rPr lang="zh-CN" altLang="en-US" sz="1400" dirty="0" smtClean="0">
                <a:latin typeface="SimSun" panose="02010600030101010101" pitchFamily="2" charset="-122"/>
                <a:ea typeface="SimSun" panose="02010600030101010101" pitchFamily="2" charset="-122"/>
              </a:rPr>
              <a:t>。</a:t>
            </a:r>
            <a:r>
              <a:rPr lang="en-US" altLang="zh-CN" sz="1400" dirty="0" smtClean="0">
                <a:latin typeface="SimSun" panose="02010600030101010101" pitchFamily="2" charset="-122"/>
                <a:ea typeface="SimSun" panose="02010600030101010101" pitchFamily="2" charset="-122"/>
              </a:rPr>
              <a:t/>
            </a:r>
            <a:br>
              <a:rPr lang="en-US" altLang="zh-CN" sz="1400" dirty="0" smtClean="0">
                <a:latin typeface="SimSun" panose="02010600030101010101" pitchFamily="2" charset="-122"/>
                <a:ea typeface="SimSun" panose="02010600030101010101" pitchFamily="2" charset="-122"/>
              </a:rPr>
            </a:br>
            <a:r>
              <a:rPr lang="en-US" altLang="zh-CN" sz="1400" dirty="0" smtClean="0">
                <a:latin typeface="SimSun" panose="02010600030101010101" pitchFamily="2" charset="-122"/>
                <a:ea typeface="SimSun" panose="02010600030101010101" pitchFamily="2" charset="-122"/>
              </a:rPr>
              <a:t/>
            </a:r>
            <a:br>
              <a:rPr lang="en-US" altLang="zh-CN" sz="1400" dirty="0" smtClean="0">
                <a:latin typeface="SimSun" panose="02010600030101010101" pitchFamily="2" charset="-122"/>
                <a:ea typeface="SimSun" panose="02010600030101010101" pitchFamily="2" charset="-122"/>
              </a:rPr>
            </a:br>
            <a:r>
              <a:rPr lang="zh-CN" altLang="en-US" sz="1400" dirty="0" smtClean="0">
                <a:latin typeface="SimSun" panose="02010600030101010101" pitchFamily="2" charset="-122"/>
                <a:ea typeface="SimSun" panose="02010600030101010101" pitchFamily="2" charset="-122"/>
              </a:rPr>
              <a:t> 在一个大规模的敏捷项目上会同时存在多个</a:t>
            </a:r>
            <a:r>
              <a:rPr lang="en-US" altLang="zh-CN" sz="1400" dirty="0">
                <a:latin typeface="SimSun" panose="02010600030101010101" pitchFamily="2" charset="-122"/>
                <a:ea typeface="SimSun" panose="02010600030101010101" pitchFamily="2" charset="-122"/>
              </a:rPr>
              <a:t>Scrum </a:t>
            </a:r>
            <a:r>
              <a:rPr lang="zh-CN" altLang="en-US" sz="1400" dirty="0">
                <a:latin typeface="SimSun" panose="02010600030101010101" pitchFamily="2" charset="-122"/>
                <a:ea typeface="SimSun" panose="02010600030101010101" pitchFamily="2" charset="-122"/>
              </a:rPr>
              <a:t>团队，在管理项目上需要如下表所示更加细致的考虑。</a:t>
            </a:r>
            <a:r>
              <a:rPr lang="en-US" altLang="zh-CN" sz="1400" dirty="0">
                <a:latin typeface="SimSun" panose="02010600030101010101" pitchFamily="2" charset="-122"/>
                <a:ea typeface="SimSun" panose="02010600030101010101" pitchFamily="2" charset="-122"/>
              </a:rPr>
              <a:t/>
            </a:r>
            <a:br>
              <a:rPr lang="en-US" altLang="zh-CN" sz="1400" dirty="0">
                <a:latin typeface="SimSun" panose="02010600030101010101" pitchFamily="2" charset="-122"/>
                <a:ea typeface="SimSun" panose="02010600030101010101" pitchFamily="2" charset="-122"/>
              </a:rPr>
            </a:br>
            <a:endParaRPr lang="en-US" altLang="zh-CN" sz="1400" b="1" dirty="0" smtClean="0">
              <a:latin typeface="SimSun" panose="02010600030101010101" pitchFamily="2" charset="-122"/>
              <a:ea typeface="SimSun" panose="02010600030101010101" pitchFamily="2" charset="-122"/>
            </a:endParaRPr>
          </a:p>
        </p:txBody>
      </p:sp>
      <p:sp>
        <p:nvSpPr>
          <p:cNvPr id="2" name="Title 1"/>
          <p:cNvSpPr>
            <a:spLocks noGrp="1"/>
          </p:cNvSpPr>
          <p:nvPr>
            <p:ph type="title"/>
          </p:nvPr>
        </p:nvSpPr>
        <p:spPr>
          <a:effectLst/>
          <a:sp3d/>
        </p:spPr>
        <p:txBody>
          <a:bodyPr/>
          <a:lstStyle/>
          <a:p>
            <a:r>
              <a:rPr lang="en-US" altLang="zh-CN" dirty="0" err="1" smtClean="0">
                <a:latin typeface="SimSun" panose="02010600030101010101" pitchFamily="2" charset="-122"/>
                <a:ea typeface="SimSun" panose="02010600030101010101" pitchFamily="2" charset="-122"/>
              </a:rPr>
              <a:t>SAFe</a:t>
            </a:r>
            <a:r>
              <a:rPr lang="zh-CN" altLang="en-US" dirty="0" smtClean="0">
                <a:latin typeface="SimSun" panose="02010600030101010101" pitchFamily="2" charset="-122"/>
                <a:ea typeface="SimSun" panose="02010600030101010101" pitchFamily="2" charset="-122"/>
              </a:rPr>
              <a:t>框架（</a:t>
            </a:r>
            <a:r>
              <a:rPr lang="en-US" altLang="ja-JP" dirty="0" smtClean="0">
                <a:latin typeface="SimSun" panose="02010600030101010101" pitchFamily="2" charset="-122"/>
                <a:ea typeface="SimSun" panose="02010600030101010101" pitchFamily="2" charset="-122"/>
              </a:rPr>
              <a:t>1</a:t>
            </a:r>
            <a:r>
              <a:rPr lang="en-US" altLang="zh-CN" dirty="0" smtClean="0">
                <a:latin typeface="SimSun" panose="02010600030101010101" pitchFamily="2" charset="-122"/>
                <a:ea typeface="SimSun" panose="02010600030101010101" pitchFamily="2" charset="-122"/>
              </a:rPr>
              <a:t>/</a:t>
            </a:r>
            <a:r>
              <a:rPr lang="en-US" altLang="ja-JP" dirty="0" smtClean="0">
                <a:latin typeface="SimSun" panose="02010600030101010101" pitchFamily="2" charset="-122"/>
                <a:ea typeface="SimSun" panose="02010600030101010101" pitchFamily="2" charset="-122"/>
              </a:rPr>
              <a:t>2</a:t>
            </a:r>
            <a:r>
              <a:rPr lang="zh-CN" altLang="en-US" dirty="0" smtClean="0">
                <a:latin typeface="SimSun" panose="02010600030101010101" pitchFamily="2" charset="-122"/>
                <a:ea typeface="SimSun" panose="02010600030101010101" pitchFamily="2" charset="-122"/>
              </a:rPr>
              <a:t>）</a:t>
            </a:r>
            <a:endParaRPr lang="en-AU"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dirty="0" smtClean="0"/>
              <a:t>Copyright © 2016 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12</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985126163"/>
              </p:ext>
            </p:extLst>
          </p:nvPr>
        </p:nvGraphicFramePr>
        <p:xfrm>
          <a:off x="550717" y="2575247"/>
          <a:ext cx="8436266" cy="3964098"/>
        </p:xfrm>
        <a:graphic>
          <a:graphicData uri="http://schemas.openxmlformats.org/drawingml/2006/table">
            <a:tbl>
              <a:tblPr>
                <a:tableStyleId>{21E4AEA4-8DFA-4A89-87EB-49C32662AFE0}</a:tableStyleId>
              </a:tblPr>
              <a:tblGrid>
                <a:gridCol w="1906156"/>
                <a:gridCol w="2373745"/>
                <a:gridCol w="2032000"/>
                <a:gridCol w="2124365"/>
              </a:tblGrid>
              <a:tr h="266212">
                <a:tc>
                  <a:txBody>
                    <a:bodyPr/>
                    <a:lstStyle/>
                    <a:p>
                      <a:pPr algn="ctr" fontAlgn="b"/>
                      <a:r>
                        <a:rPr lang="ja-JP" altLang="en-US" sz="1200" b="1" i="0" u="none" strike="noStrike" dirty="0">
                          <a:solidFill>
                            <a:schemeClr val="bg1"/>
                          </a:solidFill>
                          <a:effectLst/>
                          <a:latin typeface="SimSun" panose="02010600030101010101" pitchFamily="2" charset="-122"/>
                          <a:ea typeface="SimSun" panose="02010600030101010101" pitchFamily="2" charset="-122"/>
                        </a:rPr>
                        <a:t>架构</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408FCD"/>
                    </a:solidFill>
                  </a:tcPr>
                </a:tc>
                <a:tc>
                  <a:txBody>
                    <a:bodyPr/>
                    <a:lstStyle/>
                    <a:p>
                      <a:pPr algn="ctr" fontAlgn="b"/>
                      <a:r>
                        <a:rPr lang="ja-JP" altLang="en-US" sz="1200" b="1" i="0" u="none" strike="noStrike" dirty="0">
                          <a:solidFill>
                            <a:schemeClr val="bg1"/>
                          </a:solidFill>
                          <a:effectLst/>
                          <a:latin typeface="SimSun" panose="02010600030101010101" pitchFamily="2" charset="-122"/>
                          <a:ea typeface="SimSun" panose="02010600030101010101" pitchFamily="2" charset="-122"/>
                        </a:rPr>
                        <a:t>工具</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408FCD"/>
                    </a:solidFill>
                  </a:tcPr>
                </a:tc>
                <a:tc>
                  <a:txBody>
                    <a:bodyPr/>
                    <a:lstStyle/>
                    <a:p>
                      <a:pPr algn="ctr" fontAlgn="b"/>
                      <a:r>
                        <a:rPr lang="ja-JP" altLang="en-US" sz="1200" b="1" i="0" u="none" strike="noStrike" dirty="0">
                          <a:solidFill>
                            <a:schemeClr val="bg1"/>
                          </a:solidFill>
                          <a:effectLst/>
                          <a:latin typeface="SimSun" panose="02010600030101010101" pitchFamily="2" charset="-122"/>
                          <a:ea typeface="SimSun" panose="02010600030101010101" pitchFamily="2" charset="-122"/>
                        </a:rPr>
                        <a:t>人</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408FCD"/>
                    </a:solidFill>
                  </a:tcPr>
                </a:tc>
                <a:tc>
                  <a:txBody>
                    <a:bodyPr/>
                    <a:lstStyle/>
                    <a:p>
                      <a:pPr algn="ctr" fontAlgn="b"/>
                      <a:r>
                        <a:rPr lang="ja-JP" altLang="en-US" sz="1200" b="1" i="0" u="none" strike="noStrike" dirty="0">
                          <a:solidFill>
                            <a:schemeClr val="bg1"/>
                          </a:solidFill>
                          <a:effectLst/>
                          <a:latin typeface="SimSun" panose="02010600030101010101" pitchFamily="2" charset="-122"/>
                          <a:ea typeface="SimSun" panose="02010600030101010101" pitchFamily="2" charset="-122"/>
                        </a:rPr>
                        <a:t>流程</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408FCD"/>
                    </a:solidFill>
                  </a:tcPr>
                </a:tc>
              </a:tr>
              <a:tr h="1256551">
                <a:tc>
                  <a:txBody>
                    <a:bodyPr/>
                    <a:lstStyle/>
                    <a:p>
                      <a:pPr algn="l" fontAlgn="t"/>
                      <a:r>
                        <a:rPr lang="zh-CN" altLang="en-US" sz="1000" b="0" i="0" u="none" strike="noStrike" dirty="0">
                          <a:solidFill>
                            <a:srgbClr val="000000"/>
                          </a:solidFill>
                          <a:effectLst/>
                          <a:latin typeface="SimSun" panose="02010600030101010101" pitchFamily="2" charset="-122"/>
                          <a:ea typeface="SimSun" panose="02010600030101010101" pitchFamily="2" charset="-122"/>
                        </a:rPr>
                        <a:t>规模化的基础设施要求</a:t>
                      </a:r>
                    </a:p>
                  </a:txBody>
                  <a:tcPr marL="9525" marR="9525" marT="9525"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DAEFFE"/>
                    </a:solidFill>
                  </a:tcPr>
                </a:tc>
                <a:tc>
                  <a:txBody>
                    <a:bodyPr/>
                    <a:lstStyle/>
                    <a:p>
                      <a:pPr algn="l" fontAlgn="t"/>
                      <a:r>
                        <a:rPr lang="zh-CN" altLang="en-US" sz="1000" b="0" i="0" u="none" strike="noStrike" dirty="0">
                          <a:solidFill>
                            <a:srgbClr val="000000"/>
                          </a:solidFill>
                          <a:effectLst/>
                          <a:latin typeface="SimSun" panose="02010600030101010101" pitchFamily="2" charset="-122"/>
                          <a:ea typeface="SimSun" panose="02010600030101010101" pitchFamily="2" charset="-122"/>
                        </a:rPr>
                        <a:t>在小团队中使用的沟通工具</a:t>
                      </a:r>
                      <a:br>
                        <a:rPr lang="zh-CN" altLang="en-US" sz="1000" b="0" i="0" u="none" strike="noStrike" dirty="0">
                          <a:solidFill>
                            <a:srgbClr val="000000"/>
                          </a:solidFill>
                          <a:effectLst/>
                          <a:latin typeface="SimSun" panose="02010600030101010101" pitchFamily="2" charset="-122"/>
                          <a:ea typeface="SimSun" panose="02010600030101010101" pitchFamily="2" charset="-122"/>
                        </a:rPr>
                      </a:br>
                      <a:r>
                        <a:rPr lang="ja-JP" altLang="en-US" sz="1000" b="0" i="0" u="none" strike="noStrike" dirty="0" smtClean="0">
                          <a:solidFill>
                            <a:srgbClr val="000000"/>
                          </a:solidFill>
                          <a:effectLst/>
                          <a:latin typeface="SimSun" panose="02010600030101010101" pitchFamily="2" charset="-122"/>
                          <a:ea typeface="SimSun" panose="02010600030101010101" pitchFamily="2" charset="-122"/>
                        </a:rPr>
                        <a:t>・</a:t>
                      </a:r>
                      <a:r>
                        <a:rPr lang="zh-CN" altLang="en-US" sz="1000" b="0" i="0" u="none" strike="noStrike" dirty="0" smtClean="0">
                          <a:solidFill>
                            <a:srgbClr val="000000"/>
                          </a:solidFill>
                          <a:effectLst/>
                          <a:latin typeface="SimSun" panose="02010600030101010101" pitchFamily="2" charset="-122"/>
                          <a:ea typeface="SimSun" panose="02010600030101010101" pitchFamily="2" charset="-122"/>
                        </a:rPr>
                        <a:t>白板</a:t>
                      </a:r>
                      <a:r>
                        <a:rPr lang="en-US" altLang="zh-CN" sz="1000" b="0" i="0" u="none" strike="noStrike" dirty="0">
                          <a:solidFill>
                            <a:srgbClr val="000000"/>
                          </a:solidFill>
                          <a:effectLst/>
                          <a:latin typeface="SimSun" panose="02010600030101010101" pitchFamily="2" charset="-122"/>
                          <a:ea typeface="SimSun" panose="02010600030101010101" pitchFamily="2" charset="-122"/>
                        </a:rPr>
                        <a:t>, </a:t>
                      </a:r>
                      <a:r>
                        <a:rPr lang="zh-CN" altLang="en-US" sz="1000" b="0" i="0" u="none" strike="noStrike" dirty="0">
                          <a:solidFill>
                            <a:srgbClr val="000000"/>
                          </a:solidFill>
                          <a:effectLst/>
                          <a:latin typeface="SimSun" panose="02010600030101010101" pitchFamily="2" charset="-122"/>
                          <a:ea typeface="SimSun" panose="02010600030101010101" pitchFamily="2" charset="-122"/>
                        </a:rPr>
                        <a:t>便利贴，图表</a:t>
                      </a:r>
                      <a:br>
                        <a:rPr lang="zh-CN" altLang="en-US" sz="1000" b="0" i="0" u="none" strike="noStrike" dirty="0">
                          <a:solidFill>
                            <a:srgbClr val="000000"/>
                          </a:solidFill>
                          <a:effectLst/>
                          <a:latin typeface="SimSun" panose="02010600030101010101" pitchFamily="2" charset="-122"/>
                          <a:ea typeface="SimSun" panose="02010600030101010101" pitchFamily="2" charset="-122"/>
                        </a:rPr>
                      </a:br>
                      <a:r>
                        <a:rPr lang="ja-JP" altLang="en-US" sz="1000" b="0" i="0" u="none" strike="noStrike" dirty="0" smtClean="0">
                          <a:solidFill>
                            <a:srgbClr val="000000"/>
                          </a:solidFill>
                          <a:effectLst/>
                          <a:latin typeface="SimSun" panose="02010600030101010101" pitchFamily="2" charset="-122"/>
                          <a:ea typeface="SimSun" panose="02010600030101010101" pitchFamily="2" charset="-122"/>
                        </a:rPr>
                        <a:t>・</a:t>
                      </a:r>
                      <a:r>
                        <a:rPr lang="zh-CN" altLang="en-US" sz="1000" b="0" i="0" u="none" strike="noStrike" dirty="0" smtClean="0">
                          <a:solidFill>
                            <a:srgbClr val="000000"/>
                          </a:solidFill>
                          <a:effectLst/>
                          <a:latin typeface="SimSun" panose="02010600030101010101" pitchFamily="2" charset="-122"/>
                          <a:ea typeface="SimSun" panose="02010600030101010101" pitchFamily="2" charset="-122"/>
                        </a:rPr>
                        <a:t>简单</a:t>
                      </a:r>
                      <a:r>
                        <a:rPr lang="zh-CN" altLang="en-US" sz="1000" b="0" i="0" u="none" strike="noStrike" dirty="0">
                          <a:solidFill>
                            <a:srgbClr val="000000"/>
                          </a:solidFill>
                          <a:effectLst/>
                          <a:latin typeface="SimSun" panose="02010600030101010101" pitchFamily="2" charset="-122"/>
                          <a:ea typeface="SimSun" panose="02010600030101010101" pitchFamily="2" charset="-122"/>
                        </a:rPr>
                        <a:t>，非正式的设计</a:t>
                      </a:r>
                      <a:br>
                        <a:rPr lang="zh-CN" altLang="en-US" sz="1000" b="0" i="0" u="none" strike="noStrike" dirty="0">
                          <a:solidFill>
                            <a:srgbClr val="000000"/>
                          </a:solidFill>
                          <a:effectLst/>
                          <a:latin typeface="SimSun" panose="02010600030101010101" pitchFamily="2" charset="-122"/>
                          <a:ea typeface="SimSun" panose="02010600030101010101" pitchFamily="2" charset="-122"/>
                        </a:rPr>
                      </a:br>
                      <a:r>
                        <a:rPr lang="ja-JP" altLang="en-US" sz="1000" b="0" i="0" u="none" strike="noStrike" dirty="0" smtClean="0">
                          <a:solidFill>
                            <a:srgbClr val="000000"/>
                          </a:solidFill>
                          <a:effectLst/>
                          <a:latin typeface="SimSun" panose="02010600030101010101" pitchFamily="2" charset="-122"/>
                          <a:ea typeface="SimSun" panose="02010600030101010101" pitchFamily="2" charset="-122"/>
                        </a:rPr>
                        <a:t>・</a:t>
                      </a:r>
                      <a:r>
                        <a:rPr lang="zh-CN" altLang="en-US" sz="1000" b="0" i="0" u="none" strike="noStrike" dirty="0" smtClean="0">
                          <a:solidFill>
                            <a:srgbClr val="000000"/>
                          </a:solidFill>
                          <a:effectLst/>
                          <a:latin typeface="SimSun" panose="02010600030101010101" pitchFamily="2" charset="-122"/>
                          <a:ea typeface="SimSun" panose="02010600030101010101" pitchFamily="2" charset="-122"/>
                        </a:rPr>
                        <a:t>小的开源组件</a:t>
                      </a:r>
                      <a:r>
                        <a:rPr lang="en-US" altLang="zh-CN" sz="1000" b="0" i="0" u="none" strike="noStrike" dirty="0" smtClean="0">
                          <a:solidFill>
                            <a:srgbClr val="000000"/>
                          </a:solidFill>
                          <a:effectLst/>
                          <a:latin typeface="SimSun" panose="02010600030101010101" pitchFamily="2" charset="-122"/>
                          <a:ea typeface="SimSun" panose="02010600030101010101" pitchFamily="2" charset="-122"/>
                        </a:rPr>
                        <a:t/>
                      </a:r>
                      <a:br>
                        <a:rPr lang="en-US" altLang="zh-CN" sz="1000" b="0" i="0" u="none" strike="noStrike" dirty="0" smtClean="0">
                          <a:solidFill>
                            <a:srgbClr val="000000"/>
                          </a:solidFill>
                          <a:effectLst/>
                          <a:latin typeface="SimSun" panose="02010600030101010101" pitchFamily="2" charset="-122"/>
                          <a:ea typeface="SimSun" panose="02010600030101010101" pitchFamily="2" charset="-122"/>
                        </a:rPr>
                      </a:br>
                      <a:r>
                        <a:rPr lang="zh-CN" altLang="en-US" sz="1000" b="0" i="0" u="none" strike="noStrike" dirty="0" smtClean="0">
                          <a:solidFill>
                            <a:srgbClr val="000000"/>
                          </a:solidFill>
                          <a:effectLst/>
                          <a:latin typeface="SimSun" panose="02010600030101010101" pitchFamily="2" charset="-122"/>
                          <a:ea typeface="SimSun" panose="02010600030101010101" pitchFamily="2" charset="-122"/>
                        </a:rPr>
                        <a:t>（</a:t>
                      </a:r>
                      <a:r>
                        <a:rPr lang="zh-CN" altLang="en-US" sz="1000" b="0" i="0" u="none" strike="noStrike" dirty="0">
                          <a:solidFill>
                            <a:srgbClr val="000000"/>
                          </a:solidFill>
                          <a:effectLst/>
                          <a:latin typeface="SimSun" panose="02010600030101010101" pitchFamily="2" charset="-122"/>
                          <a:ea typeface="SimSun" panose="02010600030101010101" pitchFamily="2" charset="-122"/>
                        </a:rPr>
                        <a:t>在大规模的团队中可能无法使用）  </a:t>
                      </a:r>
                      <a:br>
                        <a:rPr lang="zh-CN" altLang="en-US" sz="1000" b="0" i="0" u="none" strike="noStrike" dirty="0">
                          <a:solidFill>
                            <a:srgbClr val="000000"/>
                          </a:solidFill>
                          <a:effectLst/>
                          <a:latin typeface="SimSun" panose="02010600030101010101" pitchFamily="2" charset="-122"/>
                          <a:ea typeface="SimSun" panose="02010600030101010101" pitchFamily="2" charset="-122"/>
                        </a:rPr>
                      </a:br>
                      <a:r>
                        <a:rPr lang="zh-CN" altLang="en-US" sz="1000" b="0" i="0" u="none" strike="noStrike" dirty="0">
                          <a:solidFill>
                            <a:srgbClr val="000000"/>
                          </a:solidFill>
                          <a:effectLst/>
                          <a:latin typeface="SimSun" panose="02010600030101010101" pitchFamily="2" charset="-122"/>
                          <a:ea typeface="SimSun" panose="02010600030101010101" pitchFamily="2" charset="-122"/>
                        </a:rPr>
                        <a:t/>
                      </a:r>
                      <a:br>
                        <a:rPr lang="zh-CN" altLang="en-US" sz="1000" b="0" i="0" u="none" strike="noStrike" dirty="0">
                          <a:solidFill>
                            <a:srgbClr val="000000"/>
                          </a:solidFill>
                          <a:effectLst/>
                          <a:latin typeface="SimSun" panose="02010600030101010101" pitchFamily="2" charset="-122"/>
                          <a:ea typeface="SimSun" panose="02010600030101010101" pitchFamily="2" charset="-122"/>
                        </a:rPr>
                      </a:br>
                      <a:r>
                        <a:rPr lang="zh-CN" altLang="en-US" sz="1000" b="0" i="0" u="none" strike="noStrike" dirty="0">
                          <a:solidFill>
                            <a:srgbClr val="000000"/>
                          </a:solidFill>
                          <a:effectLst/>
                          <a:latin typeface="SimSun" panose="02010600030101010101" pitchFamily="2" charset="-122"/>
                          <a:ea typeface="SimSun" panose="02010600030101010101" pitchFamily="2" charset="-122"/>
                        </a:rPr>
                        <a:t>多个团队需要利用一整套更强大且可扩展的工具，这对于分布式的团队是</a:t>
                      </a:r>
                      <a:r>
                        <a:rPr lang="zh-CN" altLang="en-US" sz="1000" b="0" i="0" u="none" strike="noStrike" dirty="0" smtClean="0">
                          <a:solidFill>
                            <a:srgbClr val="000000"/>
                          </a:solidFill>
                          <a:effectLst/>
                          <a:latin typeface="SimSun" panose="02010600030101010101" pitchFamily="2" charset="-122"/>
                          <a:ea typeface="SimSun" panose="02010600030101010101" pitchFamily="2" charset="-122"/>
                        </a:rPr>
                        <a:t>必需的</a:t>
                      </a:r>
                      <a:endParaRPr lang="zh-CN" altLang="en-US" sz="1000" b="0" i="0" u="none" strike="noStrike" dirty="0">
                        <a:solidFill>
                          <a:srgbClr val="000000"/>
                        </a:solidFill>
                        <a:effectLst/>
                        <a:latin typeface="SimSun" panose="02010600030101010101" pitchFamily="2" charset="-122"/>
                        <a:ea typeface="SimSun" panose="02010600030101010101" pitchFamily="2" charset="-122"/>
                      </a:endParaRPr>
                    </a:p>
                  </a:txBody>
                  <a:tcPr marL="9525" marR="9525" marT="9525"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DAEFFE"/>
                    </a:solidFill>
                  </a:tcPr>
                </a:tc>
                <a:tc>
                  <a:txBody>
                    <a:bodyPr/>
                    <a:lstStyle/>
                    <a:p>
                      <a:pPr algn="l" fontAlgn="t"/>
                      <a:r>
                        <a:rPr lang="zh-CN" altLang="en-US" sz="1000" b="0" i="0" u="none" strike="noStrike" dirty="0">
                          <a:solidFill>
                            <a:srgbClr val="000000"/>
                          </a:solidFill>
                          <a:effectLst/>
                          <a:latin typeface="SimSun" panose="02010600030101010101" pitchFamily="2" charset="-122"/>
                          <a:ea typeface="SimSun" panose="02010600030101010101" pitchFamily="2" charset="-122"/>
                        </a:rPr>
                        <a:t>正式组织结构结合非正式的编外人员</a:t>
                      </a:r>
                    </a:p>
                  </a:txBody>
                  <a:tcPr marL="9525" marR="9525" marT="9525"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DAEFFE"/>
                    </a:solidFill>
                  </a:tcPr>
                </a:tc>
                <a:tc>
                  <a:txBody>
                    <a:bodyPr/>
                    <a:lstStyle/>
                    <a:p>
                      <a:pPr algn="l" fontAlgn="t"/>
                      <a:r>
                        <a:rPr lang="zh-CN" altLang="en-US" sz="1000" b="0" i="0" u="none" strike="noStrike" dirty="0">
                          <a:solidFill>
                            <a:srgbClr val="000000"/>
                          </a:solidFill>
                          <a:effectLst/>
                          <a:latin typeface="SimSun" panose="02010600030101010101" pitchFamily="2" charset="-122"/>
                          <a:ea typeface="SimSun" panose="02010600030101010101" pitchFamily="2" charset="-122"/>
                        </a:rPr>
                        <a:t>在大型项目，整个产品计划分为 </a:t>
                      </a:r>
                      <a:r>
                        <a:rPr lang="en-US" altLang="zh-CN" sz="1000" b="0" i="0" u="none" strike="noStrike" dirty="0">
                          <a:solidFill>
                            <a:srgbClr val="000000"/>
                          </a:solidFill>
                          <a:effectLst/>
                          <a:latin typeface="SimSun" panose="02010600030101010101" pitchFamily="2" charset="-122"/>
                          <a:ea typeface="SimSun" panose="02010600030101010101" pitchFamily="2" charset="-122"/>
                        </a:rPr>
                        <a:t>5 </a:t>
                      </a:r>
                      <a:r>
                        <a:rPr lang="zh-CN" altLang="en-US" sz="1000" b="0" i="0" u="none" strike="noStrike" dirty="0">
                          <a:solidFill>
                            <a:srgbClr val="000000"/>
                          </a:solidFill>
                          <a:effectLst/>
                          <a:latin typeface="SimSun" panose="02010600030101010101" pitchFamily="2" charset="-122"/>
                          <a:ea typeface="SimSun" panose="02010600030101010101" pitchFamily="2" charset="-122"/>
                        </a:rPr>
                        <a:t>个级别 </a:t>
                      </a:r>
                      <a:r>
                        <a:rPr lang="en-US" altLang="zh-CN" sz="1000" b="0" i="0" u="none" strike="noStrike" dirty="0">
                          <a:solidFill>
                            <a:srgbClr val="000000"/>
                          </a:solidFill>
                          <a:effectLst/>
                          <a:latin typeface="SimSun" panose="02010600030101010101" pitchFamily="2" charset="-122"/>
                          <a:ea typeface="SimSun" panose="02010600030101010101" pitchFamily="2" charset="-122"/>
                        </a:rPr>
                        <a:t>— — </a:t>
                      </a:r>
                      <a:r>
                        <a:rPr lang="zh-CN" altLang="en-US" sz="1000" b="0" i="0" u="none" strike="noStrike" dirty="0">
                          <a:solidFill>
                            <a:srgbClr val="000000"/>
                          </a:solidFill>
                          <a:effectLst/>
                          <a:latin typeface="SimSun" panose="02010600030101010101" pitchFamily="2" charset="-122"/>
                          <a:ea typeface="SimSun" panose="02010600030101010101" pitchFamily="2" charset="-122"/>
                        </a:rPr>
                        <a:t>产品愿景、 路线图、发布、 </a:t>
                      </a:r>
                      <a:r>
                        <a:rPr lang="en-US" altLang="zh-CN" sz="1000" b="0" i="0" u="none" strike="noStrike" dirty="0">
                          <a:solidFill>
                            <a:srgbClr val="000000"/>
                          </a:solidFill>
                          <a:effectLst/>
                          <a:latin typeface="SimSun" panose="02010600030101010101" pitchFamily="2" charset="-122"/>
                          <a:ea typeface="SimSun" panose="02010600030101010101" pitchFamily="2" charset="-122"/>
                        </a:rPr>
                        <a:t>Sprint</a:t>
                      </a:r>
                      <a:r>
                        <a:rPr lang="zh-CN" altLang="en-US" sz="1000" b="0" i="0" u="none" strike="noStrike" dirty="0">
                          <a:solidFill>
                            <a:srgbClr val="000000"/>
                          </a:solidFill>
                          <a:effectLst/>
                          <a:latin typeface="SimSun" panose="02010600030101010101" pitchFamily="2" charset="-122"/>
                          <a:ea typeface="SimSun" panose="02010600030101010101" pitchFamily="2" charset="-122"/>
                        </a:rPr>
                        <a:t>和日常计划。</a:t>
                      </a:r>
                      <a:br>
                        <a:rPr lang="zh-CN" altLang="en-US" sz="1000" b="0" i="0" u="none" strike="noStrike" dirty="0">
                          <a:solidFill>
                            <a:srgbClr val="000000"/>
                          </a:solidFill>
                          <a:effectLst/>
                          <a:latin typeface="SimSun" panose="02010600030101010101" pitchFamily="2" charset="-122"/>
                          <a:ea typeface="SimSun" panose="02010600030101010101" pitchFamily="2" charset="-122"/>
                        </a:rPr>
                      </a:br>
                      <a:r>
                        <a:rPr lang="zh-CN" altLang="en-US" sz="1000" b="0" i="0" u="none" strike="noStrike" dirty="0">
                          <a:solidFill>
                            <a:srgbClr val="000000"/>
                          </a:solidFill>
                          <a:effectLst/>
                          <a:latin typeface="SimSun" panose="02010600030101010101" pitchFamily="2" charset="-122"/>
                          <a:ea typeface="SimSun" panose="02010600030101010101" pitchFamily="2" charset="-122"/>
                        </a:rPr>
                        <a:t/>
                      </a:r>
                      <a:br>
                        <a:rPr lang="zh-CN" altLang="en-US" sz="1000" b="0" i="0" u="none" strike="noStrike" dirty="0">
                          <a:solidFill>
                            <a:srgbClr val="000000"/>
                          </a:solidFill>
                          <a:effectLst/>
                          <a:latin typeface="SimSun" panose="02010600030101010101" pitchFamily="2" charset="-122"/>
                          <a:ea typeface="SimSun" panose="02010600030101010101" pitchFamily="2" charset="-122"/>
                        </a:rPr>
                      </a:br>
                      <a:r>
                        <a:rPr lang="zh-CN" altLang="en-US" sz="1000" b="0" i="0" u="none" strike="noStrike" dirty="0">
                          <a:solidFill>
                            <a:srgbClr val="000000"/>
                          </a:solidFill>
                          <a:effectLst/>
                          <a:latin typeface="SimSun" panose="02010600030101010101" pitchFamily="2" charset="-122"/>
                          <a:ea typeface="SimSun" panose="02010600030101010101" pitchFamily="2" charset="-122"/>
                        </a:rPr>
                        <a:t/>
                      </a:r>
                      <a:br>
                        <a:rPr lang="zh-CN" altLang="en-US" sz="1000" b="0" i="0" u="none" strike="noStrike" dirty="0">
                          <a:solidFill>
                            <a:srgbClr val="000000"/>
                          </a:solidFill>
                          <a:effectLst/>
                          <a:latin typeface="SimSun" panose="02010600030101010101" pitchFamily="2" charset="-122"/>
                          <a:ea typeface="SimSun" panose="02010600030101010101" pitchFamily="2" charset="-122"/>
                        </a:rPr>
                      </a:br>
                      <a:r>
                        <a:rPr lang="zh-CN" altLang="en-US" sz="1000" b="0" i="0" u="none" strike="noStrike" dirty="0">
                          <a:solidFill>
                            <a:srgbClr val="000000"/>
                          </a:solidFill>
                          <a:effectLst/>
                          <a:latin typeface="SimSun" panose="02010600030101010101" pitchFamily="2" charset="-122"/>
                          <a:ea typeface="SimSun" panose="02010600030101010101" pitchFamily="2" charset="-122"/>
                        </a:rPr>
                        <a:t/>
                      </a:r>
                      <a:br>
                        <a:rPr lang="zh-CN" altLang="en-US" sz="1000" b="0" i="0" u="none" strike="noStrike" dirty="0">
                          <a:solidFill>
                            <a:srgbClr val="000000"/>
                          </a:solidFill>
                          <a:effectLst/>
                          <a:latin typeface="SimSun" panose="02010600030101010101" pitchFamily="2" charset="-122"/>
                          <a:ea typeface="SimSun" panose="02010600030101010101" pitchFamily="2" charset="-122"/>
                        </a:rPr>
                      </a:br>
                      <a:endParaRPr lang="zh-CN" altLang="en-US" sz="1000" b="0" i="0" u="none" strike="noStrike" dirty="0">
                        <a:solidFill>
                          <a:srgbClr val="000000"/>
                        </a:solidFill>
                        <a:effectLst/>
                        <a:latin typeface="SimSun" panose="02010600030101010101" pitchFamily="2" charset="-122"/>
                        <a:ea typeface="SimSun" panose="02010600030101010101" pitchFamily="2" charset="-122"/>
                      </a:endParaRPr>
                    </a:p>
                  </a:txBody>
                  <a:tcPr marL="9525" marR="9525" marT="9525"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DAEFFE"/>
                    </a:solidFill>
                  </a:tcPr>
                </a:tc>
              </a:tr>
              <a:tr h="788997">
                <a:tc>
                  <a:txBody>
                    <a:bodyPr/>
                    <a:lstStyle/>
                    <a:p>
                      <a:pPr algn="l" fontAlgn="t"/>
                      <a:r>
                        <a:rPr lang="zh-CN" altLang="en-US" sz="1000" b="0" i="0" u="none" strike="noStrike" dirty="0">
                          <a:solidFill>
                            <a:srgbClr val="000000"/>
                          </a:solidFill>
                          <a:effectLst/>
                          <a:latin typeface="SimSun" panose="02010600030101010101" pitchFamily="2" charset="-122"/>
                          <a:ea typeface="SimSun" panose="02010600030101010101" pitchFamily="2" charset="-122"/>
                        </a:rPr>
                        <a:t>稳定的源结构：通用的源代码</a:t>
                      </a:r>
                    </a:p>
                  </a:txBody>
                  <a:tcPr marL="9525" marR="9525" marT="9525"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zh-CN" altLang="en-US" sz="1000" b="0" i="0" u="none" strike="noStrike">
                          <a:solidFill>
                            <a:srgbClr val="000000"/>
                          </a:solidFill>
                          <a:effectLst/>
                          <a:latin typeface="SimSun" panose="02010600030101010101" pitchFamily="2" charset="-122"/>
                          <a:ea typeface="SimSun" panose="02010600030101010101" pitchFamily="2" charset="-122"/>
                        </a:rPr>
                        <a:t>使用有效的联机协作</a:t>
                      </a:r>
                    </a:p>
                  </a:txBody>
                  <a:tcPr marL="9525" marR="9525" marT="9525"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ja-JP" altLang="en-US" sz="1000" b="0" i="0" u="none" strike="noStrike" dirty="0">
                          <a:solidFill>
                            <a:srgbClr val="000000"/>
                          </a:solidFill>
                          <a:effectLst/>
                          <a:latin typeface="SimSun" panose="02010600030101010101" pitchFamily="2" charset="-122"/>
                          <a:ea typeface="SimSun" panose="02010600030101010101" pitchFamily="2" charset="-122"/>
                        </a:rPr>
                        <a:t>使用常规 </a:t>
                      </a:r>
                      <a:r>
                        <a:rPr lang="en-US" sz="1000" b="0" i="0" u="none" strike="noStrike" dirty="0">
                          <a:solidFill>
                            <a:srgbClr val="000000"/>
                          </a:solidFill>
                          <a:effectLst/>
                          <a:latin typeface="SimSun" panose="02010600030101010101" pitchFamily="2" charset="-122"/>
                          <a:ea typeface="SimSun" panose="02010600030101010101" pitchFamily="2" charset="-122"/>
                        </a:rPr>
                        <a:t>Scrum</a:t>
                      </a:r>
                      <a:r>
                        <a:rPr lang="ja-JP" altLang="en-US" sz="1000" b="0" i="0" u="none" strike="noStrike" dirty="0">
                          <a:solidFill>
                            <a:srgbClr val="000000"/>
                          </a:solidFill>
                          <a:effectLst/>
                          <a:latin typeface="SimSun" panose="02010600030101010101" pitchFamily="2" charset="-122"/>
                          <a:ea typeface="SimSun" panose="02010600030101010101" pitchFamily="2" charset="-122"/>
                        </a:rPr>
                        <a:t>以外的新角色</a:t>
                      </a:r>
                    </a:p>
                  </a:txBody>
                  <a:tcPr marL="9525" marR="9525" marT="9525"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zh-CN" altLang="en-US" sz="1000" b="0" i="0" u="none" strike="noStrike" dirty="0">
                          <a:solidFill>
                            <a:srgbClr val="000000"/>
                          </a:solidFill>
                          <a:effectLst/>
                          <a:latin typeface="SimSun" panose="02010600030101010101" pitchFamily="2" charset="-122"/>
                          <a:ea typeface="SimSun" panose="02010600030101010101" pitchFamily="2" charset="-122"/>
                        </a:rPr>
                        <a:t>产品愿景被映射到计划阶段。</a:t>
                      </a:r>
                      <a:br>
                        <a:rPr lang="zh-CN" altLang="en-US" sz="1000" b="0" i="0" u="none" strike="noStrike" dirty="0">
                          <a:solidFill>
                            <a:srgbClr val="000000"/>
                          </a:solidFill>
                          <a:effectLst/>
                          <a:latin typeface="SimSun" panose="02010600030101010101" pitchFamily="2" charset="-122"/>
                          <a:ea typeface="SimSun" panose="02010600030101010101" pitchFamily="2" charset="-122"/>
                        </a:rPr>
                      </a:br>
                      <a:r>
                        <a:rPr lang="zh-CN" altLang="en-US" sz="1000" b="0" i="0" u="none" strike="noStrike" dirty="0">
                          <a:solidFill>
                            <a:srgbClr val="000000"/>
                          </a:solidFill>
                          <a:effectLst/>
                          <a:latin typeface="SimSun" panose="02010600030101010101" pitchFamily="2" charset="-122"/>
                          <a:ea typeface="SimSun" panose="02010600030101010101" pitchFamily="2" charset="-122"/>
                        </a:rPr>
                        <a:t>路线图被映射到分析阶段。</a:t>
                      </a:r>
                      <a:br>
                        <a:rPr lang="zh-CN" altLang="en-US" sz="1000" b="0" i="0" u="none" strike="noStrike" dirty="0">
                          <a:solidFill>
                            <a:srgbClr val="000000"/>
                          </a:solidFill>
                          <a:effectLst/>
                          <a:latin typeface="SimSun" panose="02010600030101010101" pitchFamily="2" charset="-122"/>
                          <a:ea typeface="SimSun" panose="02010600030101010101" pitchFamily="2" charset="-122"/>
                        </a:rPr>
                      </a:br>
                      <a:r>
                        <a:rPr lang="zh-CN" altLang="en-US" sz="1000" b="0" i="0" u="none" strike="noStrike" dirty="0">
                          <a:solidFill>
                            <a:srgbClr val="000000"/>
                          </a:solidFill>
                          <a:effectLst/>
                          <a:latin typeface="SimSun" panose="02010600030101010101" pitchFamily="2" charset="-122"/>
                          <a:ea typeface="SimSun" panose="02010600030101010101" pitchFamily="2" charset="-122"/>
                        </a:rPr>
                        <a:t>发布计划映射到</a:t>
                      </a:r>
                      <a:r>
                        <a:rPr lang="en-US" altLang="zh-CN" sz="1000" b="0" i="0" u="none" strike="noStrike" dirty="0">
                          <a:solidFill>
                            <a:srgbClr val="000000"/>
                          </a:solidFill>
                          <a:effectLst/>
                          <a:latin typeface="SimSun" panose="02010600030101010101" pitchFamily="2" charset="-122"/>
                          <a:ea typeface="SimSun" panose="02010600030101010101" pitchFamily="2" charset="-122"/>
                        </a:rPr>
                        <a:t>Sprint 0 </a:t>
                      </a:r>
                      <a:r>
                        <a:rPr lang="zh-CN" altLang="en-US" sz="1000" b="0" i="0" u="none" strike="noStrike" dirty="0">
                          <a:solidFill>
                            <a:srgbClr val="000000"/>
                          </a:solidFill>
                          <a:effectLst/>
                          <a:latin typeface="SimSun" panose="02010600030101010101" pitchFamily="2" charset="-122"/>
                          <a:ea typeface="SimSun" panose="02010600030101010101" pitchFamily="2" charset="-122"/>
                        </a:rPr>
                        <a:t>阶段，迭代计划在每个</a:t>
                      </a:r>
                      <a:r>
                        <a:rPr lang="en-US" altLang="zh-CN" sz="1000" b="0" i="0" u="none" strike="noStrike" dirty="0">
                          <a:solidFill>
                            <a:srgbClr val="000000"/>
                          </a:solidFill>
                          <a:effectLst/>
                          <a:latin typeface="SimSun" panose="02010600030101010101" pitchFamily="2" charset="-122"/>
                          <a:ea typeface="SimSun" panose="02010600030101010101" pitchFamily="2" charset="-122"/>
                        </a:rPr>
                        <a:t>Sprint</a:t>
                      </a:r>
                      <a:r>
                        <a:rPr lang="zh-CN" altLang="en-US" sz="1000" b="0" i="0" u="none" strike="noStrike" dirty="0">
                          <a:solidFill>
                            <a:srgbClr val="000000"/>
                          </a:solidFill>
                          <a:effectLst/>
                          <a:latin typeface="SimSun" panose="02010600030101010101" pitchFamily="2" charset="-122"/>
                          <a:ea typeface="SimSun" panose="02010600030101010101" pitchFamily="2" charset="-122"/>
                        </a:rPr>
                        <a:t>作为</a:t>
                      </a:r>
                      <a:r>
                        <a:rPr lang="en-US" altLang="zh-CN" sz="1000" b="0" i="0" u="none" strike="noStrike" dirty="0">
                          <a:solidFill>
                            <a:srgbClr val="000000"/>
                          </a:solidFill>
                          <a:effectLst/>
                          <a:latin typeface="SimSun" panose="02010600030101010101" pitchFamily="2" charset="-122"/>
                          <a:ea typeface="SimSun" panose="02010600030101010101" pitchFamily="2" charset="-122"/>
                        </a:rPr>
                        <a:t>Sprint</a:t>
                      </a:r>
                      <a:r>
                        <a:rPr lang="zh-CN" altLang="en-US" sz="1000" b="0" i="0" u="none" strike="noStrike" dirty="0">
                          <a:solidFill>
                            <a:srgbClr val="000000"/>
                          </a:solidFill>
                          <a:effectLst/>
                          <a:latin typeface="SimSun" panose="02010600030101010101" pitchFamily="2" charset="-122"/>
                          <a:ea typeface="SimSun" panose="02010600030101010101" pitchFamily="2" charset="-122"/>
                        </a:rPr>
                        <a:t>计划，</a:t>
                      </a:r>
                      <a:br>
                        <a:rPr lang="zh-CN" altLang="en-US" sz="1000" b="0" i="0" u="none" strike="noStrike" dirty="0">
                          <a:solidFill>
                            <a:srgbClr val="000000"/>
                          </a:solidFill>
                          <a:effectLst/>
                          <a:latin typeface="SimSun" panose="02010600030101010101" pitchFamily="2" charset="-122"/>
                          <a:ea typeface="SimSun" panose="02010600030101010101" pitchFamily="2" charset="-122"/>
                        </a:rPr>
                      </a:br>
                      <a:r>
                        <a:rPr lang="zh-CN" altLang="en-US" sz="1000" b="0" i="0" u="none" strike="noStrike" dirty="0">
                          <a:solidFill>
                            <a:srgbClr val="000000"/>
                          </a:solidFill>
                          <a:effectLst/>
                          <a:latin typeface="SimSun" panose="02010600030101010101" pitchFamily="2" charset="-122"/>
                          <a:ea typeface="SimSun" panose="02010600030101010101" pitchFamily="2" charset="-122"/>
                        </a:rPr>
                        <a:t>每个团队成员执行日常计划。</a:t>
                      </a:r>
                    </a:p>
                  </a:txBody>
                  <a:tcPr marL="9525" marR="9525" marT="9525"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r>
              <a:tr h="570864">
                <a:tc>
                  <a:txBody>
                    <a:bodyPr/>
                    <a:lstStyle/>
                    <a:p>
                      <a:pPr algn="l" fontAlgn="t"/>
                      <a:r>
                        <a:rPr lang="en-US" altLang="zh-CN" sz="1000" b="0" i="0" u="none" strike="noStrike" dirty="0">
                          <a:solidFill>
                            <a:srgbClr val="000000"/>
                          </a:solidFill>
                          <a:effectLst/>
                          <a:latin typeface="SimSun" panose="02010600030101010101" pitchFamily="2" charset="-122"/>
                          <a:ea typeface="SimSun" panose="02010600030101010101" pitchFamily="2" charset="-122"/>
                        </a:rPr>
                        <a:t>•</a:t>
                      </a:r>
                      <a:r>
                        <a:rPr lang="zh-CN" altLang="en-US" sz="1000" b="0" i="0" u="none" strike="noStrike" dirty="0">
                          <a:solidFill>
                            <a:srgbClr val="000000"/>
                          </a:solidFill>
                          <a:effectLst/>
                          <a:latin typeface="SimSun" panose="02010600030101010101" pitchFamily="2" charset="-122"/>
                          <a:ea typeface="SimSun" panose="02010600030101010101" pitchFamily="2" charset="-122"/>
                        </a:rPr>
                        <a:t>多开发环境</a:t>
                      </a:r>
                      <a:r>
                        <a:rPr lang="en-US" altLang="zh-CN" sz="1000" b="0" i="0" u="none" strike="noStrike" dirty="0">
                          <a:solidFill>
                            <a:srgbClr val="000000"/>
                          </a:solidFill>
                          <a:effectLst/>
                          <a:latin typeface="SimSun" panose="02010600030101010101" pitchFamily="2" charset="-122"/>
                          <a:ea typeface="SimSun" panose="02010600030101010101" pitchFamily="2" charset="-122"/>
                        </a:rPr>
                        <a:t>-</a:t>
                      </a:r>
                      <a:br>
                        <a:rPr lang="en-US" altLang="zh-CN" sz="1000" b="0" i="0" u="none" strike="noStrike" dirty="0">
                          <a:solidFill>
                            <a:srgbClr val="000000"/>
                          </a:solidFill>
                          <a:effectLst/>
                          <a:latin typeface="SimSun" panose="02010600030101010101" pitchFamily="2" charset="-122"/>
                          <a:ea typeface="SimSun" panose="02010600030101010101" pitchFamily="2" charset="-122"/>
                        </a:rPr>
                      </a:br>
                      <a:r>
                        <a:rPr lang="zh-CN" altLang="en-US" sz="1000" b="0" i="0" u="none" strike="noStrike" dirty="0">
                          <a:solidFill>
                            <a:srgbClr val="000000"/>
                          </a:solidFill>
                          <a:effectLst/>
                          <a:latin typeface="SimSun" panose="02010600030101010101" pitchFamily="2" charset="-122"/>
                          <a:ea typeface="SimSun" panose="02010600030101010101" pitchFamily="2" charset="-122"/>
                        </a:rPr>
                        <a:t>沙盒环境、测试环境、集成环境</a:t>
                      </a:r>
                    </a:p>
                  </a:txBody>
                  <a:tcPr marL="9525" marR="9525" marT="9525"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DAEFFE"/>
                    </a:solidFill>
                  </a:tcPr>
                </a:tc>
                <a:tc>
                  <a:txBody>
                    <a:bodyPr/>
                    <a:lstStyle/>
                    <a:p>
                      <a:pPr algn="l" fontAlgn="t"/>
                      <a:r>
                        <a:rPr lang="ja-JP" altLang="en-US" sz="1000" b="0" i="0" u="none" strike="noStrike">
                          <a:solidFill>
                            <a:srgbClr val="000000"/>
                          </a:solidFill>
                          <a:effectLst/>
                          <a:latin typeface="SimSun" panose="02010600030101010101" pitchFamily="2" charset="-122"/>
                          <a:ea typeface="SimSun" panose="02010600030101010101" pitchFamily="2" charset="-122"/>
                        </a:rPr>
                        <a:t>　</a:t>
                      </a:r>
                    </a:p>
                  </a:txBody>
                  <a:tcPr marL="9525" marR="9525" marT="9525"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DAEFFE"/>
                    </a:solidFill>
                  </a:tcPr>
                </a:tc>
                <a:tc>
                  <a:txBody>
                    <a:bodyPr/>
                    <a:lstStyle/>
                    <a:p>
                      <a:pPr algn="l" fontAlgn="t"/>
                      <a:r>
                        <a:rPr lang="zh-CN" altLang="en-US" sz="1000" b="0" i="0" u="none" strike="noStrike">
                          <a:solidFill>
                            <a:srgbClr val="000000"/>
                          </a:solidFill>
                          <a:effectLst/>
                          <a:latin typeface="SimSun" panose="02010600030101010101" pitchFamily="2" charset="-122"/>
                          <a:ea typeface="SimSun" panose="02010600030101010101" pitchFamily="2" charset="-122"/>
                        </a:rPr>
                        <a:t>使用正式的沟通途径，支持非正式沟通</a:t>
                      </a:r>
                    </a:p>
                  </a:txBody>
                  <a:tcPr marL="9525" marR="9525" marT="9525"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DAEFFE"/>
                    </a:solidFill>
                  </a:tcPr>
                </a:tc>
                <a:tc>
                  <a:txBody>
                    <a:bodyPr/>
                    <a:lstStyle/>
                    <a:p>
                      <a:pPr algn="l" fontAlgn="t"/>
                      <a:r>
                        <a:rPr lang="zh-CN" altLang="en-US" sz="1000" b="0" i="0" u="none" strike="noStrike" dirty="0">
                          <a:solidFill>
                            <a:srgbClr val="000000"/>
                          </a:solidFill>
                          <a:effectLst/>
                          <a:latin typeface="SimSun" panose="02010600030101010101" pitchFamily="2" charset="-122"/>
                          <a:ea typeface="SimSun" panose="02010600030101010101" pitchFamily="2" charset="-122"/>
                        </a:rPr>
                        <a:t>这种多层规划允许项目扩展到更大规模的团队和更加复杂的应用程序。</a:t>
                      </a:r>
                    </a:p>
                  </a:txBody>
                  <a:tcPr marL="9525" marR="9525" marT="9525"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DAEFFE"/>
                    </a:solidFill>
                  </a:tcPr>
                </a:tc>
              </a:tr>
              <a:tr h="573474">
                <a:tc>
                  <a:txBody>
                    <a:bodyPr/>
                    <a:lstStyle/>
                    <a:p>
                      <a:pPr algn="l" fontAlgn="t"/>
                      <a:r>
                        <a:rPr lang="ja-JP" altLang="en-US" sz="1000" b="0" i="0" u="none" strike="noStrike" dirty="0" smtClean="0">
                          <a:solidFill>
                            <a:srgbClr val="000000"/>
                          </a:solidFill>
                          <a:effectLst/>
                          <a:latin typeface="SimSun" panose="02010600030101010101" pitchFamily="2" charset="-122"/>
                          <a:ea typeface="SimSun" panose="02010600030101010101" pitchFamily="2" charset="-122"/>
                        </a:rPr>
                        <a:t>自动化</a:t>
                      </a:r>
                      <a:r>
                        <a:rPr lang="en-US" altLang="ja-JP" sz="1000" b="0" i="0" u="none" strike="noStrike" dirty="0">
                          <a:solidFill>
                            <a:srgbClr val="000000"/>
                          </a:solidFill>
                          <a:effectLst/>
                          <a:latin typeface="SimSun" panose="02010600030101010101" pitchFamily="2" charset="-122"/>
                          <a:ea typeface="SimSun" panose="02010600030101010101" pitchFamily="2" charset="-122"/>
                        </a:rPr>
                        <a:t>︰</a:t>
                      </a:r>
                      <a:r>
                        <a:rPr lang="en-US" sz="1000" b="0" i="0" u="none" strike="noStrike" dirty="0">
                          <a:solidFill>
                            <a:srgbClr val="000000"/>
                          </a:solidFill>
                          <a:effectLst/>
                          <a:latin typeface="SimSun" panose="02010600030101010101" pitchFamily="2" charset="-122"/>
                          <a:ea typeface="SimSun" panose="02010600030101010101" pitchFamily="2" charset="-122"/>
                        </a:rPr>
                        <a:t>Builds, Testing and Integration</a:t>
                      </a:r>
                    </a:p>
                  </a:txBody>
                  <a:tcPr marL="9525" marR="9525" marT="9525"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ja-JP" altLang="en-US" sz="1000" b="0" i="0" u="none" strike="noStrike" dirty="0">
                          <a:solidFill>
                            <a:srgbClr val="000000"/>
                          </a:solidFill>
                          <a:effectLst/>
                          <a:latin typeface="SimSun" panose="02010600030101010101" pitchFamily="2" charset="-122"/>
                          <a:ea typeface="SimSun" panose="02010600030101010101" pitchFamily="2" charset="-122"/>
                        </a:rPr>
                        <a:t>　</a:t>
                      </a:r>
                    </a:p>
                  </a:txBody>
                  <a:tcPr marL="9525" marR="9525" marT="9525"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zh-CN" altLang="en-US" sz="1000" b="0" i="0" u="none" strike="noStrike" dirty="0">
                          <a:solidFill>
                            <a:srgbClr val="000000"/>
                          </a:solidFill>
                          <a:effectLst/>
                          <a:latin typeface="SimSun" panose="02010600030101010101" pitchFamily="2" charset="-122"/>
                          <a:ea typeface="SimSun" panose="02010600030101010101" pitchFamily="2" charset="-122"/>
                        </a:rPr>
                        <a:t>对敏捷实践保持理解一致</a:t>
                      </a:r>
                    </a:p>
                  </a:txBody>
                  <a:tcPr marL="9525" marR="9525" marT="9525"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ja-JP" altLang="en-US" sz="1000" b="0" i="0" u="none" strike="noStrike" dirty="0">
                          <a:solidFill>
                            <a:srgbClr val="000000"/>
                          </a:solidFill>
                          <a:effectLst/>
                          <a:latin typeface="SimSun" panose="02010600030101010101" pitchFamily="2" charset="-122"/>
                          <a:ea typeface="SimSun" panose="02010600030101010101" pitchFamily="2" charset="-122"/>
                        </a:rPr>
                        <a:t>　</a:t>
                      </a:r>
                    </a:p>
                  </a:txBody>
                  <a:tcPr marL="9525" marR="9525" marT="9525"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r>
              <a:tr h="508000">
                <a:tc>
                  <a:txBody>
                    <a:bodyPr/>
                    <a:lstStyle/>
                    <a:p>
                      <a:pPr algn="l" fontAlgn="t"/>
                      <a:endParaRPr lang="en-US" sz="1000" b="0" i="0" u="none" strike="noStrike" dirty="0">
                        <a:solidFill>
                          <a:srgbClr val="000000"/>
                        </a:solidFill>
                        <a:effectLst/>
                        <a:latin typeface="SimSun" panose="02010600030101010101" pitchFamily="2" charset="-122"/>
                        <a:ea typeface="SimSun" panose="02010600030101010101" pitchFamily="2" charset="-122"/>
                      </a:endParaRPr>
                    </a:p>
                  </a:txBody>
                  <a:tcPr marL="9525" marR="9525" marT="9525"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DAEFFE"/>
                    </a:solidFill>
                  </a:tcPr>
                </a:tc>
                <a:tc>
                  <a:txBody>
                    <a:bodyPr/>
                    <a:lstStyle/>
                    <a:p>
                      <a:pPr algn="l" fontAlgn="t"/>
                      <a:endParaRPr lang="ja-JP" altLang="en-US" sz="1000" b="0" i="0" u="none" strike="noStrike" dirty="0">
                        <a:solidFill>
                          <a:srgbClr val="000000"/>
                        </a:solidFill>
                        <a:effectLst/>
                        <a:latin typeface="SimSun" panose="02010600030101010101" pitchFamily="2" charset="-122"/>
                        <a:ea typeface="SimSun" panose="02010600030101010101" pitchFamily="2" charset="-122"/>
                      </a:endParaRPr>
                    </a:p>
                  </a:txBody>
                  <a:tcPr marL="9525" marR="9525" marT="9525"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DAEFFE"/>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zh-CN" altLang="en-US" sz="1000" b="0" i="0" u="none" strike="noStrike" dirty="0" smtClean="0">
                          <a:solidFill>
                            <a:srgbClr val="000000"/>
                          </a:solidFill>
                          <a:effectLst/>
                          <a:latin typeface="SimSun" panose="02010600030101010101" pitchFamily="2" charset="-122"/>
                          <a:ea typeface="SimSun" panose="02010600030101010101" pitchFamily="2" charset="-122"/>
                        </a:rPr>
                        <a:t>标准化的工具和资产的使用</a:t>
                      </a:r>
                    </a:p>
                  </a:txBody>
                  <a:tcPr marL="9525" marR="9525" marT="9525"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DAEFFE"/>
                    </a:solidFill>
                  </a:tcPr>
                </a:tc>
                <a:tc>
                  <a:txBody>
                    <a:bodyPr/>
                    <a:lstStyle/>
                    <a:p>
                      <a:pPr algn="l" fontAlgn="t"/>
                      <a:endParaRPr lang="ja-JP" altLang="en-US" sz="1000" b="0" i="0" u="none" strike="noStrike" dirty="0">
                        <a:solidFill>
                          <a:srgbClr val="000000"/>
                        </a:solidFill>
                        <a:effectLst/>
                        <a:latin typeface="SimSun" panose="02010600030101010101" pitchFamily="2" charset="-122"/>
                        <a:ea typeface="SimSun" panose="02010600030101010101" pitchFamily="2" charset="-122"/>
                      </a:endParaRPr>
                    </a:p>
                  </a:txBody>
                  <a:tcPr marL="9525" marR="9525" marT="9525"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DAEFFE"/>
                    </a:solidFill>
                  </a:tcPr>
                </a:tc>
              </a:tr>
            </a:tbl>
          </a:graphicData>
        </a:graphic>
      </p:graphicFrame>
    </p:spTree>
    <p:extLst>
      <p:ext uri="{BB962C8B-B14F-4D97-AF65-F5344CB8AC3E}">
        <p14:creationId xmlns:p14="http://schemas.microsoft.com/office/powerpoint/2010/main" val="5221582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455613" y="1239825"/>
            <a:ext cx="8688387" cy="4336320"/>
          </a:xfrm>
          <a:effectLst/>
          <a:sp3d/>
        </p:spPr>
        <p:txBody>
          <a:bodyPr/>
          <a:lstStyle/>
          <a:p>
            <a:pPr marL="0" indent="0">
              <a:buNone/>
            </a:pPr>
            <a:r>
              <a:rPr lang="zh-CN" altLang="en-US" b="1" dirty="0" smtClean="0">
                <a:latin typeface="SimSun" panose="02010600030101010101" pitchFamily="2" charset="-122"/>
                <a:ea typeface="SimSun" panose="02010600030101010101" pitchFamily="2" charset="-122"/>
              </a:rPr>
              <a:t>常见的</a:t>
            </a:r>
            <a:r>
              <a:rPr lang="en-US" altLang="zh-CN" b="1" dirty="0" smtClean="0">
                <a:latin typeface="SimSun" panose="02010600030101010101" pitchFamily="2" charset="-122"/>
                <a:ea typeface="SimSun" panose="02010600030101010101" pitchFamily="2" charset="-122"/>
              </a:rPr>
              <a:t>3</a:t>
            </a:r>
            <a:r>
              <a:rPr lang="zh-CN" altLang="en-US" b="1" dirty="0" smtClean="0">
                <a:latin typeface="SimSun" panose="02010600030101010101" pitchFamily="2" charset="-122"/>
                <a:ea typeface="SimSun" panose="02010600030101010101" pitchFamily="2" charset="-122"/>
              </a:rPr>
              <a:t>种敏捷开发团队实现方法（适用于</a:t>
            </a:r>
            <a:r>
              <a:rPr lang="en-US" altLang="zh-CN" b="1" dirty="0" smtClean="0">
                <a:latin typeface="SimSun" panose="02010600030101010101" pitchFamily="2" charset="-122"/>
                <a:ea typeface="SimSun" panose="02010600030101010101" pitchFamily="2" charset="-122"/>
              </a:rPr>
              <a:t>50</a:t>
            </a:r>
            <a:r>
              <a:rPr lang="zh-CN" altLang="en-US" b="1" dirty="0">
                <a:latin typeface="SimSun" panose="02010600030101010101" pitchFamily="2" charset="-122"/>
                <a:ea typeface="SimSun" panose="02010600030101010101" pitchFamily="2" charset="-122"/>
              </a:rPr>
              <a:t>人以上</a:t>
            </a:r>
            <a:r>
              <a:rPr lang="zh-CN" altLang="en-US" b="1" dirty="0" smtClean="0">
                <a:latin typeface="SimSun" panose="02010600030101010101" pitchFamily="2" charset="-122"/>
                <a:ea typeface="SimSun" panose="02010600030101010101" pitchFamily="2" charset="-122"/>
              </a:rPr>
              <a:t>的规模）</a:t>
            </a:r>
            <a:endParaRPr lang="en-US" altLang="zh-CN" b="1" dirty="0">
              <a:latin typeface="SimSun" panose="02010600030101010101" pitchFamily="2" charset="-122"/>
              <a:ea typeface="SimSun" panose="02010600030101010101" pitchFamily="2" charset="-122"/>
            </a:endParaRPr>
          </a:p>
          <a:p>
            <a:pPr marL="0" indent="0">
              <a:buNone/>
            </a:pPr>
            <a:r>
              <a:rPr lang="zh-CN" altLang="en-US" sz="1400" dirty="0" smtClean="0">
                <a:latin typeface="SimSun" panose="02010600030101010101" pitchFamily="2" charset="-122"/>
                <a:ea typeface="SimSun" panose="02010600030101010101" pitchFamily="2" charset="-122"/>
              </a:rPr>
              <a:t> </a:t>
            </a:r>
            <a:endParaRPr lang="en-US" altLang="zh-CN" sz="1400" b="1" dirty="0" smtClean="0">
              <a:latin typeface="SimSun" panose="02010600030101010101" pitchFamily="2" charset="-122"/>
              <a:ea typeface="SimSun" panose="02010600030101010101" pitchFamily="2" charset="-122"/>
            </a:endParaRPr>
          </a:p>
        </p:txBody>
      </p:sp>
      <p:sp>
        <p:nvSpPr>
          <p:cNvPr id="2" name="Title 1"/>
          <p:cNvSpPr>
            <a:spLocks noGrp="1"/>
          </p:cNvSpPr>
          <p:nvPr>
            <p:ph type="title"/>
          </p:nvPr>
        </p:nvSpPr>
        <p:spPr>
          <a:effectLst/>
          <a:sp3d/>
        </p:spPr>
        <p:txBody>
          <a:bodyPr/>
          <a:lstStyle/>
          <a:p>
            <a:r>
              <a:rPr lang="en-US" altLang="zh-CN" dirty="0" err="1" smtClean="0">
                <a:latin typeface="SimSun" panose="02010600030101010101" pitchFamily="2" charset="-122"/>
                <a:ea typeface="SimSun" panose="02010600030101010101" pitchFamily="2" charset="-122"/>
              </a:rPr>
              <a:t>SAFe</a:t>
            </a:r>
            <a:r>
              <a:rPr lang="zh-CN" altLang="en-US" dirty="0" smtClean="0">
                <a:latin typeface="SimSun" panose="02010600030101010101" pitchFamily="2" charset="-122"/>
                <a:ea typeface="SimSun" panose="02010600030101010101" pitchFamily="2" charset="-122"/>
              </a:rPr>
              <a:t>框架（</a:t>
            </a:r>
            <a:r>
              <a:rPr lang="en-US" altLang="ja-JP" dirty="0" smtClean="0">
                <a:latin typeface="SimSun" panose="02010600030101010101" pitchFamily="2" charset="-122"/>
                <a:ea typeface="SimSun" panose="02010600030101010101" pitchFamily="2" charset="-122"/>
              </a:rPr>
              <a:t>2</a:t>
            </a:r>
            <a:r>
              <a:rPr lang="en-US" altLang="zh-CN" dirty="0" smtClean="0">
                <a:latin typeface="SimSun" panose="02010600030101010101" pitchFamily="2" charset="-122"/>
                <a:ea typeface="SimSun" panose="02010600030101010101" pitchFamily="2" charset="-122"/>
              </a:rPr>
              <a:t>/</a:t>
            </a:r>
            <a:r>
              <a:rPr lang="en-US" altLang="ja-JP" dirty="0" smtClean="0">
                <a:latin typeface="SimSun" panose="02010600030101010101" pitchFamily="2" charset="-122"/>
                <a:ea typeface="SimSun" panose="02010600030101010101" pitchFamily="2" charset="-122"/>
              </a:rPr>
              <a:t>2</a:t>
            </a:r>
            <a:r>
              <a:rPr lang="zh-CN" altLang="en-US" dirty="0" smtClean="0">
                <a:latin typeface="SimSun" panose="02010600030101010101" pitchFamily="2" charset="-122"/>
                <a:ea typeface="SimSun" panose="02010600030101010101" pitchFamily="2" charset="-122"/>
              </a:rPr>
              <a:t>）</a:t>
            </a:r>
            <a:endParaRPr lang="en-AU"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dirty="0" smtClean="0"/>
              <a:t>Copyright © 2016 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13</a:t>
            </a:fld>
            <a:endParaRPr lang="en-US" dirty="0"/>
          </a:p>
        </p:txBody>
      </p:sp>
      <p:graphicFrame>
        <p:nvGraphicFramePr>
          <p:cNvPr id="3" name="Diagram 2"/>
          <p:cNvGraphicFramePr/>
          <p:nvPr>
            <p:extLst>
              <p:ext uri="{D42A27DB-BD31-4B8C-83A1-F6EECF244321}">
                <p14:modId xmlns:p14="http://schemas.microsoft.com/office/powerpoint/2010/main" val="3105062570"/>
              </p:ext>
            </p:extLst>
          </p:nvPr>
        </p:nvGraphicFramePr>
        <p:xfrm>
          <a:off x="982085" y="1868055"/>
          <a:ext cx="8522133"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1170712" y="2244443"/>
            <a:ext cx="969818" cy="338554"/>
          </a:xfrm>
          <a:prstGeom prst="rect">
            <a:avLst/>
          </a:prstGeom>
          <a:noFill/>
        </p:spPr>
        <p:txBody>
          <a:bodyPr wrap="square" rtlCol="0">
            <a:spAutoFit/>
          </a:bodyPr>
          <a:lstStyle/>
          <a:p>
            <a:r>
              <a:rPr lang="zh-CN" altLang="en-US" sz="1600" b="1" dirty="0">
                <a:solidFill>
                  <a:schemeClr val="tx2"/>
                </a:solidFill>
                <a:latin typeface="SimSun" panose="02010600030101010101" pitchFamily="2" charset="-122"/>
                <a:ea typeface="SimSun" panose="02010600030101010101" pitchFamily="2" charset="-122"/>
                <a:cs typeface="Arial" pitchFamily="34" charset="0"/>
              </a:rPr>
              <a:t>方法一</a:t>
            </a:r>
            <a:endParaRPr lang="ja-JP" altLang="en-US" sz="1600" b="1" dirty="0">
              <a:solidFill>
                <a:schemeClr val="tx2"/>
              </a:solidFill>
              <a:latin typeface="SimSun" panose="02010600030101010101" pitchFamily="2" charset="-122"/>
              <a:ea typeface="SimSun" panose="02010600030101010101" pitchFamily="2" charset="-122"/>
              <a:cs typeface="Arial" pitchFamily="34" charset="0"/>
            </a:endParaRPr>
          </a:p>
        </p:txBody>
      </p:sp>
      <p:sp>
        <p:nvSpPr>
          <p:cNvPr id="9" name="TextBox 8"/>
          <p:cNvSpPr txBox="1"/>
          <p:nvPr/>
        </p:nvSpPr>
        <p:spPr>
          <a:xfrm>
            <a:off x="1170712" y="3717643"/>
            <a:ext cx="969818" cy="338554"/>
          </a:xfrm>
          <a:prstGeom prst="rect">
            <a:avLst/>
          </a:prstGeom>
          <a:noFill/>
        </p:spPr>
        <p:txBody>
          <a:bodyPr wrap="square" rtlCol="0">
            <a:spAutoFit/>
          </a:bodyPr>
          <a:lstStyle/>
          <a:p>
            <a:r>
              <a:rPr lang="zh-CN" altLang="en-US" sz="1600" b="1" dirty="0" smtClean="0">
                <a:solidFill>
                  <a:schemeClr val="tx2"/>
                </a:solidFill>
                <a:latin typeface="SimSun" panose="02010600030101010101" pitchFamily="2" charset="-122"/>
                <a:ea typeface="SimSun" panose="02010600030101010101" pitchFamily="2" charset="-122"/>
                <a:cs typeface="Arial" pitchFamily="34" charset="0"/>
              </a:rPr>
              <a:t>方法二</a:t>
            </a:r>
            <a:endParaRPr lang="en-US" altLang="zh-CN" sz="1600" b="1" dirty="0" smtClean="0">
              <a:solidFill>
                <a:schemeClr val="tx2"/>
              </a:solidFill>
              <a:latin typeface="SimSun" panose="02010600030101010101" pitchFamily="2" charset="-122"/>
              <a:ea typeface="SimSun" panose="02010600030101010101" pitchFamily="2" charset="-122"/>
              <a:cs typeface="Arial" pitchFamily="34" charset="0"/>
            </a:endParaRPr>
          </a:p>
        </p:txBody>
      </p:sp>
      <p:sp>
        <p:nvSpPr>
          <p:cNvPr id="11" name="TextBox 10"/>
          <p:cNvSpPr txBox="1"/>
          <p:nvPr/>
        </p:nvSpPr>
        <p:spPr>
          <a:xfrm>
            <a:off x="1170712" y="5191411"/>
            <a:ext cx="969818" cy="338554"/>
          </a:xfrm>
          <a:prstGeom prst="rect">
            <a:avLst/>
          </a:prstGeom>
          <a:noFill/>
        </p:spPr>
        <p:txBody>
          <a:bodyPr wrap="square" rtlCol="0">
            <a:spAutoFit/>
          </a:bodyPr>
          <a:lstStyle/>
          <a:p>
            <a:r>
              <a:rPr lang="zh-CN" altLang="en-US" sz="1600" b="1" dirty="0" smtClean="0">
                <a:solidFill>
                  <a:schemeClr val="tx2"/>
                </a:solidFill>
                <a:latin typeface="SimSun" panose="02010600030101010101" pitchFamily="2" charset="-122"/>
                <a:ea typeface="SimSun" panose="02010600030101010101" pitchFamily="2" charset="-122"/>
                <a:cs typeface="Arial" pitchFamily="34" charset="0"/>
              </a:rPr>
              <a:t>方法三</a:t>
            </a:r>
            <a:endParaRPr lang="ja-JP" altLang="en-US" sz="1600" b="1" dirty="0">
              <a:solidFill>
                <a:schemeClr val="tx2"/>
              </a:solidFill>
              <a:latin typeface="SimSun" panose="02010600030101010101" pitchFamily="2" charset="-122"/>
              <a:ea typeface="SimSun" panose="02010600030101010101" pitchFamily="2" charset="-122"/>
              <a:cs typeface="Arial" pitchFamily="34" charset="0"/>
            </a:endParaRPr>
          </a:p>
        </p:txBody>
      </p:sp>
    </p:spTree>
    <p:extLst>
      <p:ext uri="{BB962C8B-B14F-4D97-AF65-F5344CB8AC3E}">
        <p14:creationId xmlns:p14="http://schemas.microsoft.com/office/powerpoint/2010/main" val="41092732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sp3d/>
        </p:spPr>
        <p:txBody>
          <a:bodyPr/>
          <a:lstStyle/>
          <a:p>
            <a:r>
              <a:rPr lang="zh-CN" altLang="en-US" dirty="0" smtClean="0">
                <a:latin typeface="SimSun" panose="02010600030101010101" pitchFamily="2" charset="-122"/>
                <a:ea typeface="SimSun" panose="02010600030101010101" pitchFamily="2" charset="-122"/>
              </a:rPr>
              <a:t>敏捷开发的特点</a:t>
            </a:r>
            <a:endParaRPr lang="en-AU"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dirty="0" smtClean="0"/>
              <a:t>Copyright © 2016 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14</a:t>
            </a:fld>
            <a:endParaRPr lang="en-US" dirty="0"/>
          </a:p>
        </p:txBody>
      </p:sp>
      <p:sp>
        <p:nvSpPr>
          <p:cNvPr id="9" name="Content Placeholder 4"/>
          <p:cNvSpPr>
            <a:spLocks noGrp="1"/>
          </p:cNvSpPr>
          <p:nvPr>
            <p:ph sz="quarter" idx="11"/>
          </p:nvPr>
        </p:nvSpPr>
        <p:spPr>
          <a:xfrm>
            <a:off x="455613" y="1239825"/>
            <a:ext cx="8688387" cy="4336320"/>
          </a:xfrm>
          <a:effectLst/>
          <a:sp3d/>
        </p:spPr>
        <p:txBody>
          <a:bodyPr/>
          <a:lstStyle/>
          <a:p>
            <a:pPr marL="0" indent="0">
              <a:buNone/>
            </a:pPr>
            <a:r>
              <a:rPr lang="en-US" altLang="zh-CN" b="1" dirty="0">
                <a:latin typeface="SimSun" panose="02010600030101010101" pitchFamily="2" charset="-122"/>
                <a:ea typeface="SimSun" panose="02010600030101010101" pitchFamily="2" charset="-122"/>
              </a:rPr>
              <a:t>Test-Driven Development</a:t>
            </a:r>
            <a:r>
              <a:rPr lang="zh-CN" altLang="en-US" b="1" dirty="0">
                <a:latin typeface="SimSun" panose="02010600030101010101" pitchFamily="2" charset="-122"/>
                <a:ea typeface="SimSun" panose="02010600030101010101" pitchFamily="2" charset="-122"/>
              </a:rPr>
              <a:t>，</a:t>
            </a:r>
            <a:r>
              <a:rPr lang="zh-CN" altLang="en-US" b="1" dirty="0" smtClean="0">
                <a:latin typeface="SimSun" panose="02010600030101010101" pitchFamily="2" charset="-122"/>
                <a:ea typeface="SimSun" panose="02010600030101010101" pitchFamily="2" charset="-122"/>
              </a:rPr>
              <a:t>测试驱动开发</a:t>
            </a:r>
            <a:endParaRPr lang="en-US" altLang="zh-CN" b="1" dirty="0" smtClean="0">
              <a:latin typeface="SimSun" panose="02010600030101010101" pitchFamily="2" charset="-122"/>
              <a:ea typeface="SimSun" panose="02010600030101010101" pitchFamily="2" charset="-122"/>
            </a:endParaRPr>
          </a:p>
          <a:p>
            <a:pPr marL="0" indent="0">
              <a:buNone/>
            </a:pPr>
            <a:r>
              <a:rPr lang="zh-CN" altLang="en-US" sz="1400" dirty="0" smtClean="0">
                <a:latin typeface="SimSun" panose="02010600030101010101" pitchFamily="2" charset="-122"/>
                <a:ea typeface="SimSun" panose="02010600030101010101" pitchFamily="2" charset="-122"/>
              </a:rPr>
              <a:t>  这是敏捷开发的一个重要组成部分</a:t>
            </a:r>
            <a:r>
              <a:rPr lang="zh-CN" altLang="en-US" sz="1400" dirty="0">
                <a:latin typeface="SimSun" panose="02010600030101010101" pitchFamily="2" charset="-122"/>
                <a:ea typeface="SimSun" panose="02010600030101010101" pitchFamily="2" charset="-122"/>
              </a:rPr>
              <a:t>。功能实现从测试开始，首先对业务需求进行分析，分解为一个一个</a:t>
            </a:r>
            <a:r>
              <a:rPr lang="zh-CN" altLang="en-US" sz="1400" dirty="0" smtClean="0">
                <a:latin typeface="SimSun" panose="02010600030101010101" pitchFamily="2" charset="-122"/>
                <a:ea typeface="SimSun" panose="02010600030101010101" pitchFamily="2" charset="-122"/>
              </a:rPr>
              <a:t>的</a:t>
            </a:r>
            <a:r>
              <a:rPr lang="en-US" altLang="zh-CN" sz="1400" dirty="0" smtClean="0">
                <a:latin typeface="SimSun" panose="02010600030101010101" pitchFamily="2" charset="-122"/>
                <a:ea typeface="SimSun" panose="02010600030101010101" pitchFamily="2" charset="-122"/>
              </a:rPr>
              <a:t/>
            </a:r>
            <a:br>
              <a:rPr lang="en-US" altLang="zh-CN" sz="1400" dirty="0" smtClean="0">
                <a:latin typeface="SimSun" panose="02010600030101010101" pitchFamily="2" charset="-122"/>
                <a:ea typeface="SimSun" panose="02010600030101010101" pitchFamily="2" charset="-122"/>
              </a:rPr>
            </a:br>
            <a:r>
              <a:rPr lang="zh-CN" altLang="en-US" sz="1400" dirty="0" smtClean="0">
                <a:latin typeface="SimSun" panose="02010600030101010101" pitchFamily="2" charset="-122"/>
                <a:ea typeface="SimSun" panose="02010600030101010101" pitchFamily="2" charset="-122"/>
              </a:rPr>
              <a:t>  </a:t>
            </a:r>
            <a:r>
              <a:rPr lang="en-US" altLang="zh-CN" sz="1400" dirty="0" smtClean="0">
                <a:latin typeface="SimSun" panose="02010600030101010101" pitchFamily="2" charset="-122"/>
                <a:ea typeface="SimSun" panose="02010600030101010101" pitchFamily="2" charset="-122"/>
              </a:rPr>
              <a:t>Story</a:t>
            </a:r>
            <a:r>
              <a:rPr lang="zh-CN" altLang="en-US" sz="1400" dirty="0" smtClean="0">
                <a:latin typeface="SimSun" panose="02010600030101010101" pitchFamily="2" charset="-122"/>
                <a:ea typeface="SimSun" panose="02010600030101010101" pitchFamily="2" charset="-122"/>
              </a:rPr>
              <a:t>，记录在</a:t>
            </a:r>
            <a:r>
              <a:rPr lang="en-US" altLang="zh-CN" sz="1400" dirty="0">
                <a:latin typeface="SimSun" panose="02010600030101010101" pitchFamily="2" charset="-122"/>
                <a:ea typeface="SimSun" panose="02010600030101010101" pitchFamily="2" charset="-122"/>
              </a:rPr>
              <a:t>Story Card</a:t>
            </a:r>
            <a:r>
              <a:rPr lang="zh-CN" altLang="en-US" sz="1400" dirty="0">
                <a:latin typeface="SimSun" panose="02010600030101010101" pitchFamily="2" charset="-122"/>
                <a:ea typeface="SimSun" panose="02010600030101010101" pitchFamily="2" charset="-122"/>
              </a:rPr>
              <a:t>上。由两个人来共同完成，一个人按照</a:t>
            </a:r>
            <a:r>
              <a:rPr lang="en-US" altLang="zh-CN" sz="1400" dirty="0">
                <a:latin typeface="SimSun" panose="02010600030101010101" pitchFamily="2" charset="-122"/>
                <a:ea typeface="SimSun" panose="02010600030101010101" pitchFamily="2" charset="-122"/>
              </a:rPr>
              <a:t>Story</a:t>
            </a:r>
            <a:r>
              <a:rPr lang="zh-CN" altLang="en-US" sz="1400" dirty="0">
                <a:latin typeface="SimSun" panose="02010600030101010101" pitchFamily="2" charset="-122"/>
                <a:ea typeface="SimSun" panose="02010600030101010101" pitchFamily="2" charset="-122"/>
              </a:rPr>
              <a:t>，从业务需求的角度来编写测试代码</a:t>
            </a:r>
            <a:r>
              <a:rPr lang="zh-CN" altLang="en-US" sz="1400" dirty="0" smtClean="0">
                <a:latin typeface="SimSun" panose="02010600030101010101" pitchFamily="2" charset="-122"/>
                <a:ea typeface="SimSun" panose="02010600030101010101" pitchFamily="2" charset="-122"/>
              </a:rPr>
              <a:t>，</a:t>
            </a:r>
            <a:r>
              <a:rPr lang="en-US" altLang="zh-CN" sz="1400" dirty="0" smtClean="0">
                <a:latin typeface="SimSun" panose="02010600030101010101" pitchFamily="2" charset="-122"/>
                <a:ea typeface="SimSun" panose="02010600030101010101" pitchFamily="2" charset="-122"/>
              </a:rPr>
              <a:t/>
            </a:r>
            <a:br>
              <a:rPr lang="en-US" altLang="zh-CN" sz="1400" dirty="0" smtClean="0">
                <a:latin typeface="SimSun" panose="02010600030101010101" pitchFamily="2" charset="-122"/>
                <a:ea typeface="SimSun" panose="02010600030101010101" pitchFamily="2" charset="-122"/>
              </a:rPr>
            </a:br>
            <a:r>
              <a:rPr lang="zh-CN" altLang="en-US" sz="1400" dirty="0" smtClean="0">
                <a:latin typeface="SimSun" panose="02010600030101010101" pitchFamily="2" charset="-122"/>
                <a:ea typeface="SimSun" panose="02010600030101010101" pitchFamily="2" charset="-122"/>
              </a:rPr>
              <a:t>  另一个人</a:t>
            </a:r>
            <a:r>
              <a:rPr lang="zh-CN" altLang="en-US" sz="1400" dirty="0">
                <a:latin typeface="SimSun" panose="02010600030101010101" pitchFamily="2" charset="-122"/>
                <a:ea typeface="SimSun" panose="02010600030101010101" pitchFamily="2" charset="-122"/>
              </a:rPr>
              <a:t>看着他编写并同时进行思考，如果有不同的意见就提出来进行讨论，直到两个人达成共识，这样</a:t>
            </a:r>
            <a:r>
              <a:rPr lang="zh-CN" altLang="en-US" sz="1400" dirty="0" smtClean="0">
                <a:latin typeface="SimSun" panose="02010600030101010101" pitchFamily="2" charset="-122"/>
                <a:ea typeface="SimSun" panose="02010600030101010101" pitchFamily="2" charset="-122"/>
              </a:rPr>
              <a:t>写</a:t>
            </a:r>
            <a:r>
              <a:rPr lang="en-US" altLang="zh-CN" sz="1400" dirty="0" smtClean="0">
                <a:latin typeface="SimSun" panose="02010600030101010101" pitchFamily="2" charset="-122"/>
                <a:ea typeface="SimSun" panose="02010600030101010101" pitchFamily="2" charset="-122"/>
              </a:rPr>
              <a:t/>
            </a:r>
            <a:br>
              <a:rPr lang="en-US" altLang="zh-CN" sz="1400" dirty="0" smtClean="0">
                <a:latin typeface="SimSun" panose="02010600030101010101" pitchFamily="2" charset="-122"/>
                <a:ea typeface="SimSun" panose="02010600030101010101" pitchFamily="2" charset="-122"/>
              </a:rPr>
            </a:br>
            <a:r>
              <a:rPr lang="zh-CN" altLang="en-US" sz="1400" dirty="0" smtClean="0">
                <a:latin typeface="SimSun" panose="02010600030101010101" pitchFamily="2" charset="-122"/>
                <a:ea typeface="SimSun" panose="02010600030101010101" pitchFamily="2" charset="-122"/>
              </a:rPr>
              <a:t>  出来的测试代码就真实反映业务</a:t>
            </a:r>
            <a:r>
              <a:rPr lang="zh-CN" altLang="en-US" sz="1400" dirty="0">
                <a:latin typeface="SimSun" panose="02010600030101010101" pitchFamily="2" charset="-122"/>
                <a:ea typeface="SimSun" panose="02010600030101010101" pitchFamily="2" charset="-122"/>
              </a:rPr>
              <a:t>功能的需求。如果没有测试代码，就不能编写功能的实现代码。</a:t>
            </a:r>
            <a:r>
              <a:rPr lang="zh-CN" altLang="en-US" sz="1400" dirty="0" smtClean="0">
                <a:latin typeface="SimSun" panose="02010600030101010101" pitchFamily="2" charset="-122"/>
                <a:ea typeface="SimSun" panose="02010600030101010101" pitchFamily="2" charset="-122"/>
              </a:rPr>
              <a:t>先写测试代</a:t>
            </a:r>
            <a:r>
              <a:rPr lang="en-US" altLang="zh-CN" sz="1400" dirty="0" smtClean="0">
                <a:latin typeface="SimSun" panose="02010600030101010101" pitchFamily="2" charset="-122"/>
                <a:ea typeface="SimSun" panose="02010600030101010101" pitchFamily="2" charset="-122"/>
              </a:rPr>
              <a:t/>
            </a:r>
            <a:br>
              <a:rPr lang="en-US" altLang="zh-CN" sz="1400" dirty="0" smtClean="0">
                <a:latin typeface="SimSun" panose="02010600030101010101" pitchFamily="2" charset="-122"/>
                <a:ea typeface="SimSun" panose="02010600030101010101" pitchFamily="2" charset="-122"/>
              </a:rPr>
            </a:br>
            <a:r>
              <a:rPr lang="zh-CN" altLang="en-US" sz="1400" dirty="0" smtClean="0">
                <a:latin typeface="SimSun" panose="02010600030101010101" pitchFamily="2" charset="-122"/>
                <a:ea typeface="SimSun" panose="02010600030101010101" pitchFamily="2" charset="-122"/>
              </a:rPr>
              <a:t>  码</a:t>
            </a:r>
            <a:r>
              <a:rPr lang="zh-CN" altLang="en-US" sz="1400" dirty="0">
                <a:latin typeface="SimSun" panose="02010600030101010101" pitchFamily="2" charset="-122"/>
                <a:ea typeface="SimSun" panose="02010600030101010101" pitchFamily="2" charset="-122"/>
              </a:rPr>
              <a:t>，</a:t>
            </a:r>
            <a:r>
              <a:rPr lang="zh-CN" altLang="en-US" sz="1400" dirty="0" smtClean="0">
                <a:latin typeface="SimSun" panose="02010600030101010101" pitchFamily="2" charset="-122"/>
                <a:ea typeface="SimSun" panose="02010600030101010101" pitchFamily="2" charset="-122"/>
              </a:rPr>
              <a:t>能够让开发人员</a:t>
            </a:r>
            <a:r>
              <a:rPr lang="zh-CN" altLang="en-US" sz="1400" dirty="0">
                <a:latin typeface="SimSun" panose="02010600030101010101" pitchFamily="2" charset="-122"/>
                <a:ea typeface="SimSun" panose="02010600030101010101" pitchFamily="2" charset="-122"/>
              </a:rPr>
              <a:t>更加明确目标，了解如何才能让测试通过。</a:t>
            </a:r>
            <a:endParaRPr lang="en-US" altLang="zh-CN" sz="1400" dirty="0" smtClean="0">
              <a:latin typeface="SimSun" panose="02010600030101010101" pitchFamily="2" charset="-122"/>
              <a:ea typeface="SimSun" panose="02010600030101010101" pitchFamily="2" charset="-122"/>
            </a:endParaRPr>
          </a:p>
          <a:p>
            <a:pPr marL="0" indent="0">
              <a:buNone/>
            </a:pPr>
            <a:endParaRPr lang="en-US" altLang="zh-CN" sz="1400" b="1" dirty="0">
              <a:latin typeface="SimSun" panose="02010600030101010101" pitchFamily="2" charset="-122"/>
              <a:ea typeface="SimSun" panose="02010600030101010101" pitchFamily="2" charset="-122"/>
            </a:endParaRPr>
          </a:p>
          <a:p>
            <a:pPr marL="0" indent="0">
              <a:buNone/>
            </a:pPr>
            <a:r>
              <a:rPr lang="zh-CN" altLang="en-US" b="1" dirty="0" smtClean="0">
                <a:latin typeface="SimSun" panose="02010600030101010101" pitchFamily="2" charset="-122"/>
                <a:ea typeface="SimSun" panose="02010600030101010101" pitchFamily="2" charset="-122"/>
              </a:rPr>
              <a:t>敏捷开发</a:t>
            </a:r>
            <a:r>
              <a:rPr lang="zh-CN" altLang="en-US" b="1" dirty="0">
                <a:latin typeface="SimSun" panose="02010600030101010101" pitchFamily="2" charset="-122"/>
                <a:ea typeface="SimSun" panose="02010600030101010101" pitchFamily="2" charset="-122"/>
              </a:rPr>
              <a:t>的</a:t>
            </a:r>
            <a:r>
              <a:rPr lang="en-US" altLang="zh-CN" b="1" dirty="0">
                <a:latin typeface="SimSun" panose="02010600030101010101" pitchFamily="2" charset="-122"/>
                <a:ea typeface="SimSun" panose="02010600030101010101" pitchFamily="2" charset="-122"/>
              </a:rPr>
              <a:t>4</a:t>
            </a:r>
            <a:r>
              <a:rPr lang="zh-CN" altLang="en-US" b="1" dirty="0">
                <a:latin typeface="SimSun" panose="02010600030101010101" pitchFamily="2" charset="-122"/>
                <a:ea typeface="SimSun" panose="02010600030101010101" pitchFamily="2" charset="-122"/>
              </a:rPr>
              <a:t>句宣言</a:t>
            </a:r>
            <a:endParaRPr lang="en-US" altLang="zh-CN" b="1" dirty="0">
              <a:latin typeface="SimSun" panose="02010600030101010101" pitchFamily="2" charset="-122"/>
              <a:ea typeface="SimSun" panose="02010600030101010101" pitchFamily="2" charset="-122"/>
            </a:endParaRPr>
          </a:p>
          <a:p>
            <a:pPr marL="0" indent="0">
              <a:buNone/>
            </a:pPr>
            <a:r>
              <a:rPr lang="zh-CN" altLang="en-US" sz="1400" dirty="0" smtClean="0">
                <a:latin typeface="SimSun" panose="02010600030101010101" pitchFamily="2" charset="-122"/>
                <a:ea typeface="SimSun" panose="02010600030101010101" pitchFamily="2" charset="-122"/>
              </a:rPr>
              <a:t> </a:t>
            </a:r>
            <a:r>
              <a:rPr lang="en-US" altLang="zh-CN" sz="1400" dirty="0" smtClean="0">
                <a:latin typeface="SimSun" panose="02010600030101010101" pitchFamily="2" charset="-122"/>
                <a:ea typeface="SimSun" panose="02010600030101010101" pitchFamily="2" charset="-122"/>
              </a:rPr>
              <a:t>•</a:t>
            </a:r>
            <a:r>
              <a:rPr lang="zh-CN" altLang="en-US" sz="1400" dirty="0" smtClean="0">
                <a:latin typeface="SimSun" panose="02010600030101010101" pitchFamily="2" charset="-122"/>
                <a:ea typeface="SimSun" panose="02010600030101010101" pitchFamily="2" charset="-122"/>
              </a:rPr>
              <a:t>个体</a:t>
            </a:r>
            <a:r>
              <a:rPr lang="zh-CN" altLang="en-US" sz="1400" dirty="0">
                <a:latin typeface="SimSun" panose="02010600030101010101" pitchFamily="2" charset="-122"/>
                <a:ea typeface="SimSun" panose="02010600030101010101" pitchFamily="2" charset="-122"/>
              </a:rPr>
              <a:t>与交互 胜过 过程与</a:t>
            </a:r>
            <a:r>
              <a:rPr lang="zh-CN" altLang="en-US" sz="1400" dirty="0" smtClean="0">
                <a:latin typeface="SimSun" panose="02010600030101010101" pitchFamily="2" charset="-122"/>
                <a:ea typeface="SimSun" panose="02010600030101010101" pitchFamily="2" charset="-122"/>
              </a:rPr>
              <a:t>工具</a:t>
            </a:r>
            <a:r>
              <a:rPr lang="en-US" altLang="zh-CN" sz="1400" dirty="0" smtClean="0">
                <a:latin typeface="SimSun" panose="02010600030101010101" pitchFamily="2" charset="-122"/>
                <a:ea typeface="SimSun" panose="02010600030101010101" pitchFamily="2" charset="-122"/>
              </a:rPr>
              <a:t/>
            </a:r>
            <a:br>
              <a:rPr lang="en-US" altLang="zh-CN" sz="1400" dirty="0" smtClean="0">
                <a:latin typeface="SimSun" panose="02010600030101010101" pitchFamily="2" charset="-122"/>
                <a:ea typeface="SimSun" panose="02010600030101010101" pitchFamily="2" charset="-122"/>
              </a:rPr>
            </a:br>
            <a:r>
              <a:rPr lang="en-US" altLang="zh-CN" sz="1400" dirty="0">
                <a:latin typeface="SimSun" panose="02010600030101010101" pitchFamily="2" charset="-122"/>
                <a:ea typeface="SimSun" panose="02010600030101010101" pitchFamily="2" charset="-122"/>
              </a:rPr>
              <a:t/>
            </a:r>
            <a:br>
              <a:rPr lang="en-US" altLang="zh-CN" sz="1400" dirty="0">
                <a:latin typeface="SimSun" panose="02010600030101010101" pitchFamily="2" charset="-122"/>
                <a:ea typeface="SimSun" panose="02010600030101010101" pitchFamily="2" charset="-122"/>
              </a:rPr>
            </a:br>
            <a:r>
              <a:rPr lang="zh-CN" altLang="en-US" sz="1400" dirty="0" smtClean="0">
                <a:latin typeface="SimSun" panose="02010600030101010101" pitchFamily="2" charset="-122"/>
                <a:ea typeface="SimSun" panose="02010600030101010101" pitchFamily="2" charset="-122"/>
              </a:rPr>
              <a:t> </a:t>
            </a:r>
            <a:r>
              <a:rPr lang="en-US" altLang="zh-CN" sz="1400" dirty="0" smtClean="0">
                <a:latin typeface="SimSun" panose="02010600030101010101" pitchFamily="2" charset="-122"/>
                <a:ea typeface="SimSun" panose="02010600030101010101" pitchFamily="2" charset="-122"/>
              </a:rPr>
              <a:t>•</a:t>
            </a:r>
            <a:r>
              <a:rPr lang="zh-CN" altLang="en-US" sz="1400" dirty="0">
                <a:latin typeface="SimSun" panose="02010600030101010101" pitchFamily="2" charset="-122"/>
                <a:ea typeface="SimSun" panose="02010600030101010101" pitchFamily="2" charset="-122"/>
              </a:rPr>
              <a:t>可以工作的软件 胜过 面面俱到的文挡</a:t>
            </a:r>
            <a:r>
              <a:rPr lang="en-US" altLang="zh-CN" sz="1400" dirty="0" smtClean="0">
                <a:latin typeface="SimSun" panose="02010600030101010101" pitchFamily="2" charset="-122"/>
                <a:ea typeface="SimSun" panose="02010600030101010101" pitchFamily="2" charset="-122"/>
              </a:rPr>
              <a:t/>
            </a:r>
            <a:br>
              <a:rPr lang="en-US" altLang="zh-CN" sz="1400" dirty="0" smtClean="0">
                <a:latin typeface="SimSun" panose="02010600030101010101" pitchFamily="2" charset="-122"/>
                <a:ea typeface="SimSun" panose="02010600030101010101" pitchFamily="2" charset="-122"/>
              </a:rPr>
            </a:br>
            <a:r>
              <a:rPr lang="en-US" altLang="zh-CN" sz="1400" dirty="0" smtClean="0">
                <a:latin typeface="SimSun" panose="02010600030101010101" pitchFamily="2" charset="-122"/>
                <a:ea typeface="SimSun" panose="02010600030101010101" pitchFamily="2" charset="-122"/>
              </a:rPr>
              <a:t/>
            </a:r>
            <a:br>
              <a:rPr lang="en-US" altLang="zh-CN" sz="1400" dirty="0" smtClean="0">
                <a:latin typeface="SimSun" panose="02010600030101010101" pitchFamily="2" charset="-122"/>
                <a:ea typeface="SimSun" panose="02010600030101010101" pitchFamily="2" charset="-122"/>
              </a:rPr>
            </a:br>
            <a:r>
              <a:rPr lang="zh-CN" altLang="en-US" sz="1400" dirty="0" smtClean="0">
                <a:latin typeface="SimSun" panose="02010600030101010101" pitchFamily="2" charset="-122"/>
                <a:ea typeface="SimSun" panose="02010600030101010101" pitchFamily="2" charset="-122"/>
              </a:rPr>
              <a:t> </a:t>
            </a:r>
            <a:r>
              <a:rPr lang="en-US" altLang="zh-CN" sz="1400" dirty="0" smtClean="0">
                <a:latin typeface="SimSun" panose="02010600030101010101" pitchFamily="2" charset="-122"/>
                <a:ea typeface="SimSun" panose="02010600030101010101" pitchFamily="2" charset="-122"/>
              </a:rPr>
              <a:t>•</a:t>
            </a:r>
            <a:r>
              <a:rPr lang="zh-CN" altLang="en-US" sz="1400" dirty="0">
                <a:latin typeface="SimSun" panose="02010600030101010101" pitchFamily="2" charset="-122"/>
                <a:ea typeface="SimSun" panose="02010600030101010101" pitchFamily="2" charset="-122"/>
              </a:rPr>
              <a:t>客户协作 胜过 合同谈判</a:t>
            </a:r>
            <a:r>
              <a:rPr lang="en-US" altLang="zh-CN" sz="1400" dirty="0">
                <a:latin typeface="SimSun" panose="02010600030101010101" pitchFamily="2" charset="-122"/>
                <a:ea typeface="SimSun" panose="02010600030101010101" pitchFamily="2" charset="-122"/>
              </a:rPr>
              <a:t/>
            </a:r>
            <a:br>
              <a:rPr lang="en-US" altLang="zh-CN" sz="1400" dirty="0">
                <a:latin typeface="SimSun" panose="02010600030101010101" pitchFamily="2" charset="-122"/>
                <a:ea typeface="SimSun" panose="02010600030101010101" pitchFamily="2" charset="-122"/>
              </a:rPr>
            </a:br>
            <a:r>
              <a:rPr lang="en-US" altLang="zh-CN" sz="1400" dirty="0" smtClean="0">
                <a:latin typeface="SimSun" panose="02010600030101010101" pitchFamily="2" charset="-122"/>
                <a:ea typeface="SimSun" panose="02010600030101010101" pitchFamily="2" charset="-122"/>
              </a:rPr>
              <a:t/>
            </a:r>
            <a:br>
              <a:rPr lang="en-US" altLang="zh-CN" sz="1400" dirty="0" smtClean="0">
                <a:latin typeface="SimSun" panose="02010600030101010101" pitchFamily="2" charset="-122"/>
                <a:ea typeface="SimSun" panose="02010600030101010101" pitchFamily="2" charset="-122"/>
              </a:rPr>
            </a:br>
            <a:r>
              <a:rPr lang="zh-CN" altLang="en-US" sz="1400" dirty="0" smtClean="0">
                <a:latin typeface="SimSun" panose="02010600030101010101" pitchFamily="2" charset="-122"/>
                <a:ea typeface="SimSun" panose="02010600030101010101" pitchFamily="2" charset="-122"/>
              </a:rPr>
              <a:t> </a:t>
            </a:r>
            <a:r>
              <a:rPr lang="en-US" altLang="zh-CN" sz="1400" dirty="0" smtClean="0">
                <a:latin typeface="SimSun" panose="02010600030101010101" pitchFamily="2" charset="-122"/>
                <a:ea typeface="SimSun" panose="02010600030101010101" pitchFamily="2" charset="-122"/>
              </a:rPr>
              <a:t>•</a:t>
            </a:r>
            <a:r>
              <a:rPr lang="zh-CN" altLang="en-US" sz="1400" dirty="0">
                <a:latin typeface="SimSun" panose="02010600030101010101" pitchFamily="2" charset="-122"/>
                <a:ea typeface="SimSun" panose="02010600030101010101" pitchFamily="2" charset="-122"/>
              </a:rPr>
              <a:t>响应变化 胜过 </a:t>
            </a:r>
            <a:r>
              <a:rPr lang="zh-CN" altLang="en-US" sz="1400" dirty="0" smtClean="0">
                <a:latin typeface="SimSun" panose="02010600030101010101" pitchFamily="2" charset="-122"/>
                <a:ea typeface="SimSun" panose="02010600030101010101" pitchFamily="2" charset="-122"/>
              </a:rPr>
              <a:t>遵循计划</a:t>
            </a:r>
            <a:endParaRPr lang="en-US" altLang="zh-CN" sz="1400"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40236043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455613" y="1241520"/>
            <a:ext cx="8232775" cy="4914306"/>
          </a:xfrm>
          <a:effectLst/>
          <a:sp3d/>
        </p:spPr>
        <p:txBody>
          <a:bodyPr/>
          <a:lstStyle/>
          <a:p>
            <a:r>
              <a:rPr lang="zh-CN" altLang="en-US" dirty="0" smtClean="0">
                <a:latin typeface="SimSun" panose="02010600030101010101" pitchFamily="2" charset="-122"/>
                <a:ea typeface="SimSun" panose="02010600030101010101" pitchFamily="2" charset="-122"/>
              </a:rPr>
              <a:t>我们周围</a:t>
            </a:r>
            <a:r>
              <a:rPr lang="zh-CN" altLang="en-US" dirty="0">
                <a:latin typeface="SimSun" panose="02010600030101010101" pitchFamily="2" charset="-122"/>
                <a:ea typeface="SimSun" panose="02010600030101010101" pitchFamily="2" charset="-122"/>
              </a:rPr>
              <a:t>的世界</a:t>
            </a:r>
            <a:r>
              <a:rPr lang="zh-CN" altLang="en-US" dirty="0" smtClean="0">
                <a:latin typeface="SimSun" panose="02010600030101010101" pitchFamily="2" charset="-122"/>
                <a:ea typeface="SimSun" panose="02010600030101010101" pitchFamily="2" charset="-122"/>
              </a:rPr>
              <a:t>正在高速改变</a:t>
            </a:r>
            <a:r>
              <a:rPr lang="zh-CN" altLang="en-US" dirty="0">
                <a:latin typeface="SimSun" panose="02010600030101010101" pitchFamily="2" charset="-122"/>
                <a:ea typeface="SimSun" panose="02010600030101010101" pitchFamily="2" charset="-122"/>
              </a:rPr>
              <a:t>。</a:t>
            </a:r>
            <a:r>
              <a:rPr lang="en-US" altLang="zh-CN" dirty="0" smtClean="0">
                <a:latin typeface="SimSun" panose="02010600030101010101" pitchFamily="2" charset="-122"/>
                <a:ea typeface="SimSun" panose="02010600030101010101" pitchFamily="2" charset="-122"/>
              </a:rPr>
              <a:t>Agile</a:t>
            </a:r>
            <a:r>
              <a:rPr lang="en-US" altLang="zh-CN" dirty="0" smtClean="0">
                <a:latin typeface="SimSun" panose="02010600030101010101" pitchFamily="2" charset="-122"/>
                <a:ea typeface="SimSun" panose="02010600030101010101" pitchFamily="2" charset="-122"/>
              </a:rPr>
              <a:t>(</a:t>
            </a:r>
            <a:r>
              <a:rPr lang="zh-CN" altLang="en-US" dirty="0" smtClean="0">
                <a:latin typeface="SimSun" panose="02010600030101010101" pitchFamily="2" charset="-122"/>
                <a:ea typeface="SimSun" panose="02010600030101010101" pitchFamily="2" charset="-122"/>
              </a:rPr>
              <a:t>敏捷开发</a:t>
            </a:r>
            <a:r>
              <a:rPr lang="en-US" altLang="zh-CN" dirty="0" smtClean="0">
                <a:latin typeface="SimSun" panose="02010600030101010101" pitchFamily="2" charset="-122"/>
                <a:ea typeface="SimSun" panose="02010600030101010101" pitchFamily="2" charset="-122"/>
              </a:rPr>
              <a:t>)</a:t>
            </a:r>
            <a:r>
              <a:rPr lang="zh-CN" altLang="en-US" dirty="0" smtClean="0">
                <a:latin typeface="SimSun" panose="02010600030101010101" pitchFamily="2" charset="-122"/>
                <a:ea typeface="SimSun" panose="02010600030101010101" pitchFamily="2" charset="-122"/>
              </a:rPr>
              <a:t>模式使得创建可以适应不断变化</a:t>
            </a:r>
            <a:r>
              <a:rPr lang="zh-CN" altLang="en-US" dirty="0">
                <a:latin typeface="SimSun" panose="02010600030101010101" pitchFamily="2" charset="-122"/>
                <a:ea typeface="SimSun" panose="02010600030101010101" pitchFamily="2" charset="-122"/>
              </a:rPr>
              <a:t>的业务需</a:t>
            </a:r>
            <a:r>
              <a:rPr lang="zh-CN" altLang="en-US" dirty="0" smtClean="0">
                <a:latin typeface="SimSun" panose="02010600030101010101" pitchFamily="2" charset="-122"/>
                <a:ea typeface="SimSun" panose="02010600030101010101" pitchFamily="2" charset="-122"/>
              </a:rPr>
              <a:t>求的软件成为</a:t>
            </a:r>
            <a:r>
              <a:rPr lang="zh-CN" altLang="en-US" dirty="0" smtClean="0">
                <a:latin typeface="SimSun" panose="02010600030101010101" pitchFamily="2" charset="-122"/>
                <a:ea typeface="SimSun" panose="02010600030101010101" pitchFamily="2" charset="-122"/>
              </a:rPr>
              <a:t>可能。其</a:t>
            </a:r>
            <a:r>
              <a:rPr lang="zh-CN" altLang="en-US" dirty="0" smtClean="0">
                <a:latin typeface="SimSun" panose="02010600030101010101" pitchFamily="2" charset="-122"/>
                <a:ea typeface="SimSun" panose="02010600030101010101" pitchFamily="2" charset="-122"/>
              </a:rPr>
              <a:t>核心目标是提高开发效率和响应</a:t>
            </a:r>
            <a:r>
              <a:rPr lang="zh-CN" altLang="en-US" dirty="0" smtClean="0">
                <a:latin typeface="SimSun" panose="02010600030101010101" pitchFamily="2" charset="-122"/>
                <a:ea typeface="SimSun" panose="02010600030101010101" pitchFamily="2" charset="-122"/>
              </a:rPr>
              <a:t>能力。使用快速成型和协作工具提高产品质量和减短开发周期</a:t>
            </a:r>
            <a:r>
              <a:rPr lang="zh-CN" altLang="en-US" dirty="0">
                <a:latin typeface="SimSun" panose="02010600030101010101" pitchFamily="2" charset="-122"/>
                <a:ea typeface="SimSun" panose="02010600030101010101" pitchFamily="2" charset="-122"/>
              </a:rPr>
              <a:t>。</a:t>
            </a:r>
            <a:endParaRPr lang="en-US" altLang="zh-CN" dirty="0" smtClean="0">
              <a:latin typeface="SimSun" panose="02010600030101010101" pitchFamily="2" charset="-122"/>
              <a:ea typeface="SimSun" panose="02010600030101010101" pitchFamily="2" charset="-122"/>
            </a:endParaRPr>
          </a:p>
          <a:p>
            <a:endParaRPr lang="en-US" altLang="zh-CN" dirty="0">
              <a:latin typeface="SimSun" panose="02010600030101010101" pitchFamily="2" charset="-122"/>
              <a:ea typeface="SimSun" panose="02010600030101010101" pitchFamily="2" charset="-122"/>
            </a:endParaRPr>
          </a:p>
          <a:p>
            <a:r>
              <a:rPr lang="zh-CN" altLang="en-US" dirty="0" smtClean="0">
                <a:latin typeface="SimSun" panose="02010600030101010101" pitchFamily="2" charset="-122"/>
                <a:ea typeface="SimSun" panose="02010600030101010101" pitchFamily="2" charset="-122"/>
              </a:rPr>
              <a:t>成功的敏捷开发基于人与人之间面对面的</a:t>
            </a:r>
            <a:r>
              <a:rPr lang="zh-CN" altLang="en-US" dirty="0" smtClean="0">
                <a:latin typeface="SimSun" panose="02010600030101010101" pitchFamily="2" charset="-122"/>
                <a:ea typeface="SimSun" panose="02010600030101010101" pitchFamily="2" charset="-122"/>
              </a:rPr>
              <a:t>交流。</a:t>
            </a:r>
            <a:r>
              <a:rPr lang="en-US" altLang="zh-CN" dirty="0" smtClean="0">
                <a:latin typeface="SimSun" panose="02010600030101010101" pitchFamily="2" charset="-122"/>
                <a:ea typeface="SimSun" panose="02010600030101010101" pitchFamily="2" charset="-122"/>
              </a:rPr>
              <a:t>Web</a:t>
            </a:r>
            <a:r>
              <a:rPr lang="zh-CN" altLang="en-US" dirty="0" smtClean="0">
                <a:latin typeface="SimSun" panose="02010600030101010101" pitchFamily="2" charset="-122"/>
                <a:ea typeface="SimSun" panose="02010600030101010101" pitchFamily="2" charset="-122"/>
              </a:rPr>
              <a:t>可视化工具可以使团队无障碍的随时沟通</a:t>
            </a:r>
            <a:r>
              <a:rPr lang="en-US" altLang="zh-CN" dirty="0" smtClean="0">
                <a:latin typeface="SimSun" panose="02010600030101010101" pitchFamily="2" charset="-122"/>
                <a:ea typeface="SimSun" panose="02010600030101010101" pitchFamily="2" charset="-122"/>
              </a:rPr>
              <a:t>.</a:t>
            </a:r>
            <a:r>
              <a:rPr lang="zh-CN" altLang="en-US" dirty="0" smtClean="0">
                <a:latin typeface="SimSun" panose="02010600030101010101" pitchFamily="2" charset="-122"/>
                <a:ea typeface="SimSun" panose="02010600030101010101" pitchFamily="2" charset="-122"/>
              </a:rPr>
              <a:t>从而帮助国际化</a:t>
            </a:r>
            <a:r>
              <a:rPr lang="zh-CN" altLang="en-US" dirty="0">
                <a:latin typeface="SimSun" panose="02010600030101010101" pitchFamily="2" charset="-122"/>
                <a:ea typeface="SimSun" panose="02010600030101010101" pitchFamily="2" charset="-122"/>
              </a:rPr>
              <a:t>的团队协</a:t>
            </a:r>
            <a:r>
              <a:rPr lang="zh-CN" altLang="en-US" dirty="0" smtClean="0">
                <a:latin typeface="SimSun" panose="02010600030101010101" pitchFamily="2" charset="-122"/>
                <a:ea typeface="SimSun" panose="02010600030101010101" pitchFamily="2" charset="-122"/>
              </a:rPr>
              <a:t>同合作</a:t>
            </a:r>
            <a:r>
              <a:rPr lang="zh-CN" altLang="en-US" dirty="0">
                <a:latin typeface="SimSun" panose="02010600030101010101" pitchFamily="2" charset="-122"/>
                <a:ea typeface="SimSun" panose="02010600030101010101" pitchFamily="2" charset="-122"/>
              </a:rPr>
              <a:t>。</a:t>
            </a:r>
            <a:endParaRPr lang="en-US" altLang="zh-CN" dirty="0" smtClean="0">
              <a:latin typeface="SimSun" panose="02010600030101010101" pitchFamily="2" charset="-122"/>
              <a:ea typeface="SimSun" panose="02010600030101010101" pitchFamily="2" charset="-122"/>
            </a:endParaRPr>
          </a:p>
          <a:p>
            <a:endParaRPr lang="en-US" altLang="zh-CN" dirty="0">
              <a:latin typeface="SimSun" panose="02010600030101010101" pitchFamily="2" charset="-122"/>
              <a:ea typeface="SimSun" panose="02010600030101010101" pitchFamily="2" charset="-122"/>
            </a:endParaRPr>
          </a:p>
          <a:p>
            <a:r>
              <a:rPr lang="zh-CN" altLang="en-US" dirty="0" smtClean="0">
                <a:latin typeface="SimSun" panose="02010600030101010101" pitchFamily="2" charset="-122"/>
                <a:ea typeface="SimSun" panose="02010600030101010101" pitchFamily="2" charset="-122"/>
              </a:rPr>
              <a:t>埃</a:t>
            </a:r>
            <a:r>
              <a:rPr lang="zh-CN" altLang="en-US" dirty="0">
                <a:latin typeface="SimSun" panose="02010600030101010101" pitchFamily="2" charset="-122"/>
                <a:ea typeface="SimSun" panose="02010600030101010101" pitchFamily="2" charset="-122"/>
              </a:rPr>
              <a:t>森哲智能工具</a:t>
            </a:r>
            <a:r>
              <a:rPr lang="zh-CN" altLang="en-US" dirty="0" smtClean="0">
                <a:latin typeface="SimSun" panose="02010600030101010101" pitchFamily="2" charset="-122"/>
                <a:ea typeface="SimSun" panose="02010600030101010101" pitchFamily="2" charset="-122"/>
              </a:rPr>
              <a:t>使用</a:t>
            </a:r>
            <a:r>
              <a:rPr lang="en-US" altLang="zh-CN" dirty="0" smtClean="0">
                <a:latin typeface="SimSun" panose="02010600030101010101" pitchFamily="2" charset="-122"/>
                <a:ea typeface="SimSun" panose="02010600030101010101" pitchFamily="2" charset="-122"/>
              </a:rPr>
              <a:t>Integrated Analytics, Cognitive Computing</a:t>
            </a:r>
            <a:r>
              <a:rPr lang="zh-CN" altLang="en-US" dirty="0" smtClean="0">
                <a:latin typeface="SimSun" panose="02010600030101010101" pitchFamily="2" charset="-122"/>
                <a:ea typeface="SimSun" panose="02010600030101010101" pitchFamily="2" charset="-122"/>
              </a:rPr>
              <a:t>，</a:t>
            </a:r>
            <a:r>
              <a:rPr lang="en-US" altLang="zh-CN" dirty="0" smtClean="0">
                <a:latin typeface="SimSun" panose="02010600030101010101" pitchFamily="2" charset="-122"/>
                <a:ea typeface="SimSun" panose="02010600030101010101" pitchFamily="2" charset="-122"/>
              </a:rPr>
              <a:t>Digital Governance</a:t>
            </a:r>
            <a:r>
              <a:rPr lang="zh-CN" altLang="en-US" dirty="0" smtClean="0">
                <a:latin typeface="SimSun" panose="02010600030101010101" pitchFamily="2" charset="-122"/>
                <a:ea typeface="SimSun" panose="02010600030101010101" pitchFamily="2" charset="-122"/>
              </a:rPr>
              <a:t>来持续改善每一个</a:t>
            </a:r>
            <a:r>
              <a:rPr lang="en-US" altLang="zh-CN" dirty="0" smtClean="0">
                <a:latin typeface="SimSun" panose="02010600030101010101" pitchFamily="2" charset="-122"/>
                <a:ea typeface="SimSun" panose="02010600030101010101" pitchFamily="2" charset="-122"/>
              </a:rPr>
              <a:t>Sprint</a:t>
            </a:r>
            <a:r>
              <a:rPr lang="zh-CN" altLang="en-US" dirty="0" smtClean="0">
                <a:latin typeface="SimSun" panose="02010600030101010101" pitchFamily="2" charset="-122"/>
                <a:ea typeface="SimSun" panose="02010600030101010101" pitchFamily="2" charset="-122"/>
              </a:rPr>
              <a:t>（详见</a:t>
            </a:r>
            <a:r>
              <a:rPr lang="en-US" altLang="zh-CN" dirty="0" smtClean="0">
                <a:latin typeface="SimSun" panose="02010600030101010101" pitchFamily="2" charset="-122"/>
                <a:ea typeface="SimSun" panose="02010600030101010101" pitchFamily="2" charset="-122"/>
              </a:rPr>
              <a:t>Page</a:t>
            </a:r>
            <a:r>
              <a:rPr lang="en-US" altLang="ja-JP" dirty="0" smtClean="0">
                <a:latin typeface="SimSun" panose="02010600030101010101" pitchFamily="2" charset="-122"/>
                <a:ea typeface="SimSun" panose="02010600030101010101" pitchFamily="2" charset="-122"/>
              </a:rPr>
              <a:t>4</a:t>
            </a:r>
            <a:r>
              <a:rPr lang="zh-CN" altLang="en-US" dirty="0" smtClean="0">
                <a:latin typeface="SimSun" panose="02010600030101010101" pitchFamily="2" charset="-122"/>
                <a:ea typeface="SimSun" panose="02010600030101010101" pitchFamily="2" charset="-122"/>
              </a:rPr>
              <a:t>的介绍）</a:t>
            </a:r>
            <a:r>
              <a:rPr lang="zh-CN" altLang="en-US" dirty="0" smtClean="0">
                <a:latin typeface="SimSun" panose="02010600030101010101" pitchFamily="2" charset="-122"/>
                <a:ea typeface="SimSun" panose="02010600030101010101" pitchFamily="2" charset="-122"/>
              </a:rPr>
              <a:t>的成果物。我们利用扎实</a:t>
            </a:r>
            <a:r>
              <a:rPr lang="zh-CN" altLang="en-US" dirty="0" smtClean="0">
                <a:latin typeface="SimSun" panose="02010600030101010101" pitchFamily="2" charset="-122"/>
                <a:ea typeface="SimSun" panose="02010600030101010101" pitchFamily="2" charset="-122"/>
              </a:rPr>
              <a:t>的行业知识和快速的原型设计工具将客户的需求快速转换</a:t>
            </a:r>
            <a:r>
              <a:rPr lang="zh-CN" altLang="en-US" dirty="0">
                <a:latin typeface="SimSun" panose="02010600030101010101" pitchFamily="2" charset="-122"/>
                <a:ea typeface="SimSun" panose="02010600030101010101" pitchFamily="2" charset="-122"/>
              </a:rPr>
              <a:t>成</a:t>
            </a:r>
            <a:r>
              <a:rPr lang="zh-CN" altLang="en-US" dirty="0" smtClean="0">
                <a:latin typeface="SimSun" panose="02010600030101010101" pitchFamily="2" charset="-122"/>
                <a:ea typeface="SimSun" panose="02010600030101010101" pitchFamily="2" charset="-122"/>
              </a:rPr>
              <a:t>可用的原型设计</a:t>
            </a:r>
            <a:r>
              <a:rPr lang="zh-CN" altLang="en-US" dirty="0">
                <a:latin typeface="SimSun" panose="02010600030101010101" pitchFamily="2" charset="-122"/>
                <a:ea typeface="SimSun" panose="02010600030101010101" pitchFamily="2" charset="-122"/>
              </a:rPr>
              <a:t>。</a:t>
            </a:r>
            <a:r>
              <a:rPr lang="zh-CN" altLang="en-US" dirty="0" smtClean="0">
                <a:latin typeface="SimSun" panose="02010600030101010101" pitchFamily="2" charset="-122"/>
                <a:ea typeface="SimSun" panose="02010600030101010101" pitchFamily="2" charset="-122"/>
              </a:rPr>
              <a:t>通过可视化和可校验</a:t>
            </a:r>
            <a:r>
              <a:rPr lang="zh-CN" altLang="en-US" dirty="0">
                <a:latin typeface="SimSun" panose="02010600030101010101" pitchFamily="2" charset="-122"/>
                <a:ea typeface="SimSun" panose="02010600030101010101" pitchFamily="2" charset="-122"/>
              </a:rPr>
              <a:t>的解决方案</a:t>
            </a:r>
            <a:r>
              <a:rPr lang="zh-CN" altLang="en-US" dirty="0" smtClean="0">
                <a:latin typeface="SimSun" panose="02010600030101010101" pitchFamily="2" charset="-122"/>
                <a:ea typeface="SimSun" panose="02010600030101010101" pitchFamily="2" charset="-122"/>
              </a:rPr>
              <a:t>，帮助客户把握新的</a:t>
            </a:r>
            <a:r>
              <a:rPr lang="zh-CN" altLang="en-US" dirty="0">
                <a:latin typeface="SimSun" panose="02010600030101010101" pitchFamily="2" charset="-122"/>
                <a:ea typeface="SimSun" panose="02010600030101010101" pitchFamily="2" charset="-122"/>
              </a:rPr>
              <a:t>市场商机，</a:t>
            </a:r>
            <a:r>
              <a:rPr lang="zh-CN" altLang="en-US" dirty="0" smtClean="0">
                <a:latin typeface="SimSun" panose="02010600030101010101" pitchFamily="2" charset="-122"/>
                <a:ea typeface="SimSun" panose="02010600030101010101" pitchFamily="2" charset="-122"/>
              </a:rPr>
              <a:t>尽快的实现软件发布，</a:t>
            </a:r>
            <a:r>
              <a:rPr lang="zh-CN" altLang="en-US" dirty="0" smtClean="0">
                <a:latin typeface="SimSun" panose="02010600030101010101" pitchFamily="2" charset="-122"/>
                <a:ea typeface="SimSun" panose="02010600030101010101" pitchFamily="2" charset="-122"/>
              </a:rPr>
              <a:t>快速响应客户。</a:t>
            </a:r>
            <a:endParaRPr lang="en-US" altLang="zh-CN" dirty="0" smtClean="0">
              <a:latin typeface="SimSun" panose="02010600030101010101" pitchFamily="2" charset="-122"/>
              <a:ea typeface="SimSun" panose="02010600030101010101" pitchFamily="2" charset="-122"/>
            </a:endParaRPr>
          </a:p>
          <a:p>
            <a:endParaRPr lang="en-US" altLang="zh-CN" dirty="0">
              <a:latin typeface="SimSun" panose="02010600030101010101" pitchFamily="2" charset="-122"/>
              <a:ea typeface="SimSun" panose="02010600030101010101" pitchFamily="2" charset="-122"/>
            </a:endParaRPr>
          </a:p>
          <a:p>
            <a:r>
              <a:rPr lang="zh-CN" altLang="en-US" dirty="0" smtClean="0">
                <a:latin typeface="SimSun" panose="02010600030101010101" pitchFamily="2" charset="-122"/>
                <a:ea typeface="SimSun" panose="02010600030101010101" pitchFamily="2" charset="-122"/>
              </a:rPr>
              <a:t>在数字化的全球变</a:t>
            </a:r>
            <a:r>
              <a:rPr lang="zh-CN" altLang="en-US" dirty="0">
                <a:latin typeface="SimSun" panose="02010600030101010101" pitchFamily="2" charset="-122"/>
                <a:ea typeface="SimSun" panose="02010600030101010101" pitchFamily="2" charset="-122"/>
              </a:rPr>
              <a:t>革中，</a:t>
            </a:r>
            <a:r>
              <a:rPr lang="zh-CN" altLang="en-US" b="1" dirty="0">
                <a:solidFill>
                  <a:srgbClr val="0000FF"/>
                </a:solidFill>
                <a:latin typeface="SimSun" panose="02010600030101010101" pitchFamily="2" charset="-122"/>
                <a:ea typeface="SimSun" panose="02010600030101010101" pitchFamily="2" charset="-122"/>
              </a:rPr>
              <a:t>响应速度是实现</a:t>
            </a:r>
            <a:r>
              <a:rPr lang="en-US" altLang="zh-CN" b="1" dirty="0">
                <a:solidFill>
                  <a:srgbClr val="0000FF"/>
                </a:solidFill>
                <a:latin typeface="SimSun" panose="02010600030101010101" pitchFamily="2" charset="-122"/>
                <a:ea typeface="SimSun" panose="02010600030101010101" pitchFamily="2" charset="-122"/>
              </a:rPr>
              <a:t>High performance</a:t>
            </a:r>
            <a:r>
              <a:rPr lang="zh-CN" altLang="en-US" b="1" dirty="0">
                <a:solidFill>
                  <a:srgbClr val="0000FF"/>
                </a:solidFill>
                <a:latin typeface="SimSun" panose="02010600030101010101" pitchFamily="2" charset="-122"/>
                <a:ea typeface="SimSun" panose="02010600030101010101" pitchFamily="2" charset="-122"/>
              </a:rPr>
              <a:t>的</a:t>
            </a:r>
            <a:r>
              <a:rPr lang="zh-CN" altLang="en-US" b="1" dirty="0" smtClean="0">
                <a:solidFill>
                  <a:srgbClr val="0000FF"/>
                </a:solidFill>
                <a:latin typeface="SimSun" panose="02010600030101010101" pitchFamily="2" charset="-122"/>
                <a:ea typeface="SimSun" panose="02010600030101010101" pitchFamily="2" charset="-122"/>
              </a:rPr>
              <a:t>根基</a:t>
            </a:r>
            <a:r>
              <a:rPr lang="zh-CN" altLang="en-US" dirty="0">
                <a:latin typeface="SimSun" panose="02010600030101010101" pitchFamily="2" charset="-122"/>
                <a:ea typeface="SimSun" panose="02010600030101010101" pitchFamily="2" charset="-122"/>
              </a:rPr>
              <a:t>。</a:t>
            </a:r>
            <a:endParaRPr lang="en-US" altLang="zh-CN" dirty="0" smtClean="0">
              <a:latin typeface="SimSun" panose="02010600030101010101" pitchFamily="2" charset="-122"/>
              <a:ea typeface="SimSun" panose="02010600030101010101" pitchFamily="2" charset="-122"/>
            </a:endParaRPr>
          </a:p>
          <a:p>
            <a:endParaRPr lang="en-AU" dirty="0" smtClean="0">
              <a:latin typeface="SimSun" panose="02010600030101010101" pitchFamily="2" charset="-122"/>
              <a:ea typeface="SimSun" panose="02010600030101010101" pitchFamily="2" charset="-122"/>
            </a:endParaRPr>
          </a:p>
        </p:txBody>
      </p:sp>
      <p:sp>
        <p:nvSpPr>
          <p:cNvPr id="2" name="Title 1"/>
          <p:cNvSpPr>
            <a:spLocks noGrp="1"/>
          </p:cNvSpPr>
          <p:nvPr>
            <p:ph type="title"/>
          </p:nvPr>
        </p:nvSpPr>
        <p:spPr>
          <a:effectLst/>
          <a:sp3d/>
        </p:spPr>
        <p:txBody>
          <a:bodyPr/>
          <a:lstStyle/>
          <a:p>
            <a:r>
              <a:rPr lang="zh-CN" altLang="en-US" dirty="0" smtClean="0">
                <a:latin typeface="SimSun" panose="02010600030101010101" pitchFamily="2" charset="-122"/>
                <a:ea typeface="SimSun" panose="02010600030101010101" pitchFamily="2" charset="-122"/>
              </a:rPr>
              <a:t>为什么需要</a:t>
            </a:r>
            <a:r>
              <a:rPr lang="en-US" altLang="zh-CN" dirty="0" smtClean="0">
                <a:latin typeface="SimSun" panose="02010600030101010101" pitchFamily="2" charset="-122"/>
                <a:ea typeface="SimSun" panose="02010600030101010101" pitchFamily="2" charset="-122"/>
              </a:rPr>
              <a:t>Agile(</a:t>
            </a:r>
            <a:r>
              <a:rPr lang="zh-CN" altLang="en-US" dirty="0" smtClean="0">
                <a:latin typeface="SimSun" panose="02010600030101010101" pitchFamily="2" charset="-122"/>
                <a:ea typeface="SimSun" panose="02010600030101010101" pitchFamily="2" charset="-122"/>
              </a:rPr>
              <a:t>敏捷开发</a:t>
            </a:r>
            <a:r>
              <a:rPr lang="en-US" altLang="zh-CN" dirty="0" smtClean="0">
                <a:latin typeface="SimSun" panose="02010600030101010101" pitchFamily="2" charset="-122"/>
                <a:ea typeface="SimSun" panose="02010600030101010101" pitchFamily="2" charset="-122"/>
              </a:rPr>
              <a:t>)</a:t>
            </a:r>
            <a:endParaRPr lang="en-AU"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dirty="0" smtClean="0"/>
              <a:t>Copyright © 2016 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2</a:t>
            </a:fld>
            <a:endParaRPr lang="en-US" dirty="0"/>
          </a:p>
        </p:txBody>
      </p:sp>
    </p:spTree>
    <p:extLst>
      <p:ext uri="{BB962C8B-B14F-4D97-AF65-F5344CB8AC3E}">
        <p14:creationId xmlns:p14="http://schemas.microsoft.com/office/powerpoint/2010/main" val="3451764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455613" y="1261840"/>
            <a:ext cx="8232775" cy="4336320"/>
          </a:xfrm>
          <a:effectLst/>
          <a:sp3d/>
        </p:spPr>
        <p:txBody>
          <a:bodyPr/>
          <a:lstStyle/>
          <a:p>
            <a:pPr marL="0" indent="0">
              <a:buNone/>
            </a:pPr>
            <a:r>
              <a:rPr lang="zh-CN" altLang="en-US" dirty="0" smtClean="0">
                <a:latin typeface="SimSun" panose="02010600030101010101" pitchFamily="2" charset="-122"/>
                <a:ea typeface="SimSun" panose="02010600030101010101" pitchFamily="2" charset="-122"/>
              </a:rPr>
              <a:t>敏捷开发不同于传统</a:t>
            </a:r>
            <a:r>
              <a:rPr lang="zh-CN" altLang="en-US" dirty="0" smtClean="0">
                <a:latin typeface="SimSun" panose="02010600030101010101" pitchFamily="2" charset="-122"/>
                <a:ea typeface="SimSun" panose="02010600030101010101" pitchFamily="2" charset="-122"/>
              </a:rPr>
              <a:t>的瀑布式工作方法</a:t>
            </a:r>
            <a:r>
              <a:rPr lang="zh-CN" altLang="en-US" dirty="0">
                <a:latin typeface="SimSun" panose="02010600030101010101" pitchFamily="2" charset="-122"/>
                <a:ea typeface="SimSun" panose="02010600030101010101" pitchFamily="2" charset="-122"/>
              </a:rPr>
              <a:t>。</a:t>
            </a:r>
            <a:r>
              <a:rPr lang="zh-CN" altLang="en-US" dirty="0" smtClean="0">
                <a:latin typeface="SimSun" panose="02010600030101010101" pitchFamily="2" charset="-122"/>
                <a:ea typeface="SimSun" panose="02010600030101010101" pitchFamily="2" charset="-122"/>
              </a:rPr>
              <a:t>也有多种</a:t>
            </a:r>
            <a:r>
              <a:rPr lang="zh-CN" altLang="en-US" dirty="0" smtClean="0">
                <a:latin typeface="SimSun" panose="02010600030101010101" pitchFamily="2" charset="-122"/>
                <a:ea typeface="SimSun" panose="02010600030101010101" pitchFamily="2" charset="-122"/>
              </a:rPr>
              <a:t>不同的实现</a:t>
            </a:r>
            <a:r>
              <a:rPr lang="zh-CN" altLang="en-US" dirty="0" smtClean="0">
                <a:latin typeface="SimSun" panose="02010600030101010101" pitchFamily="2" charset="-122"/>
                <a:ea typeface="SimSun" panose="02010600030101010101" pitchFamily="2" charset="-122"/>
              </a:rPr>
              <a:t>方法。目前客户使用较</a:t>
            </a:r>
            <a:r>
              <a:rPr lang="zh-CN" altLang="en-US" dirty="0" smtClean="0">
                <a:latin typeface="SimSun" panose="02010600030101010101" pitchFamily="2" charset="-122"/>
                <a:ea typeface="SimSun" panose="02010600030101010101" pitchFamily="2" charset="-122"/>
              </a:rPr>
              <a:t>多，比较流行的一个方法</a:t>
            </a:r>
            <a:r>
              <a:rPr lang="zh-CN" altLang="en-US" dirty="0" smtClean="0">
                <a:latin typeface="SimSun" panose="02010600030101010101" pitchFamily="2" charset="-122"/>
                <a:ea typeface="SimSun" panose="02010600030101010101" pitchFamily="2" charset="-122"/>
              </a:rPr>
              <a:t>是</a:t>
            </a:r>
            <a:r>
              <a:rPr lang="en-US" altLang="zh-CN" dirty="0" smtClean="0">
                <a:latin typeface="SimSun" panose="02010600030101010101" pitchFamily="2" charset="-122"/>
                <a:ea typeface="SimSun" panose="02010600030101010101" pitchFamily="2" charset="-122"/>
              </a:rPr>
              <a:t>“Scrum”</a:t>
            </a:r>
            <a:r>
              <a:rPr lang="zh-CN" altLang="en-US" dirty="0" smtClean="0">
                <a:latin typeface="SimSun" panose="02010600030101010101" pitchFamily="2" charset="-122"/>
                <a:ea typeface="SimSun" panose="02010600030101010101" pitchFamily="2" charset="-122"/>
              </a:rPr>
              <a:t>。</a:t>
            </a:r>
            <a:endParaRPr lang="en-US" altLang="zh-CN" dirty="0" smtClean="0">
              <a:latin typeface="SimSun" panose="02010600030101010101" pitchFamily="2" charset="-122"/>
              <a:ea typeface="SimSun" panose="02010600030101010101" pitchFamily="2" charset="-122"/>
            </a:endParaRPr>
          </a:p>
          <a:p>
            <a:pPr marL="0" indent="0">
              <a:lnSpc>
                <a:spcPct val="10000"/>
              </a:lnSpc>
              <a:buNone/>
            </a:pPr>
            <a:endParaRPr lang="en-US" altLang="zh-CN" dirty="0" smtClean="0">
              <a:latin typeface="SimSun" panose="02010600030101010101" pitchFamily="2" charset="-122"/>
              <a:ea typeface="SimSun" panose="02010600030101010101" pitchFamily="2" charset="-122"/>
            </a:endParaRPr>
          </a:p>
          <a:p>
            <a:pPr marL="0" indent="0">
              <a:buNone/>
            </a:pPr>
            <a:r>
              <a:rPr lang="zh-CN" altLang="en-US" b="1" dirty="0" smtClean="0">
                <a:latin typeface="SimSun" panose="02010600030101010101" pitchFamily="2" charset="-122"/>
                <a:ea typeface="SimSun" panose="02010600030101010101" pitchFamily="2" charset="-122"/>
              </a:rPr>
              <a:t>什么是</a:t>
            </a:r>
            <a:r>
              <a:rPr lang="en-US" altLang="zh-CN" b="1" dirty="0" smtClean="0">
                <a:latin typeface="SimSun" panose="02010600030101010101" pitchFamily="2" charset="-122"/>
                <a:ea typeface="SimSun" panose="02010600030101010101" pitchFamily="2" charset="-122"/>
              </a:rPr>
              <a:t>Scrum</a:t>
            </a:r>
            <a:r>
              <a:rPr lang="zh-CN" altLang="en-US" b="1" dirty="0" smtClean="0">
                <a:latin typeface="SimSun" panose="02010600030101010101" pitchFamily="2" charset="-122"/>
                <a:ea typeface="SimSun" panose="02010600030101010101" pitchFamily="2" charset="-122"/>
              </a:rPr>
              <a:t>？</a:t>
            </a:r>
            <a:endParaRPr lang="en-US" altLang="zh-CN" b="1" dirty="0">
              <a:latin typeface="SimSun" panose="02010600030101010101" pitchFamily="2" charset="-122"/>
              <a:ea typeface="SimSun" panose="02010600030101010101" pitchFamily="2" charset="-122"/>
            </a:endParaRPr>
          </a:p>
          <a:p>
            <a:r>
              <a:rPr lang="en-US" altLang="zh-CN" dirty="0" smtClean="0">
                <a:latin typeface="SimSun" panose="02010600030101010101" pitchFamily="2" charset="-122"/>
                <a:ea typeface="SimSun" panose="02010600030101010101" pitchFamily="2" charset="-122"/>
              </a:rPr>
              <a:t>Scrum</a:t>
            </a:r>
            <a:r>
              <a:rPr lang="zh-CN" altLang="en-US" dirty="0" smtClean="0">
                <a:latin typeface="SimSun" panose="02010600030101010101" pitchFamily="2" charset="-122"/>
                <a:ea typeface="SimSun" panose="02010600030101010101" pitchFamily="2" charset="-122"/>
              </a:rPr>
              <a:t>原意是橄榄球运动</a:t>
            </a:r>
            <a:r>
              <a:rPr lang="zh-CN" altLang="en-US" dirty="0">
                <a:latin typeface="SimSun" panose="02010600030101010101" pitchFamily="2" charset="-122"/>
                <a:ea typeface="SimSun" panose="02010600030101010101" pitchFamily="2" charset="-122"/>
              </a:rPr>
              <a:t>的一个专业术语，表示“争球”</a:t>
            </a:r>
            <a:r>
              <a:rPr lang="zh-CN" altLang="en-US" dirty="0" smtClean="0">
                <a:latin typeface="SimSun" panose="02010600030101010101" pitchFamily="2" charset="-122"/>
                <a:ea typeface="SimSun" panose="02010600030101010101" pitchFamily="2" charset="-122"/>
              </a:rPr>
              <a:t>的动作。把一个开发流</a:t>
            </a:r>
            <a:r>
              <a:rPr lang="zh-CN" altLang="en-US" dirty="0">
                <a:latin typeface="SimSun" panose="02010600030101010101" pitchFamily="2" charset="-122"/>
                <a:ea typeface="SimSun" panose="02010600030101010101" pitchFamily="2" charset="-122"/>
              </a:rPr>
              <a:t>程的名字取名为</a:t>
            </a:r>
            <a:r>
              <a:rPr lang="en-US" altLang="zh-CN" dirty="0">
                <a:latin typeface="SimSun" panose="02010600030101010101" pitchFamily="2" charset="-122"/>
                <a:ea typeface="SimSun" panose="02010600030101010101" pitchFamily="2" charset="-122"/>
              </a:rPr>
              <a:t>Scrum</a:t>
            </a:r>
            <a:r>
              <a:rPr lang="zh-CN" altLang="en-US" dirty="0" smtClean="0">
                <a:latin typeface="SimSun" panose="02010600030101010101" pitchFamily="2" charset="-122"/>
                <a:ea typeface="SimSun" panose="02010600030101010101" pitchFamily="2" charset="-122"/>
              </a:rPr>
              <a:t>，你可以想象开发团队在开发一个项</a:t>
            </a:r>
            <a:r>
              <a:rPr lang="zh-CN" altLang="en-US" dirty="0">
                <a:latin typeface="SimSun" panose="02010600030101010101" pitchFamily="2" charset="-122"/>
                <a:ea typeface="SimSun" panose="02010600030101010101" pitchFamily="2" charset="-122"/>
              </a:rPr>
              <a:t>目时，大家像打橄榄球一样迅速，富有战斗激情，人人你争我抢地完成它</a:t>
            </a:r>
            <a:r>
              <a:rPr lang="zh-CN" altLang="en-US" dirty="0" smtClean="0">
                <a:latin typeface="SimSun" panose="02010600030101010101" pitchFamily="2" charset="-122"/>
                <a:ea typeface="SimSun" panose="02010600030101010101" pitchFamily="2" charset="-122"/>
              </a:rPr>
              <a:t>，这是多么令人兴奋</a:t>
            </a:r>
            <a:r>
              <a:rPr lang="zh-CN" altLang="en-US" dirty="0" smtClean="0">
                <a:latin typeface="SimSun" panose="02010600030101010101" pitchFamily="2" charset="-122"/>
                <a:ea typeface="SimSun" panose="02010600030101010101" pitchFamily="2" charset="-122"/>
              </a:rPr>
              <a:t>的一件事。运</a:t>
            </a:r>
            <a:r>
              <a:rPr lang="zh-CN" altLang="en-US" dirty="0" smtClean="0">
                <a:latin typeface="SimSun" panose="02010600030101010101" pitchFamily="2" charset="-122"/>
                <a:ea typeface="SimSun" panose="02010600030101010101" pitchFamily="2" charset="-122"/>
              </a:rPr>
              <a:t>用</a:t>
            </a:r>
            <a:r>
              <a:rPr lang="en-US" altLang="zh-CN" dirty="0" smtClean="0">
                <a:latin typeface="SimSun" panose="02010600030101010101" pitchFamily="2" charset="-122"/>
                <a:ea typeface="SimSun" panose="02010600030101010101" pitchFamily="2" charset="-122"/>
              </a:rPr>
              <a:t>Scrum</a:t>
            </a:r>
            <a:r>
              <a:rPr lang="zh-CN" altLang="en-US" dirty="0" smtClean="0">
                <a:latin typeface="SimSun" panose="02010600030101010101" pitchFamily="2" charset="-122"/>
                <a:ea typeface="SimSun" panose="02010600030101010101" pitchFamily="2" charset="-122"/>
              </a:rPr>
              <a:t>，可以帮助团队更加高效</a:t>
            </a:r>
            <a:r>
              <a:rPr lang="zh-CN" altLang="en-US" dirty="0">
                <a:latin typeface="SimSun" panose="02010600030101010101" pitchFamily="2" charset="-122"/>
                <a:ea typeface="SimSun" panose="02010600030101010101" pitchFamily="2" charset="-122"/>
              </a:rPr>
              <a:t>的</a:t>
            </a:r>
            <a:r>
              <a:rPr lang="zh-CN" altLang="en-US" dirty="0" smtClean="0">
                <a:latin typeface="SimSun" panose="02010600030101010101" pitchFamily="2" charset="-122"/>
                <a:ea typeface="SimSun" panose="02010600030101010101" pitchFamily="2" charset="-122"/>
              </a:rPr>
              <a:t>工作</a:t>
            </a:r>
            <a:r>
              <a:rPr lang="zh-CN" altLang="en-US" dirty="0">
                <a:latin typeface="SimSun" panose="02010600030101010101" pitchFamily="2" charset="-122"/>
                <a:ea typeface="SimSun" panose="02010600030101010101" pitchFamily="2" charset="-122"/>
              </a:rPr>
              <a:t>。</a:t>
            </a:r>
            <a:endParaRPr lang="en-US" altLang="zh-CN" dirty="0" smtClean="0">
              <a:latin typeface="SimSun" panose="02010600030101010101" pitchFamily="2" charset="-122"/>
              <a:ea typeface="SimSun" panose="02010600030101010101" pitchFamily="2" charset="-122"/>
            </a:endParaRPr>
          </a:p>
          <a:p>
            <a:pPr>
              <a:lnSpc>
                <a:spcPct val="10000"/>
              </a:lnSpc>
            </a:pPr>
            <a:endParaRPr lang="en-US" altLang="zh-CN" dirty="0" smtClean="0">
              <a:latin typeface="SimSun" panose="02010600030101010101" pitchFamily="2" charset="-122"/>
              <a:ea typeface="SimSun" panose="02010600030101010101" pitchFamily="2" charset="-122"/>
            </a:endParaRPr>
          </a:p>
          <a:p>
            <a:pPr marL="0" indent="0">
              <a:buNone/>
            </a:pPr>
            <a:r>
              <a:rPr lang="en-US" altLang="zh-CN" b="1" dirty="0">
                <a:latin typeface="SimSun" panose="02010600030101010101" pitchFamily="2" charset="-122"/>
                <a:ea typeface="SimSun" panose="02010600030101010101" pitchFamily="2" charset="-122"/>
              </a:rPr>
              <a:t>Scrum</a:t>
            </a:r>
            <a:r>
              <a:rPr lang="ja-JP" altLang="en-US" b="1" dirty="0">
                <a:latin typeface="SimSun" panose="02010600030101010101" pitchFamily="2" charset="-122"/>
                <a:ea typeface="SimSun" panose="02010600030101010101" pitchFamily="2" charset="-122"/>
              </a:rPr>
              <a:t>开发流程中的三大角</a:t>
            </a:r>
            <a:r>
              <a:rPr lang="ja-JP" altLang="en-US" b="1" dirty="0" smtClean="0">
                <a:latin typeface="SimSun" panose="02010600030101010101" pitchFamily="2" charset="-122"/>
                <a:ea typeface="SimSun" panose="02010600030101010101" pitchFamily="2" charset="-122"/>
              </a:rPr>
              <a:t>色</a:t>
            </a:r>
            <a:endParaRPr lang="en-US" altLang="ja-JP" b="1" dirty="0" smtClean="0">
              <a:latin typeface="SimSun" panose="02010600030101010101" pitchFamily="2" charset="-122"/>
              <a:ea typeface="SimSun" panose="02010600030101010101" pitchFamily="2" charset="-122"/>
            </a:endParaRPr>
          </a:p>
          <a:p>
            <a:pPr marL="0" indent="0">
              <a:buNone/>
            </a:pPr>
            <a:endParaRPr lang="en-US" altLang="zh-CN" b="1" dirty="0">
              <a:latin typeface="SimSun" panose="02010600030101010101" pitchFamily="2" charset="-122"/>
              <a:ea typeface="SimSun" panose="02010600030101010101" pitchFamily="2" charset="-122"/>
            </a:endParaRPr>
          </a:p>
          <a:p>
            <a:pPr marL="0" indent="0">
              <a:buNone/>
            </a:pPr>
            <a:endParaRPr lang="en-US" altLang="zh-CN" b="1" dirty="0" smtClean="0">
              <a:latin typeface="SimSun" panose="02010600030101010101" pitchFamily="2" charset="-122"/>
              <a:ea typeface="SimSun" panose="02010600030101010101" pitchFamily="2" charset="-122"/>
            </a:endParaRPr>
          </a:p>
          <a:p>
            <a:pPr marL="0" indent="0">
              <a:buNone/>
            </a:pPr>
            <a:endParaRPr lang="en-US" altLang="zh-CN" b="1" dirty="0">
              <a:latin typeface="SimSun" panose="02010600030101010101" pitchFamily="2" charset="-122"/>
              <a:ea typeface="SimSun" panose="02010600030101010101" pitchFamily="2" charset="-122"/>
            </a:endParaRPr>
          </a:p>
          <a:p>
            <a:pPr marL="0" indent="0">
              <a:buNone/>
            </a:pPr>
            <a:endParaRPr lang="en-US" altLang="zh-CN" b="1" dirty="0" smtClean="0">
              <a:latin typeface="SimSun" panose="02010600030101010101" pitchFamily="2" charset="-122"/>
              <a:ea typeface="SimSun" panose="02010600030101010101" pitchFamily="2" charset="-122"/>
            </a:endParaRPr>
          </a:p>
          <a:p>
            <a:pPr marL="0" indent="0">
              <a:buNone/>
            </a:pPr>
            <a:endParaRPr lang="en-US" altLang="zh-CN" b="1" dirty="0">
              <a:latin typeface="SimSun" panose="02010600030101010101" pitchFamily="2" charset="-122"/>
              <a:ea typeface="SimSun" panose="02010600030101010101" pitchFamily="2" charset="-122"/>
            </a:endParaRPr>
          </a:p>
          <a:p>
            <a:pPr marL="0" indent="0">
              <a:buNone/>
            </a:pPr>
            <a:endParaRPr lang="en-US" altLang="zh-CN" b="1" dirty="0" smtClean="0">
              <a:latin typeface="SimSun" panose="02010600030101010101" pitchFamily="2" charset="-122"/>
              <a:ea typeface="SimSun" panose="02010600030101010101" pitchFamily="2" charset="-122"/>
            </a:endParaRPr>
          </a:p>
          <a:p>
            <a:pPr marL="0" indent="0">
              <a:buNone/>
            </a:pPr>
            <a:endParaRPr lang="en-US" altLang="zh-CN" b="1" dirty="0">
              <a:latin typeface="SimSun" panose="02010600030101010101" pitchFamily="2" charset="-122"/>
              <a:ea typeface="SimSun" panose="02010600030101010101" pitchFamily="2" charset="-122"/>
            </a:endParaRPr>
          </a:p>
          <a:p>
            <a:pPr marL="0" indent="0">
              <a:lnSpc>
                <a:spcPct val="50000"/>
              </a:lnSpc>
              <a:buNone/>
            </a:pPr>
            <a:endParaRPr lang="en-US" altLang="zh-CN" sz="1200" dirty="0" smtClean="0">
              <a:latin typeface="SimSun" panose="02010600030101010101" pitchFamily="2" charset="-122"/>
              <a:ea typeface="SimSun" panose="02010600030101010101" pitchFamily="2" charset="-122"/>
            </a:endParaRPr>
          </a:p>
          <a:p>
            <a:pPr marL="0" indent="0">
              <a:buNone/>
            </a:pPr>
            <a:r>
              <a:rPr lang="en-US" altLang="zh-CN" sz="1200" dirty="0" smtClean="0">
                <a:latin typeface="SimSun" panose="02010600030101010101" pitchFamily="2" charset="-122"/>
                <a:ea typeface="SimSun" panose="02010600030101010101" pitchFamily="2" charset="-122"/>
              </a:rPr>
              <a:t> </a:t>
            </a:r>
            <a:r>
              <a:rPr lang="en-US" altLang="ja-JP" sz="1100" dirty="0" smtClean="0">
                <a:latin typeface="SimSun" panose="02010600030101010101" pitchFamily="2" charset="-122"/>
                <a:ea typeface="SimSun" panose="02010600030101010101" pitchFamily="2" charset="-122"/>
              </a:rPr>
              <a:t>※</a:t>
            </a:r>
            <a:r>
              <a:rPr lang="en-US" altLang="zh-CN" sz="1100" b="1" dirty="0" smtClean="0">
                <a:solidFill>
                  <a:srgbClr val="0000FF"/>
                </a:solidFill>
                <a:latin typeface="SimSun" panose="02010600030101010101" pitchFamily="2" charset="-122"/>
                <a:ea typeface="SimSun" panose="02010600030101010101" pitchFamily="2" charset="-122"/>
              </a:rPr>
              <a:t>Sprint</a:t>
            </a:r>
            <a:r>
              <a:rPr lang="zh-CN" altLang="en-US" sz="1100" dirty="0">
                <a:latin typeface="SimSun" panose="02010600030101010101" pitchFamily="2" charset="-122"/>
                <a:ea typeface="SimSun" panose="02010600030101010101" pitchFamily="2" charset="-122"/>
              </a:rPr>
              <a:t>原意是短距离赛跑，在敏捷开发的流程中特指一次迭代过程，一次迭代的周期通常不超过</a:t>
            </a:r>
            <a:r>
              <a:rPr lang="en-US" altLang="zh-CN" sz="1100" dirty="0">
                <a:latin typeface="SimSun" panose="02010600030101010101" pitchFamily="2" charset="-122"/>
                <a:ea typeface="SimSun" panose="02010600030101010101" pitchFamily="2" charset="-122"/>
              </a:rPr>
              <a:t>1</a:t>
            </a:r>
            <a:r>
              <a:rPr lang="zh-CN" altLang="en-US" sz="1100" dirty="0">
                <a:latin typeface="SimSun" panose="02010600030101010101" pitchFamily="2" charset="-122"/>
                <a:ea typeface="SimSun" panose="02010600030101010101" pitchFamily="2" charset="-122"/>
              </a:rPr>
              <a:t>个月时间（即</a:t>
            </a:r>
            <a:r>
              <a:rPr lang="en-US" altLang="zh-CN" sz="1100" dirty="0">
                <a:latin typeface="SimSun" panose="02010600030101010101" pitchFamily="2" charset="-122"/>
                <a:ea typeface="SimSun" panose="02010600030101010101" pitchFamily="2" charset="-122"/>
              </a:rPr>
              <a:t>4</a:t>
            </a:r>
            <a:r>
              <a:rPr lang="zh-CN" altLang="en-US" sz="1100" dirty="0" smtClean="0">
                <a:latin typeface="SimSun" panose="02010600030101010101" pitchFamily="2" charset="-122"/>
                <a:ea typeface="SimSun" panose="02010600030101010101" pitchFamily="2" charset="-122"/>
              </a:rPr>
              <a:t>个星期</a:t>
            </a:r>
            <a:r>
              <a:rPr lang="zh-CN" altLang="en-US" sz="1100" dirty="0">
                <a:latin typeface="SimSun" panose="02010600030101010101" pitchFamily="2" charset="-122"/>
                <a:ea typeface="SimSun" panose="02010600030101010101" pitchFamily="2" charset="-122"/>
              </a:rPr>
              <a:t>），也就</a:t>
            </a:r>
            <a:r>
              <a:rPr lang="zh-CN" altLang="en-US" sz="1100" dirty="0" smtClean="0">
                <a:latin typeface="SimSun" panose="02010600030101010101" pitchFamily="2" charset="-122"/>
                <a:ea typeface="SimSun" panose="02010600030101010101" pitchFamily="2" charset="-122"/>
              </a:rPr>
              <a:t>是</a:t>
            </a:r>
            <a:r>
              <a:rPr lang="en-US" altLang="zh-CN" sz="1100" dirty="0" smtClean="0">
                <a:latin typeface="SimSun" panose="02010600030101010101" pitchFamily="2" charset="-122"/>
                <a:ea typeface="SimSun" panose="02010600030101010101" pitchFamily="2" charset="-122"/>
              </a:rPr>
              <a:t/>
            </a:r>
            <a:br>
              <a:rPr lang="en-US" altLang="zh-CN" sz="1100" dirty="0" smtClean="0">
                <a:latin typeface="SimSun" panose="02010600030101010101" pitchFamily="2" charset="-122"/>
                <a:ea typeface="SimSun" panose="02010600030101010101" pitchFamily="2" charset="-122"/>
              </a:rPr>
            </a:br>
            <a:r>
              <a:rPr lang="ja-JP" altLang="en-US" sz="1100" dirty="0" smtClean="0">
                <a:latin typeface="SimSun" panose="02010600030101010101" pitchFamily="2" charset="-122"/>
                <a:ea typeface="SimSun" panose="02010600030101010101" pitchFamily="2" charset="-122"/>
              </a:rPr>
              <a:t>　 </a:t>
            </a:r>
            <a:r>
              <a:rPr lang="zh-CN" altLang="en-US" sz="1100" dirty="0" smtClean="0">
                <a:latin typeface="SimSun" panose="02010600030101010101" pitchFamily="2" charset="-122"/>
                <a:ea typeface="SimSun" panose="02010600030101010101" pitchFamily="2" charset="-122"/>
              </a:rPr>
              <a:t>我们要把一次迭</a:t>
            </a:r>
            <a:r>
              <a:rPr lang="zh-CN" altLang="en-US" sz="1100" dirty="0">
                <a:latin typeface="SimSun" panose="02010600030101010101" pitchFamily="2" charset="-122"/>
                <a:ea typeface="SimSun" panose="02010600030101010101" pitchFamily="2" charset="-122"/>
              </a:rPr>
              <a:t>代的开发内容以最快的速度完成，这个过程我们称之为</a:t>
            </a:r>
            <a:r>
              <a:rPr lang="en-US" altLang="zh-CN" sz="1100" dirty="0" smtClean="0">
                <a:latin typeface="SimSun" panose="02010600030101010101" pitchFamily="2" charset="-122"/>
                <a:ea typeface="SimSun" panose="02010600030101010101" pitchFamily="2" charset="-122"/>
              </a:rPr>
              <a:t>Sprint</a:t>
            </a:r>
            <a:r>
              <a:rPr lang="zh-CN" altLang="en-US" sz="1100" dirty="0" smtClean="0">
                <a:latin typeface="SimSun" panose="02010600030101010101" pitchFamily="2" charset="-122"/>
                <a:ea typeface="SimSun" panose="02010600030101010101" pitchFamily="2" charset="-122"/>
              </a:rPr>
              <a:t>。</a:t>
            </a:r>
            <a:endParaRPr lang="en-US" altLang="zh-CN" sz="1100" dirty="0">
              <a:latin typeface="SimSun" panose="02010600030101010101" pitchFamily="2" charset="-122"/>
              <a:ea typeface="SimSun" panose="02010600030101010101" pitchFamily="2" charset="-122"/>
            </a:endParaRPr>
          </a:p>
          <a:p>
            <a:pPr marL="0" indent="0">
              <a:buNone/>
            </a:pPr>
            <a:endParaRPr lang="en-US" altLang="zh-CN" b="1" dirty="0" smtClean="0">
              <a:latin typeface="SimSun" panose="02010600030101010101" pitchFamily="2" charset="-122"/>
              <a:ea typeface="SimSun" panose="02010600030101010101" pitchFamily="2" charset="-122"/>
            </a:endParaRPr>
          </a:p>
          <a:p>
            <a:pPr marL="0" indent="0">
              <a:buNone/>
            </a:pPr>
            <a:endParaRPr lang="en-US" altLang="zh-CN" b="1" dirty="0" smtClean="0">
              <a:latin typeface="SimSun" panose="02010600030101010101" pitchFamily="2" charset="-122"/>
              <a:ea typeface="SimSun" panose="02010600030101010101" pitchFamily="2" charset="-122"/>
            </a:endParaRPr>
          </a:p>
          <a:p>
            <a:endParaRPr lang="en-AU" dirty="0" smtClean="0">
              <a:latin typeface="SimSun" panose="02010600030101010101" pitchFamily="2" charset="-122"/>
              <a:ea typeface="SimSun" panose="02010600030101010101" pitchFamily="2" charset="-122"/>
            </a:endParaRPr>
          </a:p>
        </p:txBody>
      </p:sp>
      <p:sp>
        <p:nvSpPr>
          <p:cNvPr id="2" name="Title 1"/>
          <p:cNvSpPr>
            <a:spLocks noGrp="1"/>
          </p:cNvSpPr>
          <p:nvPr>
            <p:ph type="title"/>
          </p:nvPr>
        </p:nvSpPr>
        <p:spPr>
          <a:effectLst/>
          <a:sp3d/>
        </p:spPr>
        <p:txBody>
          <a:bodyPr/>
          <a:lstStyle/>
          <a:p>
            <a:r>
              <a:rPr lang="ja-JP" altLang="en-US" dirty="0" smtClean="0">
                <a:latin typeface="SimSun" panose="02010600030101010101" pitchFamily="2" charset="-122"/>
                <a:ea typeface="SimSun" panose="02010600030101010101" pitchFamily="2" charset="-122"/>
              </a:rPr>
              <a:t>敏捷开发</a:t>
            </a:r>
            <a:r>
              <a:rPr lang="zh-CN" altLang="en-US" dirty="0" smtClean="0">
                <a:latin typeface="SimSun" panose="02010600030101010101" pitchFamily="2" charset="-122"/>
                <a:ea typeface="SimSun" panose="02010600030101010101" pitchFamily="2" charset="-122"/>
              </a:rPr>
              <a:t>的流程（</a:t>
            </a:r>
            <a:r>
              <a:rPr lang="en-US" altLang="zh-CN" dirty="0" smtClean="0">
                <a:latin typeface="SimSun" panose="02010600030101010101" pitchFamily="2" charset="-122"/>
                <a:ea typeface="SimSun" panose="02010600030101010101" pitchFamily="2" charset="-122"/>
              </a:rPr>
              <a:t>1/3</a:t>
            </a:r>
            <a:r>
              <a:rPr lang="zh-CN" altLang="en-US" dirty="0" smtClean="0">
                <a:latin typeface="SimSun" panose="02010600030101010101" pitchFamily="2" charset="-122"/>
                <a:ea typeface="SimSun" panose="02010600030101010101" pitchFamily="2" charset="-122"/>
              </a:rPr>
              <a:t>）</a:t>
            </a:r>
            <a:endParaRPr lang="en-AU"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dirty="0" smtClean="0"/>
              <a:t>Copyright © 2016 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3</a:t>
            </a:fld>
            <a:endParaRPr lang="en-US" dirty="0"/>
          </a:p>
        </p:txBody>
      </p:sp>
      <p:graphicFrame>
        <p:nvGraphicFramePr>
          <p:cNvPr id="3" name="Diagram 2"/>
          <p:cNvGraphicFramePr/>
          <p:nvPr>
            <p:extLst>
              <p:ext uri="{D42A27DB-BD31-4B8C-83A1-F6EECF244321}">
                <p14:modId xmlns:p14="http://schemas.microsoft.com/office/powerpoint/2010/main" val="865068163"/>
              </p:ext>
            </p:extLst>
          </p:nvPr>
        </p:nvGraphicFramePr>
        <p:xfrm>
          <a:off x="798513" y="3740724"/>
          <a:ext cx="7805160" cy="22756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2551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455613" y="1255989"/>
            <a:ext cx="8553305" cy="5596160"/>
          </a:xfrm>
          <a:effectLst/>
          <a:sp3d/>
        </p:spPr>
        <p:txBody>
          <a:bodyPr/>
          <a:lstStyle/>
          <a:p>
            <a:pPr marL="0" indent="0">
              <a:buNone/>
            </a:pPr>
            <a:r>
              <a:rPr lang="zh-CN" altLang="en-US" b="1" dirty="0" smtClean="0">
                <a:latin typeface="SimSun" panose="02010600030101010101" pitchFamily="2" charset="-122"/>
                <a:ea typeface="SimSun" panose="02010600030101010101" pitchFamily="2" charset="-122"/>
              </a:rPr>
              <a:t>如何进</a:t>
            </a:r>
            <a:r>
              <a:rPr lang="zh-CN" altLang="en-US" b="1" dirty="0">
                <a:latin typeface="SimSun" panose="02010600030101010101" pitchFamily="2" charset="-122"/>
                <a:ea typeface="SimSun" panose="02010600030101010101" pitchFamily="2" charset="-122"/>
              </a:rPr>
              <a:t>行</a:t>
            </a:r>
            <a:r>
              <a:rPr lang="en-US" altLang="zh-CN" b="1" dirty="0">
                <a:latin typeface="SimSun" panose="02010600030101010101" pitchFamily="2" charset="-122"/>
                <a:ea typeface="SimSun" panose="02010600030101010101" pitchFamily="2" charset="-122"/>
              </a:rPr>
              <a:t>Scrum</a:t>
            </a:r>
            <a:r>
              <a:rPr lang="zh-CN" altLang="en-US" b="1" dirty="0">
                <a:latin typeface="SimSun" panose="02010600030101010101" pitchFamily="2" charset="-122"/>
                <a:ea typeface="SimSun" panose="02010600030101010101" pitchFamily="2" charset="-122"/>
              </a:rPr>
              <a:t>开发</a:t>
            </a:r>
            <a:r>
              <a:rPr lang="zh-CN" altLang="en-US" b="1" dirty="0" smtClean="0">
                <a:latin typeface="SimSun" panose="02010600030101010101" pitchFamily="2" charset="-122"/>
                <a:ea typeface="SimSun" panose="02010600030101010101" pitchFamily="2" charset="-122"/>
              </a:rPr>
              <a:t>？</a:t>
            </a:r>
            <a:endParaRPr lang="en-US" altLang="zh-CN" b="1" dirty="0" smtClean="0">
              <a:latin typeface="SimSun" panose="02010600030101010101" pitchFamily="2" charset="-122"/>
              <a:ea typeface="SimSun" panose="02010600030101010101" pitchFamily="2" charset="-122"/>
            </a:endParaRPr>
          </a:p>
          <a:p>
            <a:pPr marL="0" indent="0">
              <a:lnSpc>
                <a:spcPct val="95000"/>
              </a:lnSpc>
              <a:buNone/>
            </a:pPr>
            <a:r>
              <a:rPr lang="zh-CN" altLang="en-US" dirty="0" smtClean="0">
                <a:latin typeface="SimSun" panose="02010600030101010101" pitchFamily="2" charset="-122"/>
                <a:ea typeface="SimSun" panose="02010600030101010101" pitchFamily="2" charset="-122"/>
              </a:rPr>
              <a:t>  </a:t>
            </a:r>
            <a:endParaRPr lang="en-AU" dirty="0" smtClean="0">
              <a:latin typeface="SimSun" panose="02010600030101010101" pitchFamily="2" charset="-122"/>
              <a:ea typeface="SimSun" panose="02010600030101010101" pitchFamily="2" charset="-122"/>
            </a:endParaRPr>
          </a:p>
        </p:txBody>
      </p:sp>
      <p:sp>
        <p:nvSpPr>
          <p:cNvPr id="2" name="Title 1"/>
          <p:cNvSpPr>
            <a:spLocks noGrp="1"/>
          </p:cNvSpPr>
          <p:nvPr>
            <p:ph type="title"/>
          </p:nvPr>
        </p:nvSpPr>
        <p:spPr>
          <a:effectLst/>
          <a:sp3d/>
        </p:spPr>
        <p:txBody>
          <a:bodyPr/>
          <a:lstStyle/>
          <a:p>
            <a:r>
              <a:rPr lang="ja-JP" altLang="en-US" dirty="0" smtClean="0">
                <a:latin typeface="SimSun" panose="02010600030101010101" pitchFamily="2" charset="-122"/>
                <a:ea typeface="SimSun" panose="02010600030101010101" pitchFamily="2" charset="-122"/>
              </a:rPr>
              <a:t>敏捷开发</a:t>
            </a:r>
            <a:r>
              <a:rPr lang="zh-CN" altLang="en-US" dirty="0" smtClean="0">
                <a:latin typeface="SimSun" panose="02010600030101010101" pitchFamily="2" charset="-122"/>
                <a:ea typeface="SimSun" panose="02010600030101010101" pitchFamily="2" charset="-122"/>
              </a:rPr>
              <a:t>的流程（</a:t>
            </a:r>
            <a:r>
              <a:rPr lang="en-US" altLang="zh-CN" dirty="0" smtClean="0">
                <a:latin typeface="SimSun" panose="02010600030101010101" pitchFamily="2" charset="-122"/>
                <a:ea typeface="SimSun" panose="02010600030101010101" pitchFamily="2" charset="-122"/>
              </a:rPr>
              <a:t>2/3</a:t>
            </a:r>
            <a:r>
              <a:rPr lang="zh-CN" altLang="en-US" dirty="0" smtClean="0">
                <a:latin typeface="SimSun" panose="02010600030101010101" pitchFamily="2" charset="-122"/>
                <a:ea typeface="SimSun" panose="02010600030101010101" pitchFamily="2" charset="-122"/>
              </a:rPr>
              <a:t>）</a:t>
            </a:r>
            <a:endParaRPr lang="en-AU"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dirty="0" smtClean="0"/>
              <a:t>Copyright © 2016 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4</a:t>
            </a:fld>
            <a:endParaRPr lang="en-US" dirty="0"/>
          </a:p>
        </p:txBody>
      </p:sp>
      <p:graphicFrame>
        <p:nvGraphicFramePr>
          <p:cNvPr id="6" name="Diagram 5"/>
          <p:cNvGraphicFramePr/>
          <p:nvPr>
            <p:extLst>
              <p:ext uri="{D42A27DB-BD31-4B8C-83A1-F6EECF244321}">
                <p14:modId xmlns:p14="http://schemas.microsoft.com/office/powerpoint/2010/main" val="2820294139"/>
              </p:ext>
            </p:extLst>
          </p:nvPr>
        </p:nvGraphicFramePr>
        <p:xfrm>
          <a:off x="986992" y="1620983"/>
          <a:ext cx="7701396" cy="4933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19074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sp3d/>
        </p:spPr>
        <p:txBody>
          <a:bodyPr/>
          <a:lstStyle/>
          <a:p>
            <a:r>
              <a:rPr lang="ja-JP" altLang="en-US" dirty="0" smtClean="0">
                <a:latin typeface="SimSun" panose="02010600030101010101" pitchFamily="2" charset="-122"/>
                <a:ea typeface="SimSun" panose="02010600030101010101" pitchFamily="2" charset="-122"/>
              </a:rPr>
              <a:t>敏捷开发</a:t>
            </a:r>
            <a:r>
              <a:rPr lang="zh-CN" altLang="en-US" dirty="0">
                <a:latin typeface="SimSun" panose="02010600030101010101" pitchFamily="2" charset="-122"/>
                <a:ea typeface="SimSun" panose="02010600030101010101" pitchFamily="2" charset="-122"/>
              </a:rPr>
              <a:t>的流程</a:t>
            </a:r>
            <a:r>
              <a:rPr lang="zh-CN" altLang="en-US" dirty="0" smtClean="0">
                <a:latin typeface="SimSun" panose="02010600030101010101" pitchFamily="2" charset="-122"/>
                <a:ea typeface="SimSun" panose="02010600030101010101" pitchFamily="2" charset="-122"/>
              </a:rPr>
              <a:t>（</a:t>
            </a:r>
            <a:r>
              <a:rPr lang="en-US" altLang="zh-CN" dirty="0" smtClean="0">
                <a:latin typeface="SimSun" panose="02010600030101010101" pitchFamily="2" charset="-122"/>
                <a:ea typeface="SimSun" panose="02010600030101010101" pitchFamily="2" charset="-122"/>
              </a:rPr>
              <a:t>3/3</a:t>
            </a:r>
            <a:r>
              <a:rPr lang="zh-CN" altLang="en-US" dirty="0" smtClean="0">
                <a:latin typeface="SimSun" panose="02010600030101010101" pitchFamily="2" charset="-122"/>
                <a:ea typeface="SimSun" panose="02010600030101010101" pitchFamily="2" charset="-122"/>
              </a:rPr>
              <a:t>）</a:t>
            </a:r>
            <a:endParaRPr lang="en-AU"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dirty="0" smtClean="0"/>
              <a:t>Copyright © 2016 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5</a:t>
            </a:fld>
            <a:endParaRPr lang="en-US" dirty="0"/>
          </a:p>
        </p:txBody>
      </p:sp>
      <p:pic>
        <p:nvPicPr>
          <p:cNvPr id="9" name="Picture 8"/>
          <p:cNvPicPr>
            <a:picLocks noChangeAspect="1"/>
          </p:cNvPicPr>
          <p:nvPr/>
        </p:nvPicPr>
        <p:blipFill>
          <a:blip r:embed="rId2"/>
          <a:stretch>
            <a:fillRect/>
          </a:stretch>
        </p:blipFill>
        <p:spPr>
          <a:xfrm>
            <a:off x="765463" y="1576800"/>
            <a:ext cx="7922925" cy="4417617"/>
          </a:xfrm>
          <a:prstGeom prst="rect">
            <a:avLst/>
          </a:prstGeom>
        </p:spPr>
      </p:pic>
    </p:spTree>
    <p:extLst>
      <p:ext uri="{BB962C8B-B14F-4D97-AF65-F5344CB8AC3E}">
        <p14:creationId xmlns:p14="http://schemas.microsoft.com/office/powerpoint/2010/main" val="39730015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455613" y="1261840"/>
            <a:ext cx="8232775" cy="4336320"/>
          </a:xfrm>
          <a:effectLst/>
          <a:sp3d/>
        </p:spPr>
        <p:txBody>
          <a:bodyPr/>
          <a:lstStyle/>
          <a:p>
            <a:pPr marL="0" indent="0">
              <a:buNone/>
            </a:pPr>
            <a:r>
              <a:rPr lang="zh-CN" altLang="en-US" b="1" dirty="0" smtClean="0">
                <a:latin typeface="SimSun" panose="02010600030101010101" pitchFamily="2" charset="-122"/>
                <a:ea typeface="SimSun" panose="02010600030101010101" pitchFamily="2" charset="-122"/>
              </a:rPr>
              <a:t>什么是分布式敏捷交付？</a:t>
            </a:r>
            <a:endParaRPr lang="en-US" altLang="zh-CN" b="1" dirty="0">
              <a:latin typeface="SimSun" panose="02010600030101010101" pitchFamily="2" charset="-122"/>
              <a:ea typeface="SimSun" panose="02010600030101010101" pitchFamily="2" charset="-122"/>
            </a:endParaRPr>
          </a:p>
          <a:p>
            <a:r>
              <a:rPr lang="en-US" altLang="zh-CN" dirty="0" smtClean="0">
                <a:latin typeface="SimSun" panose="02010600030101010101" pitchFamily="2" charset="-122"/>
                <a:ea typeface="SimSun" panose="02010600030101010101" pitchFamily="2" charset="-122"/>
              </a:rPr>
              <a:t>Groups/Team</a:t>
            </a:r>
            <a:r>
              <a:rPr lang="ja-JP" altLang="en-US" dirty="0" smtClean="0">
                <a:latin typeface="SimSun" panose="02010600030101010101" pitchFamily="2" charset="-122"/>
                <a:ea typeface="SimSun" panose="02010600030101010101" pitchFamily="2" charset="-122"/>
              </a:rPr>
              <a:t>共享全球网络</a:t>
            </a:r>
            <a:r>
              <a:rPr lang="zh-CN" altLang="en-US" dirty="0" smtClean="0">
                <a:latin typeface="SimSun" panose="02010600030101010101" pitchFamily="2" charset="-122"/>
                <a:ea typeface="SimSun" panose="02010600030101010101" pitchFamily="2" charset="-122"/>
              </a:rPr>
              <a:t>资源</a:t>
            </a:r>
            <a:r>
              <a:rPr lang="ja-JP" altLang="en-US" dirty="0" err="1" smtClean="0">
                <a:latin typeface="SimSun" panose="02010600030101010101" pitchFamily="2" charset="-122"/>
                <a:ea typeface="SimSun" panose="02010600030101010101" pitchFamily="2" charset="-122"/>
              </a:rPr>
              <a:t>，</a:t>
            </a:r>
            <a:r>
              <a:rPr lang="ja-JP" altLang="en-US" dirty="0">
                <a:latin typeface="SimSun" panose="02010600030101010101" pitchFamily="2" charset="-122"/>
                <a:ea typeface="SimSun" panose="02010600030101010101" pitchFamily="2" charset="-122"/>
              </a:rPr>
              <a:t>但工作地点位于不同的地理</a:t>
            </a:r>
            <a:r>
              <a:rPr lang="ja-JP" altLang="en-US" dirty="0" smtClean="0">
                <a:latin typeface="SimSun" panose="02010600030101010101" pitchFamily="2" charset="-122"/>
                <a:ea typeface="SimSun" panose="02010600030101010101" pitchFamily="2" charset="-122"/>
              </a:rPr>
              <a:t>位置</a:t>
            </a:r>
            <a:endParaRPr lang="en-US" altLang="ja-JP" dirty="0" smtClean="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赞</a:t>
            </a:r>
            <a:r>
              <a:rPr lang="zh-CN" altLang="en-US" dirty="0" smtClean="0">
                <a:latin typeface="SimSun" panose="02010600030101010101" pitchFamily="2" charset="-122"/>
                <a:ea typeface="SimSun" panose="02010600030101010101" pitchFamily="2" charset="-122"/>
              </a:rPr>
              <a:t>助商，最终用户和开发团队分别来自于</a:t>
            </a:r>
            <a:r>
              <a:rPr lang="zh-CN" altLang="en-US" dirty="0">
                <a:latin typeface="SimSun" panose="02010600030101010101" pitchFamily="2" charset="-122"/>
                <a:ea typeface="SimSun" panose="02010600030101010101" pitchFamily="2" charset="-122"/>
              </a:rPr>
              <a:t>不同的地理位置</a:t>
            </a:r>
            <a:endParaRPr lang="en-US" altLang="zh-CN" dirty="0" smtClean="0">
              <a:latin typeface="SimSun" panose="02010600030101010101" pitchFamily="2" charset="-122"/>
              <a:ea typeface="SimSun" panose="02010600030101010101" pitchFamily="2" charset="-122"/>
            </a:endParaRPr>
          </a:p>
          <a:p>
            <a:pPr marL="0" indent="0">
              <a:buNone/>
            </a:pPr>
            <a:endParaRPr lang="en-US" altLang="zh-CN" b="1" dirty="0">
              <a:latin typeface="SimSun" panose="02010600030101010101" pitchFamily="2" charset="-122"/>
              <a:ea typeface="SimSun" panose="02010600030101010101" pitchFamily="2" charset="-122"/>
            </a:endParaRPr>
          </a:p>
          <a:p>
            <a:pPr marL="0" indent="0">
              <a:buNone/>
            </a:pPr>
            <a:r>
              <a:rPr lang="zh-CN" altLang="en-US" b="1" dirty="0">
                <a:latin typeface="SimSun" panose="02010600030101010101" pitchFamily="2" charset="-122"/>
                <a:ea typeface="SimSun" panose="02010600030101010101" pitchFamily="2" charset="-122"/>
              </a:rPr>
              <a:t>分布式敏捷</a:t>
            </a:r>
            <a:r>
              <a:rPr lang="zh-CN" altLang="en-US" b="1" dirty="0" smtClean="0">
                <a:latin typeface="SimSun" panose="02010600030101010101" pitchFamily="2" charset="-122"/>
                <a:ea typeface="SimSun" panose="02010600030101010101" pitchFamily="2" charset="-122"/>
              </a:rPr>
              <a:t>交付的挑战</a:t>
            </a:r>
            <a:endParaRPr lang="en-US" altLang="zh-CN" b="1" dirty="0" smtClean="0">
              <a:latin typeface="SimSun" panose="02010600030101010101" pitchFamily="2" charset="-122"/>
              <a:ea typeface="SimSun" panose="02010600030101010101" pitchFamily="2" charset="-122"/>
            </a:endParaRPr>
          </a:p>
          <a:p>
            <a:pPr marL="0" indent="0">
              <a:buNone/>
            </a:pPr>
            <a:r>
              <a:rPr lang="en-US" altLang="zh-CN" dirty="0" smtClean="0">
                <a:latin typeface="SimSun" panose="02010600030101010101" pitchFamily="2" charset="-122"/>
                <a:ea typeface="SimSun" panose="02010600030101010101" pitchFamily="2" charset="-122"/>
              </a:rPr>
              <a:t>•</a:t>
            </a:r>
            <a:r>
              <a:rPr lang="zh-CN" altLang="en-US" dirty="0" smtClean="0">
                <a:latin typeface="SimSun" panose="02010600030101010101" pitchFamily="2" charset="-122"/>
                <a:ea typeface="SimSun" panose="02010600030101010101" pitchFamily="2" charset="-122"/>
              </a:rPr>
              <a:t> </a:t>
            </a:r>
            <a:r>
              <a:rPr lang="en-US" altLang="zh-CN" dirty="0" smtClean="0">
                <a:latin typeface="SimSun" panose="02010600030101010101" pitchFamily="2" charset="-122"/>
                <a:ea typeface="SimSun" panose="02010600030101010101" pitchFamily="2" charset="-122"/>
              </a:rPr>
              <a:t>Planning</a:t>
            </a:r>
            <a:r>
              <a:rPr lang="zh-CN" altLang="en-US" dirty="0" smtClean="0">
                <a:latin typeface="SimSun" panose="02010600030101010101" pitchFamily="2" charset="-122"/>
                <a:ea typeface="SimSun" panose="02010600030101010101" pitchFamily="2" charset="-122"/>
              </a:rPr>
              <a:t>（</a:t>
            </a:r>
            <a:r>
              <a:rPr lang="ja-JP" altLang="en-US" dirty="0" smtClean="0">
                <a:latin typeface="SimSun" panose="02010600030101010101" pitchFamily="2" charset="-122"/>
                <a:ea typeface="SimSun" panose="02010600030101010101" pitchFamily="2" charset="-122"/>
              </a:rPr>
              <a:t>跟踪和</a:t>
            </a:r>
            <a:r>
              <a:rPr lang="ja-JP" altLang="en-US" dirty="0">
                <a:latin typeface="SimSun" panose="02010600030101010101" pitchFamily="2" charset="-122"/>
                <a:ea typeface="SimSun" panose="02010600030101010101" pitchFamily="2" charset="-122"/>
              </a:rPr>
              <a:t>工作</a:t>
            </a:r>
            <a:r>
              <a:rPr lang="ja-JP" altLang="en-US" dirty="0" smtClean="0">
                <a:latin typeface="SimSun" panose="02010600030101010101" pitchFamily="2" charset="-122"/>
                <a:ea typeface="SimSun" panose="02010600030101010101" pitchFamily="2" charset="-122"/>
              </a:rPr>
              <a:t>分配</a:t>
            </a:r>
            <a:r>
              <a:rPr lang="zh-CN" altLang="en-US" dirty="0" smtClean="0">
                <a:latin typeface="SimSun" panose="02010600030101010101" pitchFamily="2" charset="-122"/>
                <a:ea typeface="SimSun" panose="02010600030101010101" pitchFamily="2" charset="-122"/>
              </a:rPr>
              <a:t>）</a:t>
            </a:r>
            <a:endParaRPr lang="en-US" altLang="ja-JP" dirty="0" smtClean="0">
              <a:latin typeface="SimSun" panose="02010600030101010101" pitchFamily="2" charset="-122"/>
              <a:ea typeface="SimSun" panose="02010600030101010101" pitchFamily="2" charset="-122"/>
            </a:endParaRPr>
          </a:p>
          <a:p>
            <a:pPr marL="0" indent="0">
              <a:buNone/>
            </a:pPr>
            <a:r>
              <a:rPr lang="en-US" altLang="zh-CN" dirty="0" smtClean="0">
                <a:latin typeface="SimSun" panose="02010600030101010101" pitchFamily="2" charset="-122"/>
                <a:ea typeface="SimSun" panose="02010600030101010101" pitchFamily="2" charset="-122"/>
              </a:rPr>
              <a:t>•</a:t>
            </a:r>
            <a:r>
              <a:rPr lang="zh-CN" altLang="en-US" dirty="0" smtClean="0">
                <a:latin typeface="SimSun" panose="02010600030101010101" pitchFamily="2" charset="-122"/>
                <a:ea typeface="SimSun" panose="02010600030101010101" pitchFamily="2" charset="-122"/>
              </a:rPr>
              <a:t> </a:t>
            </a:r>
            <a:r>
              <a:rPr lang="en-US" altLang="zh-CN" dirty="0" smtClean="0">
                <a:latin typeface="SimSun" panose="02010600030101010101" pitchFamily="2" charset="-122"/>
                <a:ea typeface="SimSun" panose="02010600030101010101" pitchFamily="2" charset="-122"/>
              </a:rPr>
              <a:t>Teams</a:t>
            </a:r>
            <a:r>
              <a:rPr lang="ja-JP" altLang="en-US" dirty="0" smtClean="0">
                <a:latin typeface="SimSun" panose="02010600030101010101" pitchFamily="2" charset="-122"/>
                <a:ea typeface="SimSun" panose="02010600030101010101" pitchFamily="2" charset="-122"/>
              </a:rPr>
              <a:t>在</a:t>
            </a:r>
            <a:r>
              <a:rPr lang="ja-JP" altLang="en-US" dirty="0">
                <a:latin typeface="SimSun" panose="02010600030101010101" pitchFamily="2" charset="-122"/>
                <a:ea typeface="SimSun" panose="02010600030101010101" pitchFamily="2" charset="-122"/>
              </a:rPr>
              <a:t>不同的地理</a:t>
            </a:r>
            <a:r>
              <a:rPr lang="ja-JP" altLang="en-US" dirty="0" smtClean="0">
                <a:latin typeface="SimSun" panose="02010600030101010101" pitchFamily="2" charset="-122"/>
                <a:ea typeface="SimSun" panose="02010600030101010101" pitchFamily="2" charset="-122"/>
              </a:rPr>
              <a:t>位置</a:t>
            </a:r>
            <a:endParaRPr lang="en-US" altLang="ja-JP" dirty="0" smtClean="0">
              <a:latin typeface="SimSun" panose="02010600030101010101" pitchFamily="2" charset="-122"/>
              <a:ea typeface="SimSun" panose="02010600030101010101" pitchFamily="2" charset="-122"/>
            </a:endParaRPr>
          </a:p>
          <a:p>
            <a:pPr marL="0" indent="0">
              <a:buNone/>
            </a:pPr>
            <a:r>
              <a:rPr lang="en-US" altLang="zh-CN" dirty="0" smtClean="0">
                <a:latin typeface="SimSun" panose="02010600030101010101" pitchFamily="2" charset="-122"/>
                <a:ea typeface="SimSun" panose="02010600030101010101" pitchFamily="2" charset="-122"/>
              </a:rPr>
              <a:t>•</a:t>
            </a:r>
            <a:r>
              <a:rPr lang="en-US" altLang="zh-CN" dirty="0">
                <a:latin typeface="SimSun" panose="02010600030101010101" pitchFamily="2" charset="-122"/>
                <a:ea typeface="SimSun" panose="02010600030101010101" pitchFamily="2" charset="-122"/>
              </a:rPr>
              <a:t> Teams</a:t>
            </a:r>
            <a:r>
              <a:rPr lang="ja-JP" altLang="en-US" dirty="0">
                <a:latin typeface="SimSun" panose="02010600030101010101" pitchFamily="2" charset="-122"/>
                <a:ea typeface="SimSun" panose="02010600030101010101" pitchFamily="2" charset="-122"/>
              </a:rPr>
              <a:t>在全球各地不同的时区</a:t>
            </a:r>
            <a:endParaRPr lang="en-US" altLang="zh-CN" dirty="0" smtClean="0">
              <a:latin typeface="SimSun" panose="02010600030101010101" pitchFamily="2" charset="-122"/>
              <a:ea typeface="SimSun" panose="02010600030101010101" pitchFamily="2" charset="-122"/>
            </a:endParaRPr>
          </a:p>
          <a:p>
            <a:pPr marL="0" indent="0">
              <a:buNone/>
            </a:pPr>
            <a:r>
              <a:rPr lang="en-US" altLang="zh-CN" dirty="0" smtClean="0">
                <a:latin typeface="SimSun" panose="02010600030101010101" pitchFamily="2" charset="-122"/>
                <a:ea typeface="SimSun" panose="02010600030101010101" pitchFamily="2" charset="-122"/>
              </a:rPr>
              <a:t>•</a:t>
            </a:r>
            <a:r>
              <a:rPr lang="en-US" altLang="zh-CN" dirty="0">
                <a:latin typeface="SimSun" panose="02010600030101010101" pitchFamily="2" charset="-122"/>
                <a:ea typeface="SimSun" panose="02010600030101010101" pitchFamily="2" charset="-122"/>
              </a:rPr>
              <a:t> </a:t>
            </a:r>
            <a:r>
              <a:rPr lang="zh-CN" altLang="en-US" dirty="0" smtClean="0">
                <a:latin typeface="SimSun" panose="02010600030101010101" pitchFamily="2" charset="-122"/>
                <a:ea typeface="SimSun" panose="02010600030101010101" pitchFamily="2" charset="-122"/>
              </a:rPr>
              <a:t>不同</a:t>
            </a:r>
            <a:r>
              <a:rPr lang="zh-CN" altLang="en-US" dirty="0">
                <a:latin typeface="SimSun" panose="02010600030101010101" pitchFamily="2" charset="-122"/>
                <a:ea typeface="SimSun" panose="02010600030101010101" pitchFamily="2" charset="-122"/>
              </a:rPr>
              <a:t>地理位置的团队的文化差异</a:t>
            </a:r>
            <a:endParaRPr lang="en-US" altLang="zh-CN" dirty="0" smtClean="0">
              <a:latin typeface="SimSun" panose="02010600030101010101" pitchFamily="2" charset="-122"/>
              <a:ea typeface="SimSun" panose="02010600030101010101" pitchFamily="2" charset="-122"/>
            </a:endParaRPr>
          </a:p>
          <a:p>
            <a:pPr marL="0" indent="0">
              <a:buNone/>
            </a:pPr>
            <a:r>
              <a:rPr lang="en-US" altLang="zh-CN" dirty="0" smtClean="0">
                <a:latin typeface="SimSun" panose="02010600030101010101" pitchFamily="2" charset="-122"/>
                <a:ea typeface="SimSun" panose="02010600030101010101" pitchFamily="2" charset="-122"/>
              </a:rPr>
              <a:t>•</a:t>
            </a:r>
            <a:r>
              <a:rPr lang="zh-CN" altLang="en-US" dirty="0" smtClean="0">
                <a:latin typeface="SimSun" panose="02010600030101010101" pitchFamily="2" charset="-122"/>
                <a:ea typeface="SimSun" panose="02010600030101010101" pitchFamily="2" charset="-122"/>
              </a:rPr>
              <a:t> 沟通 </a:t>
            </a:r>
            <a:r>
              <a:rPr lang="en-US" altLang="zh-CN" dirty="0" smtClean="0">
                <a:latin typeface="SimSun" panose="02010600030101010101" pitchFamily="2" charset="-122"/>
                <a:ea typeface="SimSun" panose="02010600030101010101" pitchFamily="2" charset="-122"/>
              </a:rPr>
              <a:t>&amp; </a:t>
            </a:r>
            <a:r>
              <a:rPr lang="zh-CN" altLang="en-US" dirty="0">
                <a:latin typeface="SimSun" panose="02010600030101010101" pitchFamily="2" charset="-122"/>
                <a:ea typeface="SimSun" panose="02010600030101010101" pitchFamily="2" charset="-122"/>
              </a:rPr>
              <a:t>跨团队协作</a:t>
            </a:r>
            <a:endParaRPr lang="en-US" altLang="ja-JP" dirty="0" smtClean="0">
              <a:latin typeface="SimSun" panose="02010600030101010101" pitchFamily="2" charset="-122"/>
              <a:ea typeface="SimSun" panose="02010600030101010101" pitchFamily="2" charset="-122"/>
            </a:endParaRPr>
          </a:p>
          <a:p>
            <a:pPr marL="0" indent="0">
              <a:buNone/>
            </a:pPr>
            <a:r>
              <a:rPr lang="en-US" altLang="ja-JP" dirty="0" smtClean="0">
                <a:latin typeface="SimSun" panose="02010600030101010101" pitchFamily="2" charset="-122"/>
                <a:ea typeface="SimSun" panose="02010600030101010101" pitchFamily="2" charset="-122"/>
              </a:rPr>
              <a:t>•</a:t>
            </a:r>
            <a:r>
              <a:rPr lang="zh-CN" altLang="en-US" dirty="0" smtClean="0">
                <a:latin typeface="SimSun" panose="02010600030101010101" pitchFamily="2" charset="-122"/>
                <a:ea typeface="SimSun" panose="02010600030101010101" pitchFamily="2" charset="-122"/>
              </a:rPr>
              <a:t> </a:t>
            </a:r>
            <a:r>
              <a:rPr lang="ja-JP" altLang="en-US" dirty="0" smtClean="0">
                <a:latin typeface="SimSun" panose="02010600030101010101" pitchFamily="2" charset="-122"/>
                <a:ea typeface="SimSun" panose="02010600030101010101" pitchFamily="2" charset="-122"/>
              </a:rPr>
              <a:t>在项目</a:t>
            </a:r>
            <a:r>
              <a:rPr lang="ja-JP" altLang="en-US" dirty="0">
                <a:latin typeface="SimSun" panose="02010600030101010101" pitchFamily="2" charset="-122"/>
                <a:ea typeface="SimSun" panose="02010600030101010101" pitchFamily="2" charset="-122"/>
              </a:rPr>
              <a:t>内的</a:t>
            </a:r>
            <a:r>
              <a:rPr lang="en-US" altLang="zh-CN" dirty="0">
                <a:latin typeface="SimSun" panose="02010600030101010101" pitchFamily="2" charset="-122"/>
                <a:ea typeface="SimSun" panose="02010600030101010101" pitchFamily="2" charset="-122"/>
              </a:rPr>
              <a:t>Product Owner</a:t>
            </a:r>
            <a:r>
              <a:rPr lang="ja-JP" altLang="en-US" dirty="0">
                <a:latin typeface="SimSun" panose="02010600030101010101" pitchFamily="2" charset="-122"/>
                <a:ea typeface="SimSun" panose="02010600030101010101" pitchFamily="2" charset="-122"/>
              </a:rPr>
              <a:t>和业务用户缺乏面对</a:t>
            </a:r>
            <a:r>
              <a:rPr lang="ja-JP" altLang="en-US" dirty="0" smtClean="0">
                <a:latin typeface="SimSun" panose="02010600030101010101" pitchFamily="2" charset="-122"/>
                <a:ea typeface="SimSun" panose="02010600030101010101" pitchFamily="2" charset="-122"/>
              </a:rPr>
              <a:t>面的沟通</a:t>
            </a:r>
            <a:endParaRPr lang="en-US" altLang="ja-JP" dirty="0" smtClean="0">
              <a:latin typeface="SimSun" panose="02010600030101010101" pitchFamily="2" charset="-122"/>
              <a:ea typeface="SimSun" panose="02010600030101010101" pitchFamily="2" charset="-122"/>
            </a:endParaRPr>
          </a:p>
          <a:p>
            <a:pPr marL="0" indent="0">
              <a:buNone/>
            </a:pPr>
            <a:r>
              <a:rPr lang="en-US" altLang="zh-CN" dirty="0" smtClean="0">
                <a:latin typeface="SimSun" panose="02010600030101010101" pitchFamily="2" charset="-122"/>
                <a:ea typeface="SimSun" panose="02010600030101010101" pitchFamily="2" charset="-122"/>
              </a:rPr>
              <a:t>•</a:t>
            </a:r>
            <a:r>
              <a:rPr lang="zh-CN" altLang="en-US" dirty="0" smtClean="0">
                <a:latin typeface="SimSun" panose="02010600030101010101" pitchFamily="2" charset="-122"/>
                <a:ea typeface="SimSun" panose="02010600030101010101" pitchFamily="2" charset="-122"/>
              </a:rPr>
              <a:t> 多重的审批导致开发进度的拖延</a:t>
            </a:r>
            <a:endParaRPr lang="en-US" altLang="zh-CN" b="1" dirty="0" smtClean="0">
              <a:latin typeface="SimSun" panose="02010600030101010101" pitchFamily="2" charset="-122"/>
              <a:ea typeface="SimSun" panose="02010600030101010101" pitchFamily="2" charset="-122"/>
            </a:endParaRPr>
          </a:p>
          <a:p>
            <a:endParaRPr lang="en-AU" dirty="0" smtClean="0">
              <a:latin typeface="SimSun" panose="02010600030101010101" pitchFamily="2" charset="-122"/>
              <a:ea typeface="SimSun" panose="02010600030101010101" pitchFamily="2" charset="-122"/>
            </a:endParaRPr>
          </a:p>
        </p:txBody>
      </p:sp>
      <p:sp>
        <p:nvSpPr>
          <p:cNvPr id="2" name="Title 1"/>
          <p:cNvSpPr>
            <a:spLocks noGrp="1"/>
          </p:cNvSpPr>
          <p:nvPr>
            <p:ph type="title"/>
          </p:nvPr>
        </p:nvSpPr>
        <p:spPr>
          <a:effectLst/>
          <a:sp3d/>
        </p:spPr>
        <p:txBody>
          <a:bodyPr/>
          <a:lstStyle/>
          <a:p>
            <a:r>
              <a:rPr lang="zh-CN" altLang="en-US" dirty="0" smtClean="0">
                <a:latin typeface="SimSun" panose="02010600030101010101" pitchFamily="2" charset="-122"/>
                <a:ea typeface="SimSun" panose="02010600030101010101" pitchFamily="2" charset="-122"/>
              </a:rPr>
              <a:t>分布式</a:t>
            </a:r>
            <a:r>
              <a:rPr lang="ja-JP" altLang="en-US" dirty="0" smtClean="0">
                <a:latin typeface="SimSun" panose="02010600030101010101" pitchFamily="2" charset="-122"/>
                <a:ea typeface="SimSun" panose="02010600030101010101" pitchFamily="2" charset="-122"/>
              </a:rPr>
              <a:t>敏捷</a:t>
            </a:r>
            <a:r>
              <a:rPr lang="zh-CN" altLang="en-US" dirty="0" smtClean="0">
                <a:latin typeface="SimSun" panose="02010600030101010101" pitchFamily="2" charset="-122"/>
                <a:ea typeface="SimSun" panose="02010600030101010101" pitchFamily="2" charset="-122"/>
              </a:rPr>
              <a:t>交付（</a:t>
            </a:r>
            <a:r>
              <a:rPr lang="en-US" altLang="zh-CN" dirty="0" smtClean="0">
                <a:latin typeface="SimSun" panose="02010600030101010101" pitchFamily="2" charset="-122"/>
                <a:ea typeface="SimSun" panose="02010600030101010101" pitchFamily="2" charset="-122"/>
              </a:rPr>
              <a:t>1/4</a:t>
            </a:r>
            <a:r>
              <a:rPr lang="zh-CN" altLang="en-US" dirty="0" smtClean="0">
                <a:latin typeface="SimSun" panose="02010600030101010101" pitchFamily="2" charset="-122"/>
                <a:ea typeface="SimSun" panose="02010600030101010101" pitchFamily="2" charset="-122"/>
              </a:rPr>
              <a:t>）</a:t>
            </a:r>
            <a:endParaRPr lang="en-AU"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dirty="0" smtClean="0"/>
              <a:t>Copyright © 2016 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6</a:t>
            </a:fld>
            <a:endParaRPr lang="en-US" dirty="0"/>
          </a:p>
        </p:txBody>
      </p:sp>
    </p:spTree>
    <p:extLst>
      <p:ext uri="{BB962C8B-B14F-4D97-AF65-F5344CB8AC3E}">
        <p14:creationId xmlns:p14="http://schemas.microsoft.com/office/powerpoint/2010/main" val="15304882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455613" y="1261840"/>
            <a:ext cx="8232775" cy="4336320"/>
          </a:xfrm>
          <a:effectLst/>
          <a:sp3d/>
        </p:spPr>
        <p:txBody>
          <a:bodyPr/>
          <a:lstStyle/>
          <a:p>
            <a:pPr marL="0" indent="0">
              <a:buNone/>
            </a:pPr>
            <a:r>
              <a:rPr lang="zh-CN" altLang="en-US" b="1" dirty="0" smtClean="0">
                <a:latin typeface="SimSun" panose="02010600030101010101" pitchFamily="2" charset="-122"/>
                <a:ea typeface="SimSun" panose="02010600030101010101" pitchFamily="2" charset="-122"/>
              </a:rPr>
              <a:t>分布式敏捷交付模型</a:t>
            </a:r>
            <a:endParaRPr lang="en-US" altLang="zh-CN" b="1" dirty="0">
              <a:latin typeface="SimSun" panose="02010600030101010101" pitchFamily="2" charset="-122"/>
              <a:ea typeface="SimSun" panose="02010600030101010101" pitchFamily="2" charset="-122"/>
            </a:endParaRPr>
          </a:p>
          <a:p>
            <a:pPr marL="0" indent="0">
              <a:buNone/>
            </a:pPr>
            <a:r>
              <a:rPr lang="zh-CN" altLang="en-US" dirty="0" smtClean="0">
                <a:latin typeface="SimSun" panose="02010600030101010101" pitchFamily="2" charset="-122"/>
                <a:ea typeface="SimSun" panose="02010600030101010101" pitchFamily="2" charset="-122"/>
              </a:rPr>
              <a:t>  埃森哲提供多种解决方案用于组织和轮换敏捷团队，确保敏捷项目能够实现同地协作以及  </a:t>
            </a:r>
            <a:r>
              <a:rPr lang="en-US" altLang="zh-CN" dirty="0" smtClean="0">
                <a:latin typeface="SimSun" panose="02010600030101010101" pitchFamily="2" charset="-122"/>
                <a:ea typeface="SimSun" panose="02010600030101010101" pitchFamily="2" charset="-122"/>
              </a:rPr>
              <a:t/>
            </a:r>
            <a:br>
              <a:rPr lang="en-US" altLang="zh-CN" dirty="0" smtClean="0">
                <a:latin typeface="SimSun" panose="02010600030101010101" pitchFamily="2" charset="-122"/>
                <a:ea typeface="SimSun" panose="02010600030101010101" pitchFamily="2" charset="-122"/>
              </a:rPr>
            </a:br>
            <a:r>
              <a:rPr lang="zh-CN" altLang="en-US" dirty="0" smtClean="0">
                <a:latin typeface="SimSun" panose="02010600030101010101" pitchFamily="2" charset="-122"/>
                <a:ea typeface="SimSun" panose="02010600030101010101" pitchFamily="2" charset="-122"/>
              </a:rPr>
              <a:t>  </a:t>
            </a:r>
            <a:r>
              <a:rPr lang="zh-CN" altLang="en-US" dirty="0" smtClean="0">
                <a:latin typeface="SimSun" panose="02010600030101010101" pitchFamily="2" charset="-122"/>
                <a:ea typeface="SimSun" panose="02010600030101010101" pitchFamily="2" charset="-122"/>
              </a:rPr>
              <a:t>分布式开发。但需</a:t>
            </a:r>
            <a:r>
              <a:rPr lang="zh-CN" altLang="en-US" dirty="0">
                <a:latin typeface="SimSun" panose="02010600030101010101" pitchFamily="2" charset="-122"/>
                <a:ea typeface="SimSun" panose="02010600030101010101" pitchFamily="2" charset="-122"/>
              </a:rPr>
              <a:t>要注意的是没有任何解决方案是适合所有项</a:t>
            </a:r>
            <a:r>
              <a:rPr lang="zh-CN" altLang="en-US" dirty="0" smtClean="0">
                <a:latin typeface="SimSun" panose="02010600030101010101" pitchFamily="2" charset="-122"/>
                <a:ea typeface="SimSun" panose="02010600030101010101" pitchFamily="2" charset="-122"/>
              </a:rPr>
              <a:t>目的</a:t>
            </a:r>
            <a:r>
              <a:rPr lang="zh-CN" altLang="en-US" dirty="0">
                <a:latin typeface="SimSun" panose="02010600030101010101" pitchFamily="2" charset="-122"/>
                <a:ea typeface="SimSun" panose="02010600030101010101" pitchFamily="2" charset="-122"/>
              </a:rPr>
              <a:t>。</a:t>
            </a:r>
            <a:r>
              <a:rPr lang="zh-CN" altLang="en-US" dirty="0" smtClean="0">
                <a:latin typeface="SimSun" panose="02010600030101010101" pitchFamily="2" charset="-122"/>
                <a:ea typeface="SimSun" panose="02010600030101010101" pitchFamily="2" charset="-122"/>
              </a:rPr>
              <a:t>在特定的</a:t>
            </a:r>
            <a:r>
              <a:rPr lang="zh-CN" altLang="en-US" dirty="0" smtClean="0">
                <a:latin typeface="SimSun" panose="02010600030101010101" pitchFamily="2" charset="-122"/>
                <a:ea typeface="SimSun" panose="02010600030101010101" pitchFamily="2" charset="-122"/>
              </a:rPr>
              <a:t>地点，特定</a:t>
            </a:r>
            <a:r>
              <a:rPr lang="en-US" altLang="zh-CN" dirty="0" smtClean="0">
                <a:latin typeface="SimSun" panose="02010600030101010101" pitchFamily="2" charset="-122"/>
                <a:ea typeface="SimSun" panose="02010600030101010101" pitchFamily="2" charset="-122"/>
              </a:rPr>
              <a:t/>
            </a:r>
            <a:br>
              <a:rPr lang="en-US" altLang="zh-CN" dirty="0" smtClean="0">
                <a:latin typeface="SimSun" panose="02010600030101010101" pitchFamily="2" charset="-122"/>
                <a:ea typeface="SimSun" panose="02010600030101010101" pitchFamily="2" charset="-122"/>
              </a:rPr>
            </a:br>
            <a:r>
              <a:rPr lang="zh-CN" altLang="en-US" dirty="0" smtClean="0">
                <a:latin typeface="SimSun" panose="02010600030101010101" pitchFamily="2" charset="-122"/>
                <a:ea typeface="SimSun" panose="02010600030101010101" pitchFamily="2" charset="-122"/>
              </a:rPr>
              <a:t>  的软件开发阶段，合适的角色是动态变化</a:t>
            </a:r>
            <a:r>
              <a:rPr lang="zh-CN" altLang="en-US" dirty="0" smtClean="0">
                <a:latin typeface="SimSun" panose="02010600030101010101" pitchFamily="2" charset="-122"/>
                <a:ea typeface="SimSun" panose="02010600030101010101" pitchFamily="2" charset="-122"/>
              </a:rPr>
              <a:t>的。</a:t>
            </a:r>
            <a:endParaRPr lang="en-US" altLang="zh-CN" dirty="0" smtClean="0">
              <a:latin typeface="SimSun" panose="02010600030101010101" pitchFamily="2" charset="-122"/>
              <a:ea typeface="SimSun" panose="02010600030101010101" pitchFamily="2" charset="-122"/>
            </a:endParaRPr>
          </a:p>
          <a:p>
            <a:pPr marL="0" indent="0">
              <a:buNone/>
            </a:pPr>
            <a:endParaRPr lang="en-US" altLang="zh-CN" b="1" dirty="0" smtClean="0">
              <a:latin typeface="SimSun" panose="02010600030101010101" pitchFamily="2" charset="-122"/>
              <a:ea typeface="SimSun" panose="02010600030101010101" pitchFamily="2" charset="-122"/>
            </a:endParaRPr>
          </a:p>
          <a:p>
            <a:pPr marL="0" indent="0">
              <a:buNone/>
            </a:pPr>
            <a:r>
              <a:rPr lang="zh-CN" altLang="en-US" b="1" dirty="0" smtClean="0">
                <a:latin typeface="SimSun" panose="02010600030101010101" pitchFamily="2" charset="-122"/>
                <a:ea typeface="SimSun" panose="02010600030101010101" pitchFamily="2" charset="-122"/>
              </a:rPr>
              <a:t>需要重视的关键点</a:t>
            </a:r>
            <a:endParaRPr lang="en-US" altLang="zh-CN" b="1" dirty="0">
              <a:latin typeface="SimSun" panose="02010600030101010101" pitchFamily="2" charset="-122"/>
              <a:ea typeface="SimSun" panose="02010600030101010101" pitchFamily="2" charset="-122"/>
            </a:endParaRPr>
          </a:p>
          <a:p>
            <a:pPr marL="0" indent="0">
              <a:buNone/>
            </a:pPr>
            <a:r>
              <a:rPr lang="en-US" altLang="zh-CN" dirty="0" smtClean="0">
                <a:latin typeface="SimSun" panose="02010600030101010101" pitchFamily="2" charset="-122"/>
                <a:ea typeface="SimSun" panose="02010600030101010101" pitchFamily="2" charset="-122"/>
              </a:rPr>
              <a:t>•</a:t>
            </a:r>
            <a:r>
              <a:rPr lang="zh-CN" altLang="en-US" dirty="0" smtClean="0">
                <a:latin typeface="SimSun" panose="02010600030101010101" pitchFamily="2" charset="-122"/>
                <a:ea typeface="SimSun" panose="02010600030101010101" pitchFamily="2" charset="-122"/>
              </a:rPr>
              <a:t> 不同地点间关键</a:t>
            </a:r>
            <a:r>
              <a:rPr lang="zh-CN" altLang="en-US" dirty="0">
                <a:latin typeface="SimSun" panose="02010600030101010101" pitchFamily="2" charset="-122"/>
                <a:ea typeface="SimSun" panose="02010600030101010101" pitchFamily="2" charset="-122"/>
              </a:rPr>
              <a:t>角</a:t>
            </a:r>
            <a:r>
              <a:rPr lang="zh-CN" altLang="en-US" dirty="0" smtClean="0">
                <a:latin typeface="SimSun" panose="02010600030101010101" pitchFamily="2" charset="-122"/>
                <a:ea typeface="SimSun" panose="02010600030101010101" pitchFamily="2" charset="-122"/>
              </a:rPr>
              <a:t>色的轮换对于分布式团队之间建立关系和信任至关</a:t>
            </a:r>
            <a:r>
              <a:rPr lang="zh-CN" altLang="en-US" dirty="0" smtClean="0">
                <a:latin typeface="SimSun" panose="02010600030101010101" pitchFamily="2" charset="-122"/>
                <a:ea typeface="SimSun" panose="02010600030101010101" pitchFamily="2" charset="-122"/>
              </a:rPr>
              <a:t>重要。</a:t>
            </a:r>
            <a:endParaRPr lang="en-US" altLang="zh-CN" dirty="0" smtClean="0">
              <a:latin typeface="SimSun" panose="02010600030101010101" pitchFamily="2" charset="-122"/>
              <a:ea typeface="SimSun" panose="02010600030101010101" pitchFamily="2" charset="-122"/>
            </a:endParaRPr>
          </a:p>
          <a:p>
            <a:pPr marL="0" indent="0">
              <a:buNone/>
            </a:pPr>
            <a:r>
              <a:rPr lang="en-US" altLang="zh-CN" dirty="0" smtClean="0">
                <a:latin typeface="SimSun" panose="02010600030101010101" pitchFamily="2" charset="-122"/>
                <a:ea typeface="SimSun" panose="02010600030101010101" pitchFamily="2" charset="-122"/>
              </a:rPr>
              <a:t>•</a:t>
            </a:r>
            <a:r>
              <a:rPr lang="zh-CN" altLang="en-US" dirty="0" smtClean="0">
                <a:latin typeface="SimSun" panose="02010600030101010101" pitchFamily="2" charset="-122"/>
                <a:ea typeface="SimSun" panose="02010600030101010101" pitchFamily="2" charset="-122"/>
              </a:rPr>
              <a:t> 在早期阶段</a:t>
            </a:r>
            <a:r>
              <a:rPr lang="zh-CN" altLang="en-US" dirty="0">
                <a:latin typeface="SimSun" panose="02010600030101010101" pitchFamily="2" charset="-122"/>
                <a:ea typeface="SimSun" panose="02010600030101010101" pitchFamily="2" charset="-122"/>
              </a:rPr>
              <a:t>，了解团队分布和人员移动对整个项</a:t>
            </a:r>
            <a:r>
              <a:rPr lang="zh-CN" altLang="en-US" dirty="0" smtClean="0">
                <a:latin typeface="SimSun" panose="02010600030101010101" pitchFamily="2" charset="-122"/>
                <a:ea typeface="SimSun" panose="02010600030101010101" pitchFamily="2" charset="-122"/>
              </a:rPr>
              <a:t>目的影响很关键，</a:t>
            </a:r>
            <a:r>
              <a:rPr lang="zh-CN" altLang="en-US" dirty="0">
                <a:latin typeface="SimSun" panose="02010600030101010101" pitchFamily="2" charset="-122"/>
                <a:ea typeface="SimSun" panose="02010600030101010101" pitchFamily="2" charset="-122"/>
              </a:rPr>
              <a:t>不应该在项目开始之</a:t>
            </a:r>
            <a:r>
              <a:rPr lang="zh-CN" altLang="en-US" dirty="0" smtClean="0">
                <a:latin typeface="SimSun" panose="02010600030101010101" pitchFamily="2" charset="-122"/>
                <a:ea typeface="SimSun" panose="02010600030101010101" pitchFamily="2" charset="-122"/>
              </a:rPr>
              <a:t>前</a:t>
            </a:r>
            <a:r>
              <a:rPr lang="en-US" altLang="zh-CN" dirty="0" smtClean="0">
                <a:latin typeface="SimSun" panose="02010600030101010101" pitchFamily="2" charset="-122"/>
                <a:ea typeface="SimSun" panose="02010600030101010101" pitchFamily="2" charset="-122"/>
              </a:rPr>
              <a:t/>
            </a:r>
            <a:br>
              <a:rPr lang="en-US" altLang="zh-CN" dirty="0" smtClean="0">
                <a:latin typeface="SimSun" panose="02010600030101010101" pitchFamily="2" charset="-122"/>
                <a:ea typeface="SimSun" panose="02010600030101010101" pitchFamily="2" charset="-122"/>
              </a:rPr>
            </a:br>
            <a:r>
              <a:rPr lang="zh-CN" altLang="en-US" dirty="0" smtClean="0">
                <a:latin typeface="SimSun" panose="02010600030101010101" pitchFamily="2" charset="-122"/>
                <a:ea typeface="SimSun" panose="02010600030101010101" pitchFamily="2" charset="-122"/>
              </a:rPr>
              <a:t>  </a:t>
            </a:r>
            <a:r>
              <a:rPr lang="zh-CN" altLang="en-US" dirty="0" smtClean="0">
                <a:latin typeface="SimSun" panose="02010600030101010101" pitchFamily="2" charset="-122"/>
                <a:ea typeface="SimSun" panose="02010600030101010101" pitchFamily="2" charset="-122"/>
              </a:rPr>
              <a:t>忽视这个问题</a:t>
            </a:r>
            <a:r>
              <a:rPr lang="zh-CN" altLang="en-US" dirty="0">
                <a:latin typeface="SimSun" panose="02010600030101010101" pitchFamily="2" charset="-122"/>
                <a:ea typeface="SimSun" panose="02010600030101010101" pitchFamily="2" charset="-122"/>
              </a:rPr>
              <a:t>。</a:t>
            </a:r>
            <a:endParaRPr lang="en-US" altLang="zh-CN" dirty="0" smtClean="0">
              <a:latin typeface="SimSun" panose="02010600030101010101" pitchFamily="2" charset="-122"/>
              <a:ea typeface="SimSun" panose="02010600030101010101" pitchFamily="2" charset="-122"/>
            </a:endParaRPr>
          </a:p>
          <a:p>
            <a:endParaRPr lang="en-AU" dirty="0" smtClean="0">
              <a:latin typeface="SimSun" panose="02010600030101010101" pitchFamily="2" charset="-122"/>
              <a:ea typeface="SimSun" panose="02010600030101010101" pitchFamily="2" charset="-122"/>
            </a:endParaRPr>
          </a:p>
        </p:txBody>
      </p:sp>
      <p:sp>
        <p:nvSpPr>
          <p:cNvPr id="2" name="Title 1"/>
          <p:cNvSpPr>
            <a:spLocks noGrp="1"/>
          </p:cNvSpPr>
          <p:nvPr>
            <p:ph type="title"/>
          </p:nvPr>
        </p:nvSpPr>
        <p:spPr>
          <a:effectLst/>
          <a:sp3d/>
        </p:spPr>
        <p:txBody>
          <a:bodyPr/>
          <a:lstStyle/>
          <a:p>
            <a:r>
              <a:rPr lang="zh-CN" altLang="en-US" dirty="0" smtClean="0">
                <a:latin typeface="SimSun" panose="02010600030101010101" pitchFamily="2" charset="-122"/>
                <a:ea typeface="SimSun" panose="02010600030101010101" pitchFamily="2" charset="-122"/>
              </a:rPr>
              <a:t>分布式</a:t>
            </a:r>
            <a:r>
              <a:rPr lang="ja-JP" altLang="en-US" dirty="0" smtClean="0">
                <a:latin typeface="SimSun" panose="02010600030101010101" pitchFamily="2" charset="-122"/>
                <a:ea typeface="SimSun" panose="02010600030101010101" pitchFamily="2" charset="-122"/>
              </a:rPr>
              <a:t>敏捷</a:t>
            </a:r>
            <a:r>
              <a:rPr lang="zh-CN" altLang="en-US" dirty="0" smtClean="0">
                <a:latin typeface="SimSun" panose="02010600030101010101" pitchFamily="2" charset="-122"/>
                <a:ea typeface="SimSun" panose="02010600030101010101" pitchFamily="2" charset="-122"/>
              </a:rPr>
              <a:t>交付（</a:t>
            </a:r>
            <a:r>
              <a:rPr lang="en-US" altLang="zh-CN" dirty="0" smtClean="0">
                <a:latin typeface="SimSun" panose="02010600030101010101" pitchFamily="2" charset="-122"/>
                <a:ea typeface="SimSun" panose="02010600030101010101" pitchFamily="2" charset="-122"/>
              </a:rPr>
              <a:t>2/4</a:t>
            </a:r>
            <a:r>
              <a:rPr lang="zh-CN" altLang="en-US" dirty="0" smtClean="0">
                <a:latin typeface="SimSun" panose="02010600030101010101" pitchFamily="2" charset="-122"/>
                <a:ea typeface="SimSun" panose="02010600030101010101" pitchFamily="2" charset="-122"/>
              </a:rPr>
              <a:t>）</a:t>
            </a:r>
            <a:endParaRPr lang="en-AU"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dirty="0" smtClean="0"/>
              <a:t>Copyright © 2016 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7</a:t>
            </a:fld>
            <a:endParaRPr lang="en-US" dirty="0"/>
          </a:p>
        </p:txBody>
      </p:sp>
      <p:pic>
        <p:nvPicPr>
          <p:cNvPr id="6" name="Picture 5"/>
          <p:cNvPicPr>
            <a:picLocks noChangeAspect="1"/>
          </p:cNvPicPr>
          <p:nvPr/>
        </p:nvPicPr>
        <p:blipFill>
          <a:blip r:embed="rId2"/>
          <a:stretch>
            <a:fillRect/>
          </a:stretch>
        </p:blipFill>
        <p:spPr>
          <a:xfrm>
            <a:off x="4714819" y="3919249"/>
            <a:ext cx="3425536" cy="2784764"/>
          </a:xfrm>
          <a:prstGeom prst="rect">
            <a:avLst/>
          </a:prstGeom>
        </p:spPr>
      </p:pic>
    </p:spTree>
    <p:extLst>
      <p:ext uri="{BB962C8B-B14F-4D97-AF65-F5344CB8AC3E}">
        <p14:creationId xmlns:p14="http://schemas.microsoft.com/office/powerpoint/2010/main" val="21619368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sp3d/>
        </p:spPr>
        <p:txBody>
          <a:bodyPr/>
          <a:lstStyle/>
          <a:p>
            <a:r>
              <a:rPr lang="zh-CN" altLang="en-US" dirty="0" smtClean="0">
                <a:latin typeface="SimSun" panose="02010600030101010101" pitchFamily="2" charset="-122"/>
                <a:ea typeface="SimSun" panose="02010600030101010101" pitchFamily="2" charset="-122"/>
              </a:rPr>
              <a:t>分布式</a:t>
            </a:r>
            <a:r>
              <a:rPr lang="ja-JP" altLang="en-US" dirty="0" smtClean="0">
                <a:latin typeface="SimSun" panose="02010600030101010101" pitchFamily="2" charset="-122"/>
                <a:ea typeface="SimSun" panose="02010600030101010101" pitchFamily="2" charset="-122"/>
              </a:rPr>
              <a:t>敏捷</a:t>
            </a:r>
            <a:r>
              <a:rPr lang="zh-CN" altLang="en-US" dirty="0" smtClean="0">
                <a:latin typeface="SimSun" panose="02010600030101010101" pitchFamily="2" charset="-122"/>
                <a:ea typeface="SimSun" panose="02010600030101010101" pitchFamily="2" charset="-122"/>
              </a:rPr>
              <a:t>交付（</a:t>
            </a:r>
            <a:r>
              <a:rPr lang="en-US" altLang="zh-CN" dirty="0" smtClean="0">
                <a:latin typeface="SimSun" panose="02010600030101010101" pitchFamily="2" charset="-122"/>
                <a:ea typeface="SimSun" panose="02010600030101010101" pitchFamily="2" charset="-122"/>
              </a:rPr>
              <a:t>3/4</a:t>
            </a:r>
            <a:r>
              <a:rPr lang="zh-CN" altLang="en-US" dirty="0" smtClean="0">
                <a:latin typeface="SimSun" panose="02010600030101010101" pitchFamily="2" charset="-122"/>
                <a:ea typeface="SimSun" panose="02010600030101010101" pitchFamily="2" charset="-122"/>
              </a:rPr>
              <a:t>）</a:t>
            </a:r>
            <a:endParaRPr lang="en-AU"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dirty="0" smtClean="0"/>
              <a:t>Copyright © 2016 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8</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91352943"/>
              </p:ext>
            </p:extLst>
          </p:nvPr>
        </p:nvGraphicFramePr>
        <p:xfrm>
          <a:off x="550717" y="1597891"/>
          <a:ext cx="8104910" cy="4843058"/>
        </p:xfrm>
        <a:graphic>
          <a:graphicData uri="http://schemas.openxmlformats.org/drawingml/2006/table">
            <a:tbl>
              <a:tblPr>
                <a:tableStyleId>{21E4AEA4-8DFA-4A89-87EB-49C32662AFE0}</a:tableStyleId>
              </a:tblPr>
              <a:tblGrid>
                <a:gridCol w="720497"/>
                <a:gridCol w="1888183"/>
                <a:gridCol w="1858941"/>
                <a:gridCol w="1828130"/>
                <a:gridCol w="1809159"/>
              </a:tblGrid>
              <a:tr h="373420">
                <a:tc>
                  <a:txBody>
                    <a:bodyPr/>
                    <a:lstStyle/>
                    <a:p>
                      <a:pPr algn="l" fontAlgn="t"/>
                      <a:r>
                        <a:rPr lang="ja-JP" altLang="en-US" sz="1000" b="1" u="none" strike="noStrike" dirty="0">
                          <a:solidFill>
                            <a:schemeClr val="bg1"/>
                          </a:solidFill>
                          <a:effectLst/>
                        </a:rPr>
                        <a:t>　</a:t>
                      </a:r>
                      <a:endParaRPr lang="ja-JP" altLang="en-US" sz="1000" b="1" i="0" u="none" strike="noStrike" dirty="0">
                        <a:solidFill>
                          <a:schemeClr val="bg1"/>
                        </a:solidFill>
                        <a:effectLst/>
                        <a:latin typeface="ＭＳ Ｐゴシック" panose="020B0600070205080204" pitchFamily="50" charset="-128"/>
                        <a:ea typeface="ＭＳ Ｐゴシック" panose="020B0600070205080204" pitchFamily="50" charset="-128"/>
                      </a:endParaRPr>
                    </a:p>
                  </a:txBody>
                  <a:tcPr marL="7089" marR="7089" marT="7089"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408FCD"/>
                    </a:solidFill>
                  </a:tcPr>
                </a:tc>
                <a:tc>
                  <a:txBody>
                    <a:bodyPr/>
                    <a:lstStyle/>
                    <a:p>
                      <a:pPr algn="ctr" fontAlgn="t"/>
                      <a:r>
                        <a:rPr lang="zh-CN" altLang="en-US" sz="1000" b="1" u="none" strike="noStrike" dirty="0">
                          <a:solidFill>
                            <a:schemeClr val="bg1"/>
                          </a:solidFill>
                          <a:effectLst/>
                          <a:latin typeface="SimSun" panose="02010600030101010101" pitchFamily="2" charset="-122"/>
                          <a:ea typeface="SimSun" panose="02010600030101010101" pitchFamily="2" charset="-122"/>
                        </a:rPr>
                        <a:t>分布式交付</a:t>
                      </a:r>
                      <a:r>
                        <a:rPr lang="zh-CN" altLang="en-US" sz="1000" b="1" u="none" strike="noStrike" dirty="0" smtClean="0">
                          <a:solidFill>
                            <a:schemeClr val="bg1"/>
                          </a:solidFill>
                          <a:effectLst/>
                          <a:latin typeface="SimSun" panose="02010600030101010101" pitchFamily="2" charset="-122"/>
                          <a:ea typeface="SimSun" panose="02010600030101010101" pitchFamily="2" charset="-122"/>
                        </a:rPr>
                        <a:t>模型</a:t>
                      </a:r>
                      <a:r>
                        <a:rPr lang="en-US" altLang="zh-CN" sz="1000" b="1" u="none" strike="noStrike" dirty="0" smtClean="0">
                          <a:solidFill>
                            <a:schemeClr val="bg1"/>
                          </a:solidFill>
                          <a:effectLst/>
                          <a:latin typeface="SimSun" panose="02010600030101010101" pitchFamily="2" charset="-122"/>
                          <a:ea typeface="SimSun" panose="02010600030101010101" pitchFamily="2" charset="-122"/>
                        </a:rPr>
                        <a:t>1</a:t>
                      </a:r>
                      <a:r>
                        <a:rPr lang="en-US" altLang="zh-CN" sz="1000" b="1" u="none" strike="noStrike" dirty="0">
                          <a:solidFill>
                            <a:schemeClr val="bg1"/>
                          </a:solidFill>
                          <a:effectLst/>
                          <a:latin typeface="SimSun" panose="02010600030101010101" pitchFamily="2" charset="-122"/>
                          <a:ea typeface="SimSun" panose="02010600030101010101" pitchFamily="2" charset="-122"/>
                        </a:rPr>
                        <a:t/>
                      </a:r>
                      <a:br>
                        <a:rPr lang="en-US" altLang="zh-CN" sz="1000" b="1" u="none" strike="noStrike" dirty="0">
                          <a:solidFill>
                            <a:schemeClr val="bg1"/>
                          </a:solidFill>
                          <a:effectLst/>
                          <a:latin typeface="SimSun" panose="02010600030101010101" pitchFamily="2" charset="-122"/>
                          <a:ea typeface="SimSun" panose="02010600030101010101" pitchFamily="2" charset="-122"/>
                        </a:rPr>
                      </a:br>
                      <a:r>
                        <a:rPr lang="zh-CN" altLang="en-US" sz="1000" b="1" u="none" strike="noStrike" dirty="0">
                          <a:solidFill>
                            <a:schemeClr val="bg1"/>
                          </a:solidFill>
                          <a:effectLst/>
                          <a:latin typeface="SimSun" panose="02010600030101010101" pitchFamily="2" charset="-122"/>
                          <a:ea typeface="SimSun" panose="02010600030101010101" pitchFamily="2" charset="-122"/>
                        </a:rPr>
                        <a:t>同地协作</a:t>
                      </a:r>
                      <a:endParaRPr lang="zh-CN" altLang="en-US" sz="1000" b="1" i="0" u="none" strike="noStrike" dirty="0">
                        <a:solidFill>
                          <a:schemeClr val="bg1"/>
                        </a:solidFill>
                        <a:effectLst/>
                        <a:latin typeface="SimSun" panose="02010600030101010101" pitchFamily="2" charset="-122"/>
                        <a:ea typeface="SimSun" panose="02010600030101010101" pitchFamily="2" charset="-122"/>
                      </a:endParaRPr>
                    </a:p>
                  </a:txBody>
                  <a:tcPr marL="7089" marR="7089" marT="708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408FCD"/>
                    </a:solidFill>
                  </a:tcPr>
                </a:tc>
                <a:tc>
                  <a:txBody>
                    <a:bodyPr/>
                    <a:lstStyle/>
                    <a:p>
                      <a:pPr algn="ctr" fontAlgn="t"/>
                      <a:r>
                        <a:rPr lang="ja-JP" altLang="en-US" sz="1000" b="1" u="none" strike="noStrike" dirty="0">
                          <a:solidFill>
                            <a:schemeClr val="bg1"/>
                          </a:solidFill>
                          <a:effectLst/>
                          <a:latin typeface="SimSun" panose="02010600030101010101" pitchFamily="2" charset="-122"/>
                          <a:ea typeface="SimSun" panose="02010600030101010101" pitchFamily="2" charset="-122"/>
                        </a:rPr>
                        <a:t>分布式交付模型</a:t>
                      </a:r>
                      <a:r>
                        <a:rPr lang="en-US" altLang="ja-JP" sz="1000" b="1" u="none" strike="noStrike" dirty="0">
                          <a:solidFill>
                            <a:schemeClr val="bg1"/>
                          </a:solidFill>
                          <a:effectLst/>
                          <a:latin typeface="SimSun" panose="02010600030101010101" pitchFamily="2" charset="-122"/>
                          <a:ea typeface="SimSun" panose="02010600030101010101" pitchFamily="2" charset="-122"/>
                        </a:rPr>
                        <a:t>2</a:t>
                      </a:r>
                      <a:br>
                        <a:rPr lang="en-US" altLang="ja-JP" sz="1000" b="1" u="none" strike="noStrike" dirty="0">
                          <a:solidFill>
                            <a:schemeClr val="bg1"/>
                          </a:solidFill>
                          <a:effectLst/>
                          <a:latin typeface="SimSun" panose="02010600030101010101" pitchFamily="2" charset="-122"/>
                          <a:ea typeface="SimSun" panose="02010600030101010101" pitchFamily="2" charset="-122"/>
                        </a:rPr>
                      </a:br>
                      <a:r>
                        <a:rPr lang="ja-JP" altLang="en-US" sz="1000" b="1" u="none" strike="noStrike" dirty="0">
                          <a:solidFill>
                            <a:schemeClr val="bg1"/>
                          </a:solidFill>
                          <a:effectLst/>
                          <a:latin typeface="SimSun" panose="02010600030101010101" pitchFamily="2" charset="-122"/>
                          <a:ea typeface="SimSun" panose="02010600030101010101" pitchFamily="2" charset="-122"/>
                        </a:rPr>
                        <a:t>离岸交付                  </a:t>
                      </a:r>
                      <a:endParaRPr lang="ja-JP" altLang="en-US" sz="1000" b="1" i="0" u="none" strike="noStrike" dirty="0">
                        <a:solidFill>
                          <a:schemeClr val="bg1"/>
                        </a:solidFill>
                        <a:effectLst/>
                        <a:latin typeface="SimSun" panose="02010600030101010101" pitchFamily="2" charset="-122"/>
                        <a:ea typeface="SimSun" panose="02010600030101010101" pitchFamily="2" charset="-122"/>
                      </a:endParaRPr>
                    </a:p>
                  </a:txBody>
                  <a:tcPr marL="7089" marR="7089" marT="708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408FCD"/>
                    </a:solidFill>
                  </a:tcPr>
                </a:tc>
                <a:tc>
                  <a:txBody>
                    <a:bodyPr/>
                    <a:lstStyle/>
                    <a:p>
                      <a:pPr algn="ctr" fontAlgn="t"/>
                      <a:r>
                        <a:rPr lang="zh-CN" altLang="en-US" sz="1000" b="1" u="none" strike="noStrike" dirty="0">
                          <a:solidFill>
                            <a:schemeClr val="bg1"/>
                          </a:solidFill>
                          <a:effectLst/>
                          <a:latin typeface="SimSun" panose="02010600030101010101" pitchFamily="2" charset="-122"/>
                          <a:ea typeface="SimSun" panose="02010600030101010101" pitchFamily="2" charset="-122"/>
                        </a:rPr>
                        <a:t>分布式交付模型</a:t>
                      </a:r>
                      <a:r>
                        <a:rPr lang="en-US" altLang="zh-CN" sz="1000" b="1" u="none" strike="noStrike" dirty="0">
                          <a:solidFill>
                            <a:schemeClr val="bg1"/>
                          </a:solidFill>
                          <a:effectLst/>
                          <a:latin typeface="SimSun" panose="02010600030101010101" pitchFamily="2" charset="-122"/>
                          <a:ea typeface="SimSun" panose="02010600030101010101" pitchFamily="2" charset="-122"/>
                        </a:rPr>
                        <a:t>3</a:t>
                      </a:r>
                      <a:br>
                        <a:rPr lang="en-US" altLang="zh-CN" sz="1000" b="1" u="none" strike="noStrike" dirty="0">
                          <a:solidFill>
                            <a:schemeClr val="bg1"/>
                          </a:solidFill>
                          <a:effectLst/>
                          <a:latin typeface="SimSun" panose="02010600030101010101" pitchFamily="2" charset="-122"/>
                          <a:ea typeface="SimSun" panose="02010600030101010101" pitchFamily="2" charset="-122"/>
                        </a:rPr>
                      </a:br>
                      <a:r>
                        <a:rPr lang="zh-CN" altLang="en-US" sz="1000" b="1" u="none" strike="noStrike" dirty="0" smtClean="0">
                          <a:solidFill>
                            <a:schemeClr val="bg1"/>
                          </a:solidFill>
                          <a:effectLst/>
                          <a:latin typeface="SimSun" panose="02010600030101010101" pitchFamily="2" charset="-122"/>
                          <a:ea typeface="SimSun" panose="02010600030101010101" pitchFamily="2" charset="-122"/>
                        </a:rPr>
                        <a:t>带离岸开发</a:t>
                      </a:r>
                      <a:r>
                        <a:rPr lang="zh-CN" altLang="en-US" sz="1000" b="1" u="none" strike="noStrike" dirty="0">
                          <a:solidFill>
                            <a:schemeClr val="bg1"/>
                          </a:solidFill>
                          <a:effectLst/>
                          <a:latin typeface="SimSun" panose="02010600030101010101" pitchFamily="2" charset="-122"/>
                          <a:ea typeface="SimSun" panose="02010600030101010101" pitchFamily="2" charset="-122"/>
                        </a:rPr>
                        <a:t>的分布式交付</a:t>
                      </a:r>
                      <a:endParaRPr lang="zh-CN" altLang="en-US" sz="1000" b="1" i="0" u="none" strike="noStrike" dirty="0">
                        <a:solidFill>
                          <a:schemeClr val="bg1"/>
                        </a:solidFill>
                        <a:effectLst/>
                        <a:latin typeface="SimSun" panose="02010600030101010101" pitchFamily="2" charset="-122"/>
                        <a:ea typeface="SimSun" panose="02010600030101010101" pitchFamily="2" charset="-122"/>
                      </a:endParaRPr>
                    </a:p>
                  </a:txBody>
                  <a:tcPr marL="7089" marR="7089" marT="708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408FCD"/>
                    </a:solidFill>
                  </a:tcPr>
                </a:tc>
                <a:tc>
                  <a:txBody>
                    <a:bodyPr/>
                    <a:lstStyle/>
                    <a:p>
                      <a:pPr algn="ctr" fontAlgn="t"/>
                      <a:r>
                        <a:rPr lang="zh-CN" altLang="en-US" sz="1000" b="1" u="none" strike="noStrike" dirty="0">
                          <a:solidFill>
                            <a:schemeClr val="bg1"/>
                          </a:solidFill>
                          <a:effectLst/>
                          <a:latin typeface="SimSun" panose="02010600030101010101" pitchFamily="2" charset="-122"/>
                          <a:ea typeface="SimSun" panose="02010600030101010101" pitchFamily="2" charset="-122"/>
                        </a:rPr>
                        <a:t>分布式交付模型</a:t>
                      </a:r>
                      <a:r>
                        <a:rPr lang="en-US" altLang="zh-CN" sz="1000" b="1" u="none" strike="noStrike" dirty="0">
                          <a:solidFill>
                            <a:schemeClr val="bg1"/>
                          </a:solidFill>
                          <a:effectLst/>
                          <a:latin typeface="SimSun" panose="02010600030101010101" pitchFamily="2" charset="-122"/>
                          <a:ea typeface="SimSun" panose="02010600030101010101" pitchFamily="2" charset="-122"/>
                        </a:rPr>
                        <a:t>4</a:t>
                      </a:r>
                      <a:br>
                        <a:rPr lang="en-US" altLang="zh-CN" sz="1000" b="1" u="none" strike="noStrike" dirty="0">
                          <a:solidFill>
                            <a:schemeClr val="bg1"/>
                          </a:solidFill>
                          <a:effectLst/>
                          <a:latin typeface="SimSun" panose="02010600030101010101" pitchFamily="2" charset="-122"/>
                          <a:ea typeface="SimSun" panose="02010600030101010101" pitchFamily="2" charset="-122"/>
                        </a:rPr>
                      </a:br>
                      <a:r>
                        <a:rPr lang="zh-CN" altLang="en-US" sz="1000" b="1" u="none" strike="noStrike" dirty="0" smtClean="0">
                          <a:solidFill>
                            <a:schemeClr val="bg1"/>
                          </a:solidFill>
                          <a:effectLst/>
                          <a:latin typeface="SimSun" panose="02010600030101010101" pitchFamily="2" charset="-122"/>
                          <a:ea typeface="SimSun" panose="02010600030101010101" pitchFamily="2" charset="-122"/>
                        </a:rPr>
                        <a:t>并行开发</a:t>
                      </a:r>
                      <a:r>
                        <a:rPr lang="zh-CN" altLang="en-US" sz="1000" b="1" u="none" strike="noStrike" dirty="0">
                          <a:solidFill>
                            <a:schemeClr val="bg1"/>
                          </a:solidFill>
                          <a:effectLst/>
                          <a:latin typeface="SimSun" panose="02010600030101010101" pitchFamily="2" charset="-122"/>
                          <a:ea typeface="SimSun" panose="02010600030101010101" pitchFamily="2" charset="-122"/>
                        </a:rPr>
                        <a:t>的分布式</a:t>
                      </a:r>
                      <a:r>
                        <a:rPr lang="zh-CN" altLang="en-US" sz="1000" b="1" u="none" strike="noStrike" dirty="0" smtClean="0">
                          <a:solidFill>
                            <a:schemeClr val="bg1"/>
                          </a:solidFill>
                          <a:effectLst/>
                          <a:latin typeface="SimSun" panose="02010600030101010101" pitchFamily="2" charset="-122"/>
                          <a:ea typeface="SimSun" panose="02010600030101010101" pitchFamily="2" charset="-122"/>
                        </a:rPr>
                        <a:t>交付</a:t>
                      </a:r>
                      <a:endParaRPr lang="zh-CN" altLang="en-US" sz="1000" b="1" i="0" u="none" strike="noStrike" dirty="0">
                        <a:solidFill>
                          <a:schemeClr val="bg1"/>
                        </a:solidFill>
                        <a:effectLst/>
                        <a:latin typeface="SimSun" panose="02010600030101010101" pitchFamily="2" charset="-122"/>
                        <a:ea typeface="SimSun" panose="02010600030101010101" pitchFamily="2" charset="-122"/>
                      </a:endParaRPr>
                    </a:p>
                  </a:txBody>
                  <a:tcPr marL="7089" marR="7089" marT="708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408FCD"/>
                    </a:solidFill>
                  </a:tcPr>
                </a:tc>
              </a:tr>
              <a:tr h="1020826">
                <a:tc>
                  <a:txBody>
                    <a:bodyPr/>
                    <a:lstStyle/>
                    <a:p>
                      <a:pPr algn="l" fontAlgn="t"/>
                      <a:r>
                        <a:rPr lang="ja-JP" altLang="en-US" sz="1000" b="0" u="none" strike="noStrike" dirty="0">
                          <a:effectLst/>
                          <a:latin typeface="SimSun" panose="02010600030101010101" pitchFamily="2" charset="-122"/>
                          <a:ea typeface="SimSun" panose="02010600030101010101" pitchFamily="2" charset="-122"/>
                        </a:rPr>
                        <a:t>交互方式</a:t>
                      </a:r>
                      <a:endParaRPr lang="ja-JP" altLang="en-US" sz="1000" b="0" i="0" u="none" strike="noStrike" dirty="0">
                        <a:solidFill>
                          <a:srgbClr val="000000"/>
                        </a:solidFill>
                        <a:effectLst/>
                        <a:latin typeface="SimSun" panose="02010600030101010101" pitchFamily="2" charset="-122"/>
                        <a:ea typeface="SimSun" panose="02010600030101010101" pitchFamily="2" charset="-122"/>
                      </a:endParaRPr>
                    </a:p>
                  </a:txBody>
                  <a:tcPr marL="7089" marR="7089" marT="7089"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DAEFFE"/>
                    </a:solidFill>
                  </a:tcPr>
                </a:tc>
                <a:tc>
                  <a:txBody>
                    <a:bodyPr/>
                    <a:lstStyle/>
                    <a:p>
                      <a:pPr algn="l" fontAlgn="t"/>
                      <a:r>
                        <a:rPr lang="en-US" altLang="zh-CN" sz="1000" b="0" u="none" strike="noStrike" dirty="0" smtClean="0">
                          <a:effectLst/>
                          <a:latin typeface="SimSun" panose="02010600030101010101" pitchFamily="2" charset="-122"/>
                          <a:ea typeface="SimSun" panose="02010600030101010101" pitchFamily="2" charset="-122"/>
                        </a:rPr>
                        <a:t>1.</a:t>
                      </a:r>
                      <a:r>
                        <a:rPr lang="zh-CN" altLang="en-US" sz="1000" b="0" u="none" strike="noStrike" dirty="0" smtClean="0">
                          <a:effectLst/>
                          <a:latin typeface="SimSun" panose="02010600030101010101" pitchFamily="2" charset="-122"/>
                          <a:ea typeface="SimSun" panose="02010600030101010101" pitchFamily="2" charset="-122"/>
                        </a:rPr>
                        <a:t>同处一</a:t>
                      </a:r>
                      <a:r>
                        <a:rPr lang="zh-CN" altLang="en-US" sz="1000" b="0" u="none" strike="noStrike" dirty="0">
                          <a:effectLst/>
                          <a:latin typeface="SimSun" panose="02010600030101010101" pitchFamily="2" charset="-122"/>
                          <a:ea typeface="SimSun" panose="02010600030101010101" pitchFamily="2" charset="-122"/>
                        </a:rPr>
                        <a:t>地的团队</a:t>
                      </a:r>
                      <a:br>
                        <a:rPr lang="zh-CN" altLang="en-US" sz="1000" b="0" u="none" strike="noStrike" dirty="0">
                          <a:effectLst/>
                          <a:latin typeface="SimSun" panose="02010600030101010101" pitchFamily="2" charset="-122"/>
                          <a:ea typeface="SimSun" panose="02010600030101010101" pitchFamily="2" charset="-122"/>
                        </a:rPr>
                      </a:br>
                      <a:r>
                        <a:rPr lang="en-US" altLang="zh-CN" sz="1000" b="0" u="none" strike="noStrike" dirty="0" smtClean="0">
                          <a:effectLst/>
                          <a:latin typeface="SimSun" panose="02010600030101010101" pitchFamily="2" charset="-122"/>
                          <a:ea typeface="SimSun" panose="02010600030101010101" pitchFamily="2" charset="-122"/>
                        </a:rPr>
                        <a:t/>
                      </a:r>
                      <a:br>
                        <a:rPr lang="en-US" altLang="zh-CN" sz="1000" b="0" u="none" strike="noStrike" dirty="0" smtClean="0">
                          <a:effectLst/>
                          <a:latin typeface="SimSun" panose="02010600030101010101" pitchFamily="2" charset="-122"/>
                          <a:ea typeface="SimSun" panose="02010600030101010101" pitchFamily="2" charset="-122"/>
                        </a:rPr>
                      </a:br>
                      <a:r>
                        <a:rPr lang="en-US" altLang="zh-CN" sz="1000" b="0" u="none" strike="noStrike" dirty="0" smtClean="0">
                          <a:effectLst/>
                          <a:latin typeface="SimSun" panose="02010600030101010101" pitchFamily="2" charset="-122"/>
                          <a:ea typeface="SimSun" panose="02010600030101010101" pitchFamily="2" charset="-122"/>
                        </a:rPr>
                        <a:t>2.</a:t>
                      </a:r>
                      <a:r>
                        <a:rPr lang="zh-CN" altLang="en-US" sz="1000" b="0" u="none" strike="noStrike" dirty="0" smtClean="0">
                          <a:effectLst/>
                          <a:latin typeface="SimSun" panose="02010600030101010101" pitchFamily="2" charset="-122"/>
                          <a:ea typeface="SimSun" panose="02010600030101010101" pitchFamily="2" charset="-122"/>
                        </a:rPr>
                        <a:t>直接和产品负责人以及业务</a:t>
                      </a:r>
                      <a:r>
                        <a:rPr lang="en-US" altLang="zh-CN" sz="1000" b="0" u="none" strike="noStrike" dirty="0" smtClean="0">
                          <a:effectLst/>
                          <a:latin typeface="SimSun" panose="02010600030101010101" pitchFamily="2" charset="-122"/>
                          <a:ea typeface="SimSun" panose="02010600030101010101" pitchFamily="2" charset="-122"/>
                        </a:rPr>
                        <a:t/>
                      </a:r>
                      <a:br>
                        <a:rPr lang="en-US" altLang="zh-CN" sz="1000" b="0" u="none" strike="noStrike" dirty="0" smtClean="0">
                          <a:effectLst/>
                          <a:latin typeface="SimSun" panose="02010600030101010101" pitchFamily="2" charset="-122"/>
                          <a:ea typeface="SimSun" panose="02010600030101010101" pitchFamily="2" charset="-122"/>
                        </a:rPr>
                      </a:br>
                      <a:r>
                        <a:rPr lang="zh-CN" altLang="en-US" sz="1000" b="0" u="none" strike="noStrike" dirty="0" smtClean="0">
                          <a:effectLst/>
                          <a:latin typeface="SimSun" panose="02010600030101010101" pitchFamily="2" charset="-122"/>
                          <a:ea typeface="SimSun" panose="02010600030101010101" pitchFamily="2" charset="-122"/>
                        </a:rPr>
                        <a:t>  用户一起工作</a:t>
                      </a:r>
                      <a:endParaRPr lang="zh-CN" altLang="en-US" sz="1000" b="0" i="0" u="none" strike="noStrike" dirty="0">
                        <a:solidFill>
                          <a:srgbClr val="000000"/>
                        </a:solidFill>
                        <a:effectLst/>
                        <a:latin typeface="SimSun" panose="02010600030101010101" pitchFamily="2" charset="-122"/>
                        <a:ea typeface="SimSun" panose="02010600030101010101" pitchFamily="2" charset="-122"/>
                      </a:endParaRPr>
                    </a:p>
                  </a:txBody>
                  <a:tcPr marL="7089" marR="7089" marT="7089"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DAEFFE"/>
                    </a:solidFill>
                  </a:tcPr>
                </a:tc>
                <a:tc>
                  <a:txBody>
                    <a:bodyPr/>
                    <a:lstStyle/>
                    <a:p>
                      <a:pPr algn="l" fontAlgn="t"/>
                      <a:r>
                        <a:rPr lang="en-US" altLang="zh-CN" sz="1000" b="0" u="none" strike="noStrike" dirty="0">
                          <a:effectLst/>
                          <a:latin typeface="SimSun" panose="02010600030101010101" pitchFamily="2" charset="-122"/>
                          <a:ea typeface="SimSun" panose="02010600030101010101" pitchFamily="2" charset="-122"/>
                        </a:rPr>
                        <a:t>1</a:t>
                      </a:r>
                      <a:r>
                        <a:rPr lang="en-US" altLang="zh-CN" sz="1000" b="0" u="none" strike="noStrike" dirty="0" smtClean="0">
                          <a:effectLst/>
                          <a:latin typeface="SimSun" panose="02010600030101010101" pitchFamily="2" charset="-122"/>
                          <a:ea typeface="SimSun" panose="02010600030101010101" pitchFamily="2" charset="-122"/>
                        </a:rPr>
                        <a:t>.</a:t>
                      </a:r>
                      <a:r>
                        <a:rPr lang="zh-CN" altLang="en-US" sz="1000" b="0" u="none" strike="noStrike" dirty="0" smtClean="0">
                          <a:effectLst/>
                          <a:latin typeface="SimSun" panose="02010600030101010101" pitchFamily="2" charset="-122"/>
                          <a:ea typeface="SimSun" panose="02010600030101010101" pitchFamily="2" charset="-122"/>
                        </a:rPr>
                        <a:t>分布式团队</a:t>
                      </a:r>
                      <a:r>
                        <a:rPr lang="en-US" altLang="zh-CN" sz="1000" b="0" u="none" strike="noStrike" dirty="0" smtClean="0">
                          <a:effectLst/>
                          <a:latin typeface="SimSun" panose="02010600030101010101" pitchFamily="2" charset="-122"/>
                          <a:ea typeface="SimSun" panose="02010600030101010101" pitchFamily="2" charset="-122"/>
                        </a:rPr>
                        <a:t/>
                      </a:r>
                      <a:br>
                        <a:rPr lang="en-US" altLang="zh-CN" sz="1000" b="0" u="none" strike="noStrike" dirty="0" smtClean="0">
                          <a:effectLst/>
                          <a:latin typeface="SimSun" panose="02010600030101010101" pitchFamily="2" charset="-122"/>
                          <a:ea typeface="SimSun" panose="02010600030101010101" pitchFamily="2" charset="-122"/>
                        </a:rPr>
                      </a:br>
                      <a:r>
                        <a:rPr lang="zh-CN" altLang="en-US" sz="1000" b="0" u="none" strike="noStrike" dirty="0">
                          <a:effectLst/>
                          <a:latin typeface="SimSun" panose="02010600030101010101" pitchFamily="2" charset="-122"/>
                          <a:ea typeface="SimSun" panose="02010600030101010101" pitchFamily="2" charset="-122"/>
                        </a:rPr>
                        <a:t/>
                      </a:r>
                      <a:br>
                        <a:rPr lang="zh-CN" altLang="en-US" sz="1000" b="0" u="none" strike="noStrike" dirty="0">
                          <a:effectLst/>
                          <a:latin typeface="SimSun" panose="02010600030101010101" pitchFamily="2" charset="-122"/>
                          <a:ea typeface="SimSun" panose="02010600030101010101" pitchFamily="2" charset="-122"/>
                        </a:rPr>
                      </a:br>
                      <a:r>
                        <a:rPr lang="en-US" altLang="zh-CN" sz="1000" b="0" u="none" strike="noStrike" dirty="0" smtClean="0">
                          <a:effectLst/>
                          <a:latin typeface="SimSun" panose="02010600030101010101" pitchFamily="2" charset="-122"/>
                          <a:ea typeface="SimSun" panose="02010600030101010101" pitchFamily="2" charset="-122"/>
                        </a:rPr>
                        <a:t>2.</a:t>
                      </a:r>
                      <a:r>
                        <a:rPr lang="zh-CN" altLang="en-US" sz="1000" b="0" u="none" strike="noStrike" dirty="0" smtClean="0">
                          <a:effectLst/>
                          <a:latin typeface="SimSun" panose="02010600030101010101" pitchFamily="2" charset="-122"/>
                          <a:ea typeface="SimSun" panose="02010600030101010101" pitchFamily="2" charset="-122"/>
                        </a:rPr>
                        <a:t>离岸团队直接和产品负责人</a:t>
                      </a:r>
                      <a:r>
                        <a:rPr lang="en-US" altLang="zh-CN" sz="1000" b="0" u="none" strike="noStrike" dirty="0" smtClean="0">
                          <a:effectLst/>
                          <a:latin typeface="SimSun" panose="02010600030101010101" pitchFamily="2" charset="-122"/>
                          <a:ea typeface="SimSun" panose="02010600030101010101" pitchFamily="2" charset="-122"/>
                        </a:rPr>
                        <a:t/>
                      </a:r>
                      <a:br>
                        <a:rPr lang="en-US" altLang="zh-CN" sz="1000" b="0" u="none" strike="noStrike" dirty="0" smtClean="0">
                          <a:effectLst/>
                          <a:latin typeface="SimSun" panose="02010600030101010101" pitchFamily="2" charset="-122"/>
                          <a:ea typeface="SimSun" panose="02010600030101010101" pitchFamily="2" charset="-122"/>
                        </a:rPr>
                      </a:br>
                      <a:r>
                        <a:rPr lang="zh-CN" altLang="en-US" sz="1000" b="0" u="none" strike="noStrike" dirty="0" smtClean="0">
                          <a:effectLst/>
                          <a:latin typeface="SimSun" panose="02010600030101010101" pitchFamily="2" charset="-122"/>
                          <a:ea typeface="SimSun" panose="02010600030101010101" pitchFamily="2" charset="-122"/>
                        </a:rPr>
                        <a:t>  以及业务用户交流</a:t>
                      </a:r>
                      <a:endParaRPr lang="zh-CN" altLang="en-US" sz="1000" b="0" i="0" u="none" strike="noStrike" dirty="0">
                        <a:solidFill>
                          <a:srgbClr val="000000"/>
                        </a:solidFill>
                        <a:effectLst/>
                        <a:latin typeface="SimSun" panose="02010600030101010101" pitchFamily="2" charset="-122"/>
                        <a:ea typeface="SimSun" panose="02010600030101010101" pitchFamily="2" charset="-122"/>
                      </a:endParaRPr>
                    </a:p>
                  </a:txBody>
                  <a:tcPr marL="7089" marR="7089" marT="7089"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DAEFFE"/>
                    </a:solidFill>
                  </a:tcPr>
                </a:tc>
                <a:tc>
                  <a:txBody>
                    <a:bodyPr/>
                    <a:lstStyle/>
                    <a:p>
                      <a:pPr algn="l" fontAlgn="t"/>
                      <a:r>
                        <a:rPr lang="en-US" altLang="zh-CN" sz="1000" b="0" u="none" strike="noStrike" dirty="0" smtClean="0">
                          <a:effectLst/>
                          <a:latin typeface="SimSun" panose="02010600030101010101" pitchFamily="2" charset="-122"/>
                          <a:ea typeface="SimSun" panose="02010600030101010101" pitchFamily="2" charset="-122"/>
                        </a:rPr>
                        <a:t>1.</a:t>
                      </a:r>
                      <a:r>
                        <a:rPr lang="zh-CN" altLang="en-US" sz="1000" b="0" u="none" strike="noStrike" dirty="0" smtClean="0">
                          <a:effectLst/>
                          <a:latin typeface="SimSun" panose="02010600030101010101" pitchFamily="2" charset="-122"/>
                          <a:ea typeface="SimSun" panose="02010600030101010101" pitchFamily="2" charset="-122"/>
                        </a:rPr>
                        <a:t>业务分析师</a:t>
                      </a:r>
                      <a:r>
                        <a:rPr lang="en-US" altLang="zh-CN" sz="1000" b="0" u="none" strike="noStrike" dirty="0">
                          <a:effectLst/>
                          <a:latin typeface="SimSun" panose="02010600030101010101" pitchFamily="2" charset="-122"/>
                          <a:ea typeface="SimSun" panose="02010600030101010101" pitchFamily="2" charset="-122"/>
                        </a:rPr>
                        <a:t>/</a:t>
                      </a:r>
                      <a:r>
                        <a:rPr lang="zh-CN" altLang="en-US" sz="1000" b="0" u="none" strike="noStrike" dirty="0" smtClean="0">
                          <a:effectLst/>
                          <a:latin typeface="SimSun" panose="02010600030101010101" pitchFamily="2" charset="-122"/>
                          <a:ea typeface="SimSun" panose="02010600030101010101" pitchFamily="2" charset="-122"/>
                        </a:rPr>
                        <a:t>质量分析师直</a:t>
                      </a:r>
                      <a:r>
                        <a:rPr lang="en-US" altLang="zh-CN" sz="1000" b="0" u="none" strike="noStrike" dirty="0" smtClean="0">
                          <a:effectLst/>
                          <a:latin typeface="SimSun" panose="02010600030101010101" pitchFamily="2" charset="-122"/>
                          <a:ea typeface="SimSun" panose="02010600030101010101" pitchFamily="2" charset="-122"/>
                        </a:rPr>
                        <a:t/>
                      </a:r>
                      <a:br>
                        <a:rPr lang="en-US" altLang="zh-CN" sz="1000" b="0" u="none" strike="noStrike" dirty="0" smtClean="0">
                          <a:effectLst/>
                          <a:latin typeface="SimSun" panose="02010600030101010101" pitchFamily="2" charset="-122"/>
                          <a:ea typeface="SimSun" panose="02010600030101010101" pitchFamily="2" charset="-122"/>
                        </a:rPr>
                      </a:br>
                      <a:r>
                        <a:rPr lang="zh-CN" altLang="en-US" sz="1000" b="0" u="none" strike="noStrike" dirty="0" smtClean="0">
                          <a:effectLst/>
                          <a:latin typeface="SimSun" panose="02010600030101010101" pitchFamily="2" charset="-122"/>
                          <a:ea typeface="SimSun" panose="02010600030101010101" pitchFamily="2" charset="-122"/>
                        </a:rPr>
                        <a:t>  接与产品负责人一</a:t>
                      </a:r>
                      <a:r>
                        <a:rPr lang="zh-CN" altLang="en-US" sz="1000" b="0" u="none" strike="noStrike" dirty="0">
                          <a:effectLst/>
                          <a:latin typeface="SimSun" panose="02010600030101010101" pitchFamily="2" charset="-122"/>
                          <a:ea typeface="SimSun" panose="02010600030101010101" pitchFamily="2" charset="-122"/>
                        </a:rPr>
                        <a:t>起工作 </a:t>
                      </a:r>
                      <a:r>
                        <a:rPr lang="en-US" altLang="zh-CN" sz="1000" b="0" u="none" strike="noStrike" dirty="0" smtClean="0">
                          <a:effectLst/>
                          <a:latin typeface="SimSun" panose="02010600030101010101" pitchFamily="2" charset="-122"/>
                          <a:ea typeface="SimSun" panose="02010600030101010101" pitchFamily="2" charset="-122"/>
                        </a:rPr>
                        <a:t/>
                      </a:r>
                      <a:br>
                        <a:rPr lang="en-US" altLang="zh-CN" sz="1000" b="0" u="none" strike="noStrike" dirty="0" smtClean="0">
                          <a:effectLst/>
                          <a:latin typeface="SimSun" panose="02010600030101010101" pitchFamily="2" charset="-122"/>
                          <a:ea typeface="SimSun" panose="02010600030101010101" pitchFamily="2" charset="-122"/>
                        </a:rPr>
                      </a:br>
                      <a:r>
                        <a:rPr lang="en-US" altLang="zh-CN" sz="1000" b="0" u="none" strike="noStrike" dirty="0" smtClean="0">
                          <a:effectLst/>
                          <a:latin typeface="SimSun" panose="02010600030101010101" pitchFamily="2" charset="-122"/>
                          <a:ea typeface="SimSun" panose="02010600030101010101" pitchFamily="2" charset="-122"/>
                        </a:rPr>
                        <a:t/>
                      </a:r>
                      <a:br>
                        <a:rPr lang="en-US" altLang="zh-CN" sz="1000" b="0" u="none" strike="noStrike" dirty="0" smtClean="0">
                          <a:effectLst/>
                          <a:latin typeface="SimSun" panose="02010600030101010101" pitchFamily="2" charset="-122"/>
                          <a:ea typeface="SimSun" panose="02010600030101010101" pitchFamily="2" charset="-122"/>
                        </a:rPr>
                      </a:br>
                      <a:r>
                        <a:rPr lang="en-US" altLang="zh-CN" sz="1000" b="0" u="none" strike="noStrike" dirty="0" smtClean="0">
                          <a:effectLst/>
                          <a:latin typeface="SimSun" panose="02010600030101010101" pitchFamily="2" charset="-122"/>
                          <a:ea typeface="SimSun" panose="02010600030101010101" pitchFamily="2" charset="-122"/>
                        </a:rPr>
                        <a:t>2.</a:t>
                      </a:r>
                      <a:r>
                        <a:rPr lang="zh-CN" altLang="en-US" sz="1000" b="0" u="none" strike="noStrike" dirty="0" smtClean="0">
                          <a:effectLst/>
                          <a:latin typeface="SimSun" panose="02010600030101010101" pitchFamily="2" charset="-122"/>
                          <a:ea typeface="SimSun" panose="02010600030101010101" pitchFamily="2" charset="-122"/>
                        </a:rPr>
                        <a:t>离岸团队与业务分析师直接</a:t>
                      </a:r>
                      <a:r>
                        <a:rPr lang="en-US" altLang="zh-CN" sz="1000" b="0" u="none" strike="noStrike" dirty="0" smtClean="0">
                          <a:effectLst/>
                          <a:latin typeface="SimSun" panose="02010600030101010101" pitchFamily="2" charset="-122"/>
                          <a:ea typeface="SimSun" panose="02010600030101010101" pitchFamily="2" charset="-122"/>
                        </a:rPr>
                        <a:t/>
                      </a:r>
                      <a:br>
                        <a:rPr lang="en-US" altLang="zh-CN" sz="1000" b="0" u="none" strike="noStrike" dirty="0" smtClean="0">
                          <a:effectLst/>
                          <a:latin typeface="SimSun" panose="02010600030101010101" pitchFamily="2" charset="-122"/>
                          <a:ea typeface="SimSun" panose="02010600030101010101" pitchFamily="2" charset="-122"/>
                        </a:rPr>
                      </a:br>
                      <a:r>
                        <a:rPr lang="zh-CN" altLang="en-US" sz="1000" b="0" u="none" strike="noStrike" dirty="0" smtClean="0">
                          <a:effectLst/>
                          <a:latin typeface="SimSun" panose="02010600030101010101" pitchFamily="2" charset="-122"/>
                          <a:ea typeface="SimSun" panose="02010600030101010101" pitchFamily="2" charset="-122"/>
                        </a:rPr>
                        <a:t>  沟通需</a:t>
                      </a:r>
                      <a:r>
                        <a:rPr lang="zh-CN" altLang="en-US" sz="1000" b="0" u="none" strike="noStrike" dirty="0">
                          <a:effectLst/>
                          <a:latin typeface="SimSun" panose="02010600030101010101" pitchFamily="2" charset="-122"/>
                          <a:ea typeface="SimSun" panose="02010600030101010101" pitchFamily="2" charset="-122"/>
                        </a:rPr>
                        <a:t>求和</a:t>
                      </a:r>
                      <a:r>
                        <a:rPr lang="en-US" altLang="zh-CN" sz="1000" b="0" u="none" strike="noStrike" dirty="0">
                          <a:effectLst/>
                          <a:latin typeface="SimSun" panose="02010600030101010101" pitchFamily="2" charset="-122"/>
                          <a:ea typeface="SimSun" panose="02010600030101010101" pitchFamily="2" charset="-122"/>
                        </a:rPr>
                        <a:t>review</a:t>
                      </a:r>
                      <a:endParaRPr lang="en-US" altLang="zh-CN" sz="1000" b="0" i="0" u="none" strike="noStrike" dirty="0">
                        <a:solidFill>
                          <a:srgbClr val="000000"/>
                        </a:solidFill>
                        <a:effectLst/>
                        <a:latin typeface="SimSun" panose="02010600030101010101" pitchFamily="2" charset="-122"/>
                        <a:ea typeface="SimSun" panose="02010600030101010101" pitchFamily="2" charset="-122"/>
                      </a:endParaRPr>
                    </a:p>
                  </a:txBody>
                  <a:tcPr marL="7089" marR="7089" marT="7089"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DAEFFE"/>
                    </a:solidFill>
                  </a:tcPr>
                </a:tc>
                <a:tc>
                  <a:txBody>
                    <a:bodyPr/>
                    <a:lstStyle/>
                    <a:p>
                      <a:pPr algn="l" fontAlgn="t"/>
                      <a:r>
                        <a:rPr lang="en-US" altLang="zh-CN" sz="1000" b="0" u="none" strike="noStrike" dirty="0" smtClean="0">
                          <a:effectLst/>
                          <a:latin typeface="SimSun" panose="02010600030101010101" pitchFamily="2" charset="-122"/>
                          <a:ea typeface="SimSun" panose="02010600030101010101" pitchFamily="2" charset="-122"/>
                        </a:rPr>
                        <a:t>1.</a:t>
                      </a:r>
                      <a:r>
                        <a:rPr lang="zh-CN" altLang="en-US" sz="1000" b="0" u="none" strike="noStrike" dirty="0" smtClean="0">
                          <a:effectLst/>
                          <a:latin typeface="SimSun" panose="02010600030101010101" pitchFamily="2" charset="-122"/>
                          <a:ea typeface="SimSun" panose="02010600030101010101" pitchFamily="2" charset="-122"/>
                        </a:rPr>
                        <a:t>拆分</a:t>
                      </a:r>
                      <a:r>
                        <a:rPr lang="en-US" altLang="zh-CN" sz="1000" b="0" u="none" strike="noStrike" dirty="0" smtClean="0">
                          <a:effectLst/>
                          <a:latin typeface="SimSun" panose="02010600030101010101" pitchFamily="2" charset="-122"/>
                          <a:ea typeface="SimSun" panose="02010600030101010101" pitchFamily="2" charset="-122"/>
                        </a:rPr>
                        <a:t>Scrums</a:t>
                      </a:r>
                      <a:r>
                        <a:rPr lang="zh-CN" altLang="en-US" sz="1000" b="0" u="none" strike="noStrike" dirty="0" smtClean="0">
                          <a:effectLst/>
                          <a:latin typeface="SimSun" panose="02010600030101010101" pitchFamily="2" charset="-122"/>
                          <a:ea typeface="SimSun" panose="02010600030101010101" pitchFamily="2" charset="-122"/>
                        </a:rPr>
                        <a:t>为本地团队和离</a:t>
                      </a:r>
                      <a:r>
                        <a:rPr lang="en-US" altLang="zh-CN" sz="1000" b="0" u="none" strike="noStrike" dirty="0" smtClean="0">
                          <a:effectLst/>
                          <a:latin typeface="SimSun" panose="02010600030101010101" pitchFamily="2" charset="-122"/>
                          <a:ea typeface="SimSun" panose="02010600030101010101" pitchFamily="2" charset="-122"/>
                        </a:rPr>
                        <a:t/>
                      </a:r>
                      <a:br>
                        <a:rPr lang="en-US" altLang="zh-CN" sz="1000" b="0" u="none" strike="noStrike" dirty="0" smtClean="0">
                          <a:effectLst/>
                          <a:latin typeface="SimSun" panose="02010600030101010101" pitchFamily="2" charset="-122"/>
                          <a:ea typeface="SimSun" panose="02010600030101010101" pitchFamily="2" charset="-122"/>
                        </a:rPr>
                      </a:br>
                      <a:r>
                        <a:rPr lang="zh-CN" altLang="en-US" sz="1000" b="0" u="none" strike="noStrike" dirty="0" smtClean="0">
                          <a:effectLst/>
                          <a:latin typeface="SimSun" panose="02010600030101010101" pitchFamily="2" charset="-122"/>
                          <a:ea typeface="SimSun" panose="02010600030101010101" pitchFamily="2" charset="-122"/>
                        </a:rPr>
                        <a:t>  岸团队</a:t>
                      </a:r>
                      <a:r>
                        <a:rPr lang="zh-CN" altLang="en-US" sz="1000" b="0" u="none" strike="noStrike" dirty="0">
                          <a:effectLst/>
                          <a:latin typeface="SimSun" panose="02010600030101010101" pitchFamily="2" charset="-122"/>
                          <a:ea typeface="SimSun" panose="02010600030101010101" pitchFamily="2" charset="-122"/>
                        </a:rPr>
                        <a:t/>
                      </a:r>
                      <a:br>
                        <a:rPr lang="zh-CN" altLang="en-US" sz="1000" b="0" u="none" strike="noStrike" dirty="0">
                          <a:effectLst/>
                          <a:latin typeface="SimSun" panose="02010600030101010101" pitchFamily="2" charset="-122"/>
                          <a:ea typeface="SimSun" panose="02010600030101010101" pitchFamily="2" charset="-122"/>
                        </a:rPr>
                      </a:br>
                      <a:r>
                        <a:rPr lang="en-US" altLang="zh-CN" sz="1000" b="0" u="none" strike="noStrike" dirty="0" smtClean="0">
                          <a:effectLst/>
                          <a:latin typeface="SimSun" panose="02010600030101010101" pitchFamily="2" charset="-122"/>
                          <a:ea typeface="SimSun" panose="02010600030101010101" pitchFamily="2" charset="-122"/>
                        </a:rPr>
                        <a:t/>
                      </a:r>
                      <a:br>
                        <a:rPr lang="en-US" altLang="zh-CN" sz="1000" b="0" u="none" strike="noStrike" dirty="0" smtClean="0">
                          <a:effectLst/>
                          <a:latin typeface="SimSun" panose="02010600030101010101" pitchFamily="2" charset="-122"/>
                          <a:ea typeface="SimSun" panose="02010600030101010101" pitchFamily="2" charset="-122"/>
                        </a:rPr>
                      </a:br>
                      <a:r>
                        <a:rPr lang="en-US" altLang="zh-CN" sz="1000" b="0" u="none" strike="noStrike" dirty="0" smtClean="0">
                          <a:effectLst/>
                          <a:latin typeface="SimSun" panose="02010600030101010101" pitchFamily="2" charset="-122"/>
                          <a:ea typeface="SimSun" panose="02010600030101010101" pitchFamily="2" charset="-122"/>
                        </a:rPr>
                        <a:t>2.</a:t>
                      </a:r>
                      <a:r>
                        <a:rPr lang="zh-CN" altLang="en-US" sz="1000" b="0" u="none" strike="noStrike" dirty="0" smtClean="0">
                          <a:effectLst/>
                          <a:latin typeface="SimSun" panose="02010600030101010101" pitchFamily="2" charset="-122"/>
                          <a:ea typeface="SimSun" panose="02010600030101010101" pitchFamily="2" charset="-122"/>
                        </a:rPr>
                        <a:t>离岸团队与业务分析师直接</a:t>
                      </a:r>
                      <a:r>
                        <a:rPr lang="en-US" altLang="zh-CN" sz="1000" b="0" u="none" strike="noStrike" dirty="0" smtClean="0">
                          <a:effectLst/>
                          <a:latin typeface="SimSun" panose="02010600030101010101" pitchFamily="2" charset="-122"/>
                          <a:ea typeface="SimSun" panose="02010600030101010101" pitchFamily="2" charset="-122"/>
                        </a:rPr>
                        <a:t/>
                      </a:r>
                      <a:br>
                        <a:rPr lang="en-US" altLang="zh-CN" sz="1000" b="0" u="none" strike="noStrike" dirty="0" smtClean="0">
                          <a:effectLst/>
                          <a:latin typeface="SimSun" panose="02010600030101010101" pitchFamily="2" charset="-122"/>
                          <a:ea typeface="SimSun" panose="02010600030101010101" pitchFamily="2" charset="-122"/>
                        </a:rPr>
                      </a:br>
                      <a:r>
                        <a:rPr lang="zh-CN" altLang="en-US" sz="1000" b="0" u="none" strike="noStrike" dirty="0" smtClean="0">
                          <a:effectLst/>
                          <a:latin typeface="SimSun" panose="02010600030101010101" pitchFamily="2" charset="-122"/>
                          <a:ea typeface="SimSun" panose="02010600030101010101" pitchFamily="2" charset="-122"/>
                        </a:rPr>
                        <a:t>  沟通业务需求。</a:t>
                      </a:r>
                      <a:r>
                        <a:rPr lang="en-US" altLang="zh-CN" sz="1000" b="0" u="none" strike="noStrike" dirty="0" smtClean="0">
                          <a:effectLst/>
                          <a:latin typeface="SimSun" panose="02010600030101010101" pitchFamily="2" charset="-122"/>
                          <a:ea typeface="SimSun" panose="02010600030101010101" pitchFamily="2" charset="-122"/>
                        </a:rPr>
                        <a:t>Scrum </a:t>
                      </a:r>
                      <a:r>
                        <a:rPr lang="zh-CN" altLang="en-US" sz="1000" b="0" u="none" strike="noStrike" dirty="0" smtClean="0">
                          <a:effectLst/>
                          <a:latin typeface="SimSun" panose="02010600030101010101" pitchFamily="2" charset="-122"/>
                          <a:ea typeface="SimSun" panose="02010600030101010101" pitchFamily="2" charset="-122"/>
                        </a:rPr>
                        <a:t>  </a:t>
                      </a:r>
                      <a:r>
                        <a:rPr lang="en-US" altLang="zh-CN" sz="1000" b="0" u="none" strike="noStrike" dirty="0" smtClean="0">
                          <a:effectLst/>
                          <a:latin typeface="SimSun" panose="02010600030101010101" pitchFamily="2" charset="-122"/>
                          <a:ea typeface="SimSun" panose="02010600030101010101" pitchFamily="2" charset="-122"/>
                        </a:rPr>
                        <a:t/>
                      </a:r>
                      <a:br>
                        <a:rPr lang="en-US" altLang="zh-CN" sz="1000" b="0" u="none" strike="noStrike" dirty="0" smtClean="0">
                          <a:effectLst/>
                          <a:latin typeface="SimSun" panose="02010600030101010101" pitchFamily="2" charset="-122"/>
                          <a:ea typeface="SimSun" panose="02010600030101010101" pitchFamily="2" charset="-122"/>
                        </a:rPr>
                      </a:br>
                      <a:r>
                        <a:rPr lang="zh-CN" altLang="en-US" sz="1000" b="0" u="none" strike="noStrike" dirty="0" smtClean="0">
                          <a:effectLst/>
                          <a:latin typeface="SimSun" panose="02010600030101010101" pitchFamily="2" charset="-122"/>
                          <a:ea typeface="SimSun" panose="02010600030101010101" pitchFamily="2" charset="-122"/>
                        </a:rPr>
                        <a:t>  </a:t>
                      </a:r>
                      <a:r>
                        <a:rPr lang="en-US" altLang="zh-CN" sz="1000" b="0" u="none" strike="noStrike" dirty="0" smtClean="0">
                          <a:effectLst/>
                          <a:latin typeface="SimSun" panose="02010600030101010101" pitchFamily="2" charset="-122"/>
                          <a:ea typeface="SimSun" panose="02010600030101010101" pitchFamily="2" charset="-122"/>
                        </a:rPr>
                        <a:t>Master</a:t>
                      </a:r>
                      <a:r>
                        <a:rPr lang="zh-CN" altLang="en-US" sz="1000" b="0" u="none" strike="noStrike" dirty="0" smtClean="0">
                          <a:effectLst/>
                          <a:latin typeface="SimSun" panose="02010600030101010101" pitchFamily="2" charset="-122"/>
                          <a:ea typeface="SimSun" panose="02010600030101010101" pitchFamily="2" charset="-122"/>
                        </a:rPr>
                        <a:t>可以在两个</a:t>
                      </a:r>
                      <a:r>
                        <a:rPr lang="zh-CN" altLang="en-US" sz="1000" b="0" u="none" strike="noStrike" dirty="0">
                          <a:effectLst/>
                          <a:latin typeface="SimSun" panose="02010600030101010101" pitchFamily="2" charset="-122"/>
                          <a:ea typeface="SimSun" panose="02010600030101010101" pitchFamily="2" charset="-122"/>
                        </a:rPr>
                        <a:t>地点</a:t>
                      </a:r>
                      <a:r>
                        <a:rPr lang="zh-CN" altLang="en-US" sz="1000" b="0" u="none" strike="noStrike" dirty="0" smtClean="0">
                          <a:effectLst/>
                          <a:latin typeface="SimSun" panose="02010600030101010101" pitchFamily="2" charset="-122"/>
                          <a:ea typeface="SimSun" panose="02010600030101010101" pitchFamily="2" charset="-122"/>
                        </a:rPr>
                        <a:t>工作</a:t>
                      </a:r>
                      <a:r>
                        <a:rPr lang="en-US" altLang="zh-CN" sz="1000" b="0" u="none" strike="noStrike" dirty="0" smtClean="0">
                          <a:effectLst/>
                          <a:latin typeface="SimSun" panose="02010600030101010101" pitchFamily="2" charset="-122"/>
                          <a:ea typeface="SimSun" panose="02010600030101010101" pitchFamily="2" charset="-122"/>
                        </a:rPr>
                        <a:t/>
                      </a:r>
                      <a:br>
                        <a:rPr lang="en-US" altLang="zh-CN" sz="1000" b="0" u="none" strike="noStrike" dirty="0" smtClean="0">
                          <a:effectLst/>
                          <a:latin typeface="SimSun" panose="02010600030101010101" pitchFamily="2" charset="-122"/>
                          <a:ea typeface="SimSun" panose="02010600030101010101" pitchFamily="2" charset="-122"/>
                        </a:rPr>
                      </a:br>
                      <a:r>
                        <a:rPr lang="zh-CN" altLang="en-US" sz="1000" b="0" u="none" strike="noStrike" dirty="0">
                          <a:effectLst/>
                          <a:latin typeface="SimSun" panose="02010600030101010101" pitchFamily="2" charset="-122"/>
                          <a:ea typeface="SimSun" panose="02010600030101010101" pitchFamily="2" charset="-122"/>
                        </a:rPr>
                        <a:t/>
                      </a:r>
                      <a:br>
                        <a:rPr lang="zh-CN" altLang="en-US" sz="1000" b="0" u="none" strike="noStrike" dirty="0">
                          <a:effectLst/>
                          <a:latin typeface="SimSun" panose="02010600030101010101" pitchFamily="2" charset="-122"/>
                          <a:ea typeface="SimSun" panose="02010600030101010101" pitchFamily="2" charset="-122"/>
                        </a:rPr>
                      </a:br>
                      <a:r>
                        <a:rPr lang="en-US" altLang="zh-CN" sz="1000" b="0" u="none" strike="noStrike" dirty="0" smtClean="0">
                          <a:effectLst/>
                          <a:latin typeface="SimSun" panose="02010600030101010101" pitchFamily="2" charset="-122"/>
                          <a:ea typeface="SimSun" panose="02010600030101010101" pitchFamily="2" charset="-122"/>
                        </a:rPr>
                        <a:t>3.Teams </a:t>
                      </a:r>
                      <a:r>
                        <a:rPr lang="zh-CN" altLang="en-US" sz="1000" b="0" u="none" strike="noStrike" dirty="0">
                          <a:effectLst/>
                          <a:latin typeface="SimSun" panose="02010600030101010101" pitchFamily="2" charset="-122"/>
                          <a:ea typeface="SimSun" panose="02010600030101010101" pitchFamily="2" charset="-122"/>
                        </a:rPr>
                        <a:t>需要高水平的</a:t>
                      </a:r>
                      <a:r>
                        <a:rPr lang="zh-CN" altLang="en-US" sz="1000" b="0" u="none" strike="noStrike" dirty="0" smtClean="0">
                          <a:effectLst/>
                          <a:latin typeface="SimSun" panose="02010600030101010101" pitchFamily="2" charset="-122"/>
                          <a:ea typeface="SimSun" panose="02010600030101010101" pitchFamily="2" charset="-122"/>
                        </a:rPr>
                        <a:t>工具支</a:t>
                      </a:r>
                      <a:r>
                        <a:rPr lang="en-US" altLang="zh-CN" sz="1000" b="0" u="none" strike="noStrike" dirty="0" smtClean="0">
                          <a:effectLst/>
                          <a:latin typeface="SimSun" panose="02010600030101010101" pitchFamily="2" charset="-122"/>
                          <a:ea typeface="SimSun" panose="02010600030101010101" pitchFamily="2" charset="-122"/>
                        </a:rPr>
                        <a:t/>
                      </a:r>
                      <a:br>
                        <a:rPr lang="en-US" altLang="zh-CN" sz="1000" b="0" u="none" strike="noStrike" dirty="0" smtClean="0">
                          <a:effectLst/>
                          <a:latin typeface="SimSun" panose="02010600030101010101" pitchFamily="2" charset="-122"/>
                          <a:ea typeface="SimSun" panose="02010600030101010101" pitchFamily="2" charset="-122"/>
                        </a:rPr>
                      </a:br>
                      <a:r>
                        <a:rPr lang="zh-CN" altLang="en-US" sz="1000" b="0" u="none" strike="noStrike" dirty="0" smtClean="0">
                          <a:effectLst/>
                          <a:latin typeface="SimSun" panose="02010600030101010101" pitchFamily="2" charset="-122"/>
                          <a:ea typeface="SimSun" panose="02010600030101010101" pitchFamily="2" charset="-122"/>
                        </a:rPr>
                        <a:t>  持（协作</a:t>
                      </a:r>
                      <a:r>
                        <a:rPr lang="zh-CN" altLang="en-US" sz="1000" b="0" u="none" strike="noStrike" dirty="0">
                          <a:effectLst/>
                          <a:latin typeface="SimSun" panose="02010600030101010101" pitchFamily="2" charset="-122"/>
                          <a:ea typeface="SimSun" panose="02010600030101010101" pitchFamily="2" charset="-122"/>
                        </a:rPr>
                        <a:t>平台）</a:t>
                      </a:r>
                      <a:endParaRPr lang="zh-CN" altLang="en-US" sz="1000" b="0" i="0" u="none" strike="noStrike" dirty="0">
                        <a:solidFill>
                          <a:srgbClr val="000000"/>
                        </a:solidFill>
                        <a:effectLst/>
                        <a:latin typeface="SimSun" panose="02010600030101010101" pitchFamily="2" charset="-122"/>
                        <a:ea typeface="SimSun" panose="02010600030101010101" pitchFamily="2" charset="-122"/>
                      </a:endParaRPr>
                    </a:p>
                  </a:txBody>
                  <a:tcPr marL="7089" marR="7089" marT="7089"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DAEFFE"/>
                    </a:solidFill>
                  </a:tcPr>
                </a:tc>
              </a:tr>
              <a:tr h="1559860">
                <a:tc>
                  <a:txBody>
                    <a:bodyPr/>
                    <a:lstStyle/>
                    <a:p>
                      <a:pPr algn="l" fontAlgn="t"/>
                      <a:r>
                        <a:rPr lang="ja-JP" altLang="en-US" sz="1000" b="0" u="none" strike="noStrike" dirty="0" smtClean="0">
                          <a:effectLst/>
                          <a:latin typeface="SimSun" panose="02010600030101010101" pitchFamily="2" charset="-122"/>
                          <a:ea typeface="SimSun" panose="02010600030101010101" pitchFamily="2" charset="-122"/>
                        </a:rPr>
                        <a:t>选择</a:t>
                      </a:r>
                      <a:r>
                        <a:rPr lang="zh-CN" altLang="en-US" sz="1000" b="0" u="none" strike="noStrike" dirty="0" smtClean="0">
                          <a:effectLst/>
                          <a:latin typeface="SimSun" panose="02010600030101010101" pitchFamily="2" charset="-122"/>
                          <a:ea typeface="SimSun" panose="02010600030101010101" pitchFamily="2" charset="-122"/>
                        </a:rPr>
                        <a:t>标准</a:t>
                      </a:r>
                      <a:endParaRPr lang="ja-JP" altLang="en-US" sz="1000" b="0" i="0" u="none" strike="noStrike" dirty="0">
                        <a:solidFill>
                          <a:srgbClr val="000000"/>
                        </a:solidFill>
                        <a:effectLst/>
                        <a:latin typeface="SimSun" panose="02010600030101010101" pitchFamily="2" charset="-122"/>
                        <a:ea typeface="SimSun" panose="02010600030101010101" pitchFamily="2" charset="-122"/>
                      </a:endParaRPr>
                    </a:p>
                  </a:txBody>
                  <a:tcPr marL="7089" marR="7089" marT="7089"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lnSpc>
                          <a:spcPct val="100000"/>
                        </a:lnSpc>
                      </a:pPr>
                      <a:r>
                        <a:rPr lang="en-US" altLang="zh-CN" sz="1000" b="0" u="none" strike="noStrike" dirty="0" smtClean="0">
                          <a:effectLst/>
                          <a:latin typeface="SimSun" panose="02010600030101010101" pitchFamily="2" charset="-122"/>
                          <a:ea typeface="SimSun" panose="02010600030101010101" pitchFamily="2" charset="-122"/>
                        </a:rPr>
                        <a:t>1.</a:t>
                      </a:r>
                      <a:r>
                        <a:rPr lang="zh-CN" altLang="en-US" sz="1000" b="0" u="none" strike="noStrike" dirty="0" smtClean="0">
                          <a:effectLst/>
                          <a:latin typeface="SimSun" panose="02010600030101010101" pitchFamily="2" charset="-122"/>
                          <a:ea typeface="SimSun" panose="02010600030101010101" pitchFamily="2" charset="-122"/>
                        </a:rPr>
                        <a:t>业务需求很关键</a:t>
                      </a:r>
                      <a:r>
                        <a:rPr lang="zh-CN" altLang="en-US" sz="1000" b="0" u="none" strike="noStrike" dirty="0">
                          <a:effectLst/>
                          <a:latin typeface="SimSun" panose="02010600030101010101" pitchFamily="2" charset="-122"/>
                          <a:ea typeface="SimSun" panose="02010600030101010101" pitchFamily="2" charset="-122"/>
                        </a:rPr>
                        <a:t>或机密</a:t>
                      </a:r>
                      <a:r>
                        <a:rPr lang="zh-CN" altLang="en-US" sz="1000" b="0" u="none" strike="noStrike" dirty="0" smtClean="0">
                          <a:effectLst/>
                          <a:latin typeface="SimSun" panose="02010600030101010101" pitchFamily="2" charset="-122"/>
                          <a:ea typeface="SimSun" panose="02010600030101010101" pitchFamily="2" charset="-122"/>
                        </a:rPr>
                        <a:t>，无</a:t>
                      </a:r>
                      <a:r>
                        <a:rPr lang="en-US" altLang="zh-CN" sz="1000" b="0" u="none" strike="noStrike" dirty="0" smtClean="0">
                          <a:effectLst/>
                          <a:latin typeface="SimSun" panose="02010600030101010101" pitchFamily="2" charset="-122"/>
                          <a:ea typeface="SimSun" panose="02010600030101010101" pitchFamily="2" charset="-122"/>
                        </a:rPr>
                        <a:t/>
                      </a:r>
                      <a:br>
                        <a:rPr lang="en-US" altLang="zh-CN" sz="1000" b="0" u="none" strike="noStrike" dirty="0" smtClean="0">
                          <a:effectLst/>
                          <a:latin typeface="SimSun" panose="02010600030101010101" pitchFamily="2" charset="-122"/>
                          <a:ea typeface="SimSun" panose="02010600030101010101" pitchFamily="2" charset="-122"/>
                        </a:rPr>
                      </a:br>
                      <a:r>
                        <a:rPr lang="zh-CN" altLang="en-US" sz="1000" b="0" u="none" strike="noStrike" dirty="0" smtClean="0">
                          <a:effectLst/>
                          <a:latin typeface="SimSun" panose="02010600030101010101" pitchFamily="2" charset="-122"/>
                          <a:ea typeface="SimSun" panose="02010600030101010101" pitchFamily="2" charset="-122"/>
                        </a:rPr>
                        <a:t>  法外</a:t>
                      </a:r>
                      <a:r>
                        <a:rPr lang="zh-CN" altLang="en-US" sz="1000" b="0" u="none" strike="noStrike" dirty="0">
                          <a:effectLst/>
                          <a:latin typeface="SimSun" panose="02010600030101010101" pitchFamily="2" charset="-122"/>
                          <a:ea typeface="SimSun" panose="02010600030101010101" pitchFamily="2" charset="-122"/>
                        </a:rPr>
                        <a:t>包到</a:t>
                      </a:r>
                      <a:r>
                        <a:rPr lang="zh-CN" altLang="en-US" sz="1000" b="0" u="none" strike="noStrike" dirty="0" smtClean="0">
                          <a:effectLst/>
                          <a:latin typeface="SimSun" panose="02010600030101010101" pitchFamily="2" charset="-122"/>
                          <a:ea typeface="SimSun" panose="02010600030101010101" pitchFamily="2" charset="-122"/>
                        </a:rPr>
                        <a:t>外地</a:t>
                      </a:r>
                      <a:r>
                        <a:rPr lang="en-US" altLang="zh-CN" sz="1000" b="0" u="none" strike="noStrike" dirty="0" smtClean="0">
                          <a:effectLst/>
                          <a:latin typeface="SimSun" panose="02010600030101010101" pitchFamily="2" charset="-122"/>
                          <a:ea typeface="SimSun" panose="02010600030101010101" pitchFamily="2" charset="-122"/>
                        </a:rPr>
                        <a:t/>
                      </a:r>
                      <a:br>
                        <a:rPr lang="en-US" altLang="zh-CN" sz="1000" b="0" u="none" strike="noStrike" dirty="0" smtClean="0">
                          <a:effectLst/>
                          <a:latin typeface="SimSun" panose="02010600030101010101" pitchFamily="2" charset="-122"/>
                          <a:ea typeface="SimSun" panose="02010600030101010101" pitchFamily="2" charset="-122"/>
                        </a:rPr>
                      </a:br>
                      <a:r>
                        <a:rPr lang="zh-CN" altLang="en-US" sz="1000" b="0" u="none" strike="noStrike" dirty="0">
                          <a:effectLst/>
                          <a:latin typeface="SimSun" panose="02010600030101010101" pitchFamily="2" charset="-122"/>
                          <a:ea typeface="SimSun" panose="02010600030101010101" pitchFamily="2" charset="-122"/>
                        </a:rPr>
                        <a:t/>
                      </a:r>
                      <a:br>
                        <a:rPr lang="zh-CN" altLang="en-US" sz="1000" b="0" u="none" strike="noStrike" dirty="0">
                          <a:effectLst/>
                          <a:latin typeface="SimSun" panose="02010600030101010101" pitchFamily="2" charset="-122"/>
                          <a:ea typeface="SimSun" panose="02010600030101010101" pitchFamily="2" charset="-122"/>
                        </a:rPr>
                      </a:br>
                      <a:r>
                        <a:rPr lang="en-US" altLang="zh-CN" sz="1000" b="0" u="none" strike="noStrike" dirty="0" smtClean="0">
                          <a:effectLst/>
                          <a:latin typeface="SimSun" panose="02010600030101010101" pitchFamily="2" charset="-122"/>
                          <a:ea typeface="SimSun" panose="02010600030101010101" pitchFamily="2" charset="-122"/>
                        </a:rPr>
                        <a:t>2.Team</a:t>
                      </a:r>
                      <a:r>
                        <a:rPr lang="zh-CN" altLang="en-US" sz="1000" b="0" u="none" strike="noStrike" dirty="0" smtClean="0">
                          <a:effectLst/>
                          <a:latin typeface="SimSun" panose="02010600030101010101" pitchFamily="2" charset="-122"/>
                          <a:ea typeface="SimSun" panose="02010600030101010101" pitchFamily="2" charset="-122"/>
                        </a:rPr>
                        <a:t>具有</a:t>
                      </a:r>
                      <a:r>
                        <a:rPr lang="zh-CN" altLang="en-US" sz="1000" b="0" u="none" strike="noStrike" dirty="0">
                          <a:effectLst/>
                          <a:latin typeface="SimSun" panose="02010600030101010101" pitchFamily="2" charset="-122"/>
                          <a:ea typeface="SimSun" panose="02010600030101010101" pitchFamily="2" charset="-122"/>
                        </a:rPr>
                        <a:t>有限的业务知识</a:t>
                      </a:r>
                      <a:br>
                        <a:rPr lang="zh-CN" altLang="en-US" sz="1000" b="0" u="none" strike="noStrike" dirty="0">
                          <a:effectLst/>
                          <a:latin typeface="SimSun" panose="02010600030101010101" pitchFamily="2" charset="-122"/>
                          <a:ea typeface="SimSun" panose="02010600030101010101" pitchFamily="2" charset="-122"/>
                        </a:rPr>
                      </a:br>
                      <a:r>
                        <a:rPr lang="en-US" altLang="zh-CN" sz="1000" b="0" u="none" strike="noStrike" dirty="0" smtClean="0">
                          <a:effectLst/>
                          <a:latin typeface="SimSun" panose="02010600030101010101" pitchFamily="2" charset="-122"/>
                          <a:ea typeface="SimSun" panose="02010600030101010101" pitchFamily="2" charset="-122"/>
                        </a:rPr>
                        <a:t/>
                      </a:r>
                      <a:br>
                        <a:rPr lang="en-US" altLang="zh-CN" sz="1000" b="0" u="none" strike="noStrike" dirty="0" smtClean="0">
                          <a:effectLst/>
                          <a:latin typeface="SimSun" panose="02010600030101010101" pitchFamily="2" charset="-122"/>
                          <a:ea typeface="SimSun" panose="02010600030101010101" pitchFamily="2" charset="-122"/>
                        </a:rPr>
                      </a:br>
                      <a:r>
                        <a:rPr lang="en-US" altLang="zh-CN" sz="1000" b="0" u="none" strike="noStrike" dirty="0" smtClean="0">
                          <a:effectLst/>
                          <a:latin typeface="SimSun" panose="02010600030101010101" pitchFamily="2" charset="-122"/>
                          <a:ea typeface="SimSun" panose="02010600030101010101" pitchFamily="2" charset="-122"/>
                        </a:rPr>
                        <a:t>3.</a:t>
                      </a:r>
                      <a:r>
                        <a:rPr lang="zh-CN" altLang="en-US" sz="1000" b="0" u="none" strike="noStrike" dirty="0" smtClean="0">
                          <a:effectLst/>
                          <a:latin typeface="SimSun" panose="02010600030101010101" pitchFamily="2" charset="-122"/>
                          <a:ea typeface="SimSun" panose="02010600030101010101" pitchFamily="2" charset="-122"/>
                        </a:rPr>
                        <a:t>业务用户和产品负责人的可</a:t>
                      </a:r>
                      <a:r>
                        <a:rPr lang="en-US" altLang="zh-CN" sz="1000" b="0" u="none" strike="noStrike" dirty="0" smtClean="0">
                          <a:effectLst/>
                          <a:latin typeface="SimSun" panose="02010600030101010101" pitchFamily="2" charset="-122"/>
                          <a:ea typeface="SimSun" panose="02010600030101010101" pitchFamily="2" charset="-122"/>
                        </a:rPr>
                        <a:t/>
                      </a:r>
                      <a:br>
                        <a:rPr lang="en-US" altLang="zh-CN" sz="1000" b="0" u="none" strike="noStrike" dirty="0" smtClean="0">
                          <a:effectLst/>
                          <a:latin typeface="SimSun" panose="02010600030101010101" pitchFamily="2" charset="-122"/>
                          <a:ea typeface="SimSun" panose="02010600030101010101" pitchFamily="2" charset="-122"/>
                        </a:rPr>
                      </a:br>
                      <a:r>
                        <a:rPr lang="zh-CN" altLang="en-US" sz="1000" b="0" u="none" strike="noStrike" dirty="0" smtClean="0">
                          <a:effectLst/>
                          <a:latin typeface="SimSun" panose="02010600030101010101" pitchFamily="2" charset="-122"/>
                          <a:ea typeface="SimSun" panose="02010600030101010101" pitchFamily="2" charset="-122"/>
                        </a:rPr>
                        <a:t>  用时间比较紧张</a:t>
                      </a:r>
                      <a:endParaRPr lang="en-US" altLang="zh-CN" sz="1000" b="0" u="none" strike="noStrike" dirty="0" smtClean="0">
                        <a:effectLst/>
                        <a:latin typeface="SimSun" panose="02010600030101010101" pitchFamily="2" charset="-122"/>
                        <a:ea typeface="SimSun" panose="02010600030101010101" pitchFamily="2" charset="-122"/>
                      </a:endParaRPr>
                    </a:p>
                    <a:p>
                      <a:pPr algn="l" fontAlgn="t"/>
                      <a:endParaRPr lang="en-US" altLang="zh-CN" sz="1000" b="0" i="0" u="none" strike="noStrike" dirty="0" smtClean="0">
                        <a:solidFill>
                          <a:srgbClr val="000000"/>
                        </a:solidFill>
                        <a:effectLst/>
                        <a:latin typeface="SimSun" panose="02010600030101010101" pitchFamily="2" charset="-122"/>
                        <a:ea typeface="SimSun" panose="02010600030101010101" pitchFamily="2" charset="-122"/>
                      </a:endParaRPr>
                    </a:p>
                    <a:p>
                      <a:pPr algn="l" fontAlgn="t"/>
                      <a:r>
                        <a:rPr lang="en-US" altLang="zh-CN" sz="1000" b="0" i="0" u="none" strike="noStrike" dirty="0" smtClean="0">
                          <a:solidFill>
                            <a:srgbClr val="000000"/>
                          </a:solidFill>
                          <a:effectLst/>
                          <a:latin typeface="SimSun" panose="02010600030101010101" pitchFamily="2" charset="-122"/>
                          <a:ea typeface="SimSun" panose="02010600030101010101" pitchFamily="2" charset="-122"/>
                        </a:rPr>
                        <a:t>4.</a:t>
                      </a:r>
                      <a:r>
                        <a:rPr lang="zh-CN" altLang="en-US" sz="1000" b="0" i="0" u="none" strike="noStrike" dirty="0" smtClean="0">
                          <a:solidFill>
                            <a:srgbClr val="000000"/>
                          </a:solidFill>
                          <a:effectLst/>
                          <a:latin typeface="SimSun" panose="02010600030101010101" pitchFamily="2" charset="-122"/>
                          <a:ea typeface="SimSun" panose="02010600030101010101" pitchFamily="2" charset="-122"/>
                        </a:rPr>
                        <a:t>预算较充足</a:t>
                      </a:r>
                      <a:endParaRPr lang="zh-CN" altLang="en-US" sz="1000" b="0" i="0" u="none" strike="noStrike" dirty="0">
                        <a:solidFill>
                          <a:srgbClr val="000000"/>
                        </a:solidFill>
                        <a:effectLst/>
                        <a:latin typeface="SimSun" panose="02010600030101010101" pitchFamily="2" charset="-122"/>
                        <a:ea typeface="SimSun" panose="02010600030101010101" pitchFamily="2" charset="-122"/>
                      </a:endParaRPr>
                    </a:p>
                  </a:txBody>
                  <a:tcPr marL="7089" marR="7089" marT="7089"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en-US" altLang="zh-CN" sz="1000" b="0" u="none" strike="noStrike" dirty="0" smtClean="0">
                          <a:effectLst/>
                          <a:latin typeface="SimSun" panose="02010600030101010101" pitchFamily="2" charset="-122"/>
                          <a:ea typeface="SimSun" panose="02010600030101010101" pitchFamily="2" charset="-122"/>
                        </a:rPr>
                        <a:t>1.</a:t>
                      </a:r>
                      <a:r>
                        <a:rPr lang="zh-CN" altLang="en-US" sz="1000" b="0" u="none" strike="noStrike" dirty="0" smtClean="0">
                          <a:effectLst/>
                          <a:latin typeface="SimSun" panose="02010600030101010101" pitchFamily="2" charset="-122"/>
                          <a:ea typeface="SimSun" panose="02010600030101010101" pitchFamily="2" charset="-122"/>
                        </a:rPr>
                        <a:t>业务需求简单</a:t>
                      </a:r>
                      <a:r>
                        <a:rPr lang="en-US" altLang="zh-CN" sz="1000" b="0" u="none" strike="noStrike" dirty="0" smtClean="0">
                          <a:effectLst/>
                          <a:latin typeface="SimSun" panose="02010600030101010101" pitchFamily="2" charset="-122"/>
                          <a:ea typeface="SimSun" panose="02010600030101010101" pitchFamily="2" charset="-122"/>
                        </a:rPr>
                        <a:t/>
                      </a:r>
                      <a:br>
                        <a:rPr lang="en-US" altLang="zh-CN" sz="1000" b="0" u="none" strike="noStrike" dirty="0" smtClean="0">
                          <a:effectLst/>
                          <a:latin typeface="SimSun" panose="02010600030101010101" pitchFamily="2" charset="-122"/>
                          <a:ea typeface="SimSun" panose="02010600030101010101" pitchFamily="2" charset="-122"/>
                        </a:rPr>
                      </a:br>
                      <a:r>
                        <a:rPr lang="zh-CN" altLang="en-US" sz="1000" b="0" u="none" strike="noStrike" dirty="0">
                          <a:effectLst/>
                          <a:latin typeface="SimSun" panose="02010600030101010101" pitchFamily="2" charset="-122"/>
                          <a:ea typeface="SimSun" panose="02010600030101010101" pitchFamily="2" charset="-122"/>
                        </a:rPr>
                        <a:t/>
                      </a:r>
                      <a:br>
                        <a:rPr lang="zh-CN" altLang="en-US" sz="1000" b="0" u="none" strike="noStrike" dirty="0">
                          <a:effectLst/>
                          <a:latin typeface="SimSun" panose="02010600030101010101" pitchFamily="2" charset="-122"/>
                          <a:ea typeface="SimSun" panose="02010600030101010101" pitchFamily="2" charset="-122"/>
                        </a:rPr>
                      </a:br>
                      <a:r>
                        <a:rPr lang="en-US" altLang="zh-CN" sz="1000" b="0" u="none" strike="noStrike" dirty="0" smtClean="0">
                          <a:effectLst/>
                          <a:latin typeface="SimSun" panose="02010600030101010101" pitchFamily="2" charset="-122"/>
                          <a:ea typeface="SimSun" panose="02010600030101010101" pitchFamily="2" charset="-122"/>
                        </a:rPr>
                        <a:t>2.</a:t>
                      </a:r>
                      <a:r>
                        <a:rPr lang="zh-CN" altLang="en-US" sz="1000" b="0" u="none" strike="noStrike" dirty="0" smtClean="0">
                          <a:effectLst/>
                          <a:latin typeface="SimSun" panose="02010600030101010101" pitchFamily="2" charset="-122"/>
                          <a:ea typeface="SimSun" panose="02010600030101010101" pitchFamily="2" charset="-122"/>
                        </a:rPr>
                        <a:t>离岸团队</a:t>
                      </a:r>
                      <a:r>
                        <a:rPr lang="zh-CN" altLang="en-US" sz="1000" b="0" u="none" strike="noStrike" dirty="0">
                          <a:effectLst/>
                          <a:latin typeface="SimSun" panose="02010600030101010101" pitchFamily="2" charset="-122"/>
                          <a:ea typeface="SimSun" panose="02010600030101010101" pitchFamily="2" charset="-122"/>
                        </a:rPr>
                        <a:t>具有丰</a:t>
                      </a:r>
                      <a:r>
                        <a:rPr lang="zh-CN" altLang="en-US" sz="1000" b="0" u="none" strike="noStrike" dirty="0" smtClean="0">
                          <a:effectLst/>
                          <a:latin typeface="SimSun" panose="02010600030101010101" pitchFamily="2" charset="-122"/>
                          <a:ea typeface="SimSun" panose="02010600030101010101" pitchFamily="2" charset="-122"/>
                        </a:rPr>
                        <a:t>富的业务</a:t>
                      </a:r>
                      <a:r>
                        <a:rPr lang="en-US" altLang="zh-CN" sz="1000" b="0" u="none" strike="noStrike" dirty="0" smtClean="0">
                          <a:effectLst/>
                          <a:latin typeface="SimSun" panose="02010600030101010101" pitchFamily="2" charset="-122"/>
                          <a:ea typeface="SimSun" panose="02010600030101010101" pitchFamily="2" charset="-122"/>
                        </a:rPr>
                        <a:t/>
                      </a:r>
                      <a:br>
                        <a:rPr lang="en-US" altLang="zh-CN" sz="1000" b="0" u="none" strike="noStrike" dirty="0" smtClean="0">
                          <a:effectLst/>
                          <a:latin typeface="SimSun" panose="02010600030101010101" pitchFamily="2" charset="-122"/>
                          <a:ea typeface="SimSun" panose="02010600030101010101" pitchFamily="2" charset="-122"/>
                        </a:rPr>
                      </a:br>
                      <a:r>
                        <a:rPr lang="zh-CN" altLang="en-US" sz="1000" b="0" u="none" strike="noStrike" dirty="0" smtClean="0">
                          <a:effectLst/>
                          <a:latin typeface="SimSun" panose="02010600030101010101" pitchFamily="2" charset="-122"/>
                          <a:ea typeface="SimSun" panose="02010600030101010101" pitchFamily="2" charset="-122"/>
                        </a:rPr>
                        <a:t>  知识</a:t>
                      </a:r>
                      <a:r>
                        <a:rPr lang="zh-CN" altLang="en-US" sz="1000" b="0" u="none" strike="noStrike" dirty="0">
                          <a:effectLst/>
                          <a:latin typeface="SimSun" panose="02010600030101010101" pitchFamily="2" charset="-122"/>
                          <a:ea typeface="SimSun" panose="02010600030101010101" pitchFamily="2" charset="-122"/>
                        </a:rPr>
                        <a:t/>
                      </a:r>
                      <a:br>
                        <a:rPr lang="zh-CN" altLang="en-US" sz="1000" b="0" u="none" strike="noStrike" dirty="0">
                          <a:effectLst/>
                          <a:latin typeface="SimSun" panose="02010600030101010101" pitchFamily="2" charset="-122"/>
                          <a:ea typeface="SimSun" panose="02010600030101010101" pitchFamily="2" charset="-122"/>
                        </a:rPr>
                      </a:br>
                      <a:r>
                        <a:rPr lang="en-US" altLang="zh-CN" sz="1000" b="0" u="none" strike="noStrike" dirty="0" smtClean="0">
                          <a:effectLst/>
                          <a:latin typeface="SimSun" panose="02010600030101010101" pitchFamily="2" charset="-122"/>
                          <a:ea typeface="SimSun" panose="02010600030101010101" pitchFamily="2" charset="-122"/>
                        </a:rPr>
                        <a:t/>
                      </a:r>
                      <a:br>
                        <a:rPr lang="en-US" altLang="zh-CN" sz="1000" b="0" u="none" strike="noStrike" dirty="0" smtClean="0">
                          <a:effectLst/>
                          <a:latin typeface="SimSun" panose="02010600030101010101" pitchFamily="2" charset="-122"/>
                          <a:ea typeface="SimSun" panose="02010600030101010101" pitchFamily="2" charset="-122"/>
                        </a:rPr>
                      </a:br>
                      <a:r>
                        <a:rPr lang="en-US" altLang="zh-CN" sz="1000" b="0" u="none" strike="noStrike" dirty="0" smtClean="0">
                          <a:effectLst/>
                          <a:latin typeface="SimSun" panose="02010600030101010101" pitchFamily="2" charset="-122"/>
                          <a:ea typeface="SimSun" panose="02010600030101010101" pitchFamily="2" charset="-122"/>
                        </a:rPr>
                        <a:t>3.</a:t>
                      </a:r>
                      <a:r>
                        <a:rPr lang="zh-CN" altLang="en-US" sz="1000" b="0" u="none" strike="noStrike" dirty="0" smtClean="0">
                          <a:effectLst/>
                          <a:latin typeface="SimSun" panose="02010600030101010101" pitchFamily="2" charset="-122"/>
                          <a:ea typeface="SimSun" panose="02010600030101010101" pitchFamily="2" charset="-122"/>
                        </a:rPr>
                        <a:t>业务用户和产品负责人的可</a:t>
                      </a:r>
                      <a:r>
                        <a:rPr lang="en-US" altLang="zh-CN" sz="1000" b="0" u="none" strike="noStrike" dirty="0" smtClean="0">
                          <a:effectLst/>
                          <a:latin typeface="SimSun" panose="02010600030101010101" pitchFamily="2" charset="-122"/>
                          <a:ea typeface="SimSun" panose="02010600030101010101" pitchFamily="2" charset="-122"/>
                        </a:rPr>
                        <a:t/>
                      </a:r>
                      <a:br>
                        <a:rPr lang="en-US" altLang="zh-CN" sz="1000" b="0" u="none" strike="noStrike" dirty="0" smtClean="0">
                          <a:effectLst/>
                          <a:latin typeface="SimSun" panose="02010600030101010101" pitchFamily="2" charset="-122"/>
                          <a:ea typeface="SimSun" panose="02010600030101010101" pitchFamily="2" charset="-122"/>
                        </a:rPr>
                      </a:br>
                      <a:r>
                        <a:rPr lang="zh-CN" altLang="en-US" sz="1000" b="0" u="none" strike="noStrike" dirty="0" smtClean="0">
                          <a:effectLst/>
                          <a:latin typeface="SimSun" panose="02010600030101010101" pitchFamily="2" charset="-122"/>
                          <a:ea typeface="SimSun" panose="02010600030101010101" pitchFamily="2" charset="-122"/>
                        </a:rPr>
                        <a:t>  用时间比较充分</a:t>
                      </a:r>
                      <a:endParaRPr lang="zh-CN" altLang="en-US" sz="1000" b="0" i="0" u="none" strike="noStrike" dirty="0">
                        <a:solidFill>
                          <a:srgbClr val="000000"/>
                        </a:solidFill>
                        <a:effectLst/>
                        <a:latin typeface="SimSun" panose="02010600030101010101" pitchFamily="2" charset="-122"/>
                        <a:ea typeface="SimSun" panose="02010600030101010101" pitchFamily="2" charset="-122"/>
                      </a:endParaRPr>
                    </a:p>
                  </a:txBody>
                  <a:tcPr marL="7089" marR="7089" marT="7089"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en-US" altLang="zh-CN" sz="1000" b="0" u="none" strike="noStrike" dirty="0" smtClean="0">
                          <a:effectLst/>
                          <a:latin typeface="SimSun" panose="02010600030101010101" pitchFamily="2" charset="-122"/>
                          <a:ea typeface="SimSun" panose="02010600030101010101" pitchFamily="2" charset="-122"/>
                        </a:rPr>
                        <a:t>1.</a:t>
                      </a:r>
                      <a:r>
                        <a:rPr lang="zh-CN" altLang="en-US" sz="1000" b="0" u="none" strike="noStrike" dirty="0" smtClean="0">
                          <a:effectLst/>
                          <a:latin typeface="SimSun" panose="02010600030101010101" pitchFamily="2" charset="-122"/>
                          <a:ea typeface="SimSun" panose="02010600030101010101" pitchFamily="2" charset="-122"/>
                        </a:rPr>
                        <a:t>业务需求复杂或需</a:t>
                      </a:r>
                      <a:r>
                        <a:rPr lang="zh-CN" altLang="en-US" sz="1000" b="0" u="none" strike="noStrike" dirty="0">
                          <a:effectLst/>
                          <a:latin typeface="SimSun" panose="02010600030101010101" pitchFamily="2" charset="-122"/>
                          <a:ea typeface="SimSun" panose="02010600030101010101" pitchFamily="2" charset="-122"/>
                        </a:rPr>
                        <a:t>求</a:t>
                      </a:r>
                      <a:r>
                        <a:rPr lang="zh-CN" altLang="en-US" sz="1000" b="0" u="none" strike="noStrike" dirty="0" smtClean="0">
                          <a:effectLst/>
                          <a:latin typeface="SimSun" panose="02010600030101010101" pitchFamily="2" charset="-122"/>
                          <a:ea typeface="SimSun" panose="02010600030101010101" pitchFamily="2" charset="-122"/>
                        </a:rPr>
                        <a:t>不明确</a:t>
                      </a:r>
                      <a:r>
                        <a:rPr lang="zh-CN" altLang="en-US" sz="1000" b="0" u="none" strike="noStrike" dirty="0">
                          <a:effectLst/>
                          <a:latin typeface="SimSun" panose="02010600030101010101" pitchFamily="2" charset="-122"/>
                          <a:ea typeface="SimSun" panose="02010600030101010101" pitchFamily="2" charset="-122"/>
                        </a:rPr>
                        <a:t/>
                      </a:r>
                      <a:br>
                        <a:rPr lang="zh-CN" altLang="en-US" sz="1000" b="0" u="none" strike="noStrike" dirty="0">
                          <a:effectLst/>
                          <a:latin typeface="SimSun" panose="02010600030101010101" pitchFamily="2" charset="-122"/>
                          <a:ea typeface="SimSun" panose="02010600030101010101" pitchFamily="2" charset="-122"/>
                        </a:rPr>
                      </a:br>
                      <a:r>
                        <a:rPr lang="zh-CN" altLang="en-US" sz="1000" b="0" u="none" strike="noStrike" dirty="0">
                          <a:effectLst/>
                          <a:latin typeface="SimSun" panose="02010600030101010101" pitchFamily="2" charset="-122"/>
                          <a:ea typeface="SimSun" panose="02010600030101010101" pitchFamily="2" charset="-122"/>
                        </a:rPr>
                        <a:t/>
                      </a:r>
                      <a:br>
                        <a:rPr lang="zh-CN" altLang="en-US" sz="1000" b="0" u="none" strike="noStrike" dirty="0">
                          <a:effectLst/>
                          <a:latin typeface="SimSun" panose="02010600030101010101" pitchFamily="2" charset="-122"/>
                          <a:ea typeface="SimSun" panose="02010600030101010101" pitchFamily="2" charset="-122"/>
                        </a:rPr>
                      </a:br>
                      <a:r>
                        <a:rPr lang="en-US" altLang="zh-CN" sz="1000" b="0" u="none" strike="noStrike" dirty="0" smtClean="0">
                          <a:effectLst/>
                          <a:latin typeface="SimSun" panose="02010600030101010101" pitchFamily="2" charset="-122"/>
                          <a:ea typeface="SimSun" panose="02010600030101010101" pitchFamily="2" charset="-122"/>
                        </a:rPr>
                        <a:t>2.</a:t>
                      </a:r>
                      <a:r>
                        <a:rPr lang="zh-CN" altLang="en-US" sz="1000" b="0" u="none" strike="noStrike" dirty="0" smtClean="0">
                          <a:effectLst/>
                          <a:latin typeface="SimSun" panose="02010600030101010101" pitchFamily="2" charset="-122"/>
                          <a:ea typeface="SimSun" panose="02010600030101010101" pitchFamily="2" charset="-122"/>
                        </a:rPr>
                        <a:t>离岸团队</a:t>
                      </a:r>
                      <a:r>
                        <a:rPr lang="zh-CN" altLang="en-US" sz="1000" b="0" u="none" strike="noStrike" dirty="0">
                          <a:effectLst/>
                          <a:latin typeface="SimSun" panose="02010600030101010101" pitchFamily="2" charset="-122"/>
                          <a:ea typeface="SimSun" panose="02010600030101010101" pitchFamily="2" charset="-122"/>
                        </a:rPr>
                        <a:t>具有</a:t>
                      </a:r>
                      <a:r>
                        <a:rPr lang="zh-CN" altLang="en-US" sz="1000" b="0" u="none" strike="noStrike" dirty="0" smtClean="0">
                          <a:effectLst/>
                          <a:latin typeface="SimSun" panose="02010600030101010101" pitchFamily="2" charset="-122"/>
                          <a:ea typeface="SimSun" panose="02010600030101010101" pitchFamily="2" charset="-122"/>
                        </a:rPr>
                        <a:t>有限的业务</a:t>
                      </a:r>
                      <a:r>
                        <a:rPr lang="en-US" altLang="zh-CN" sz="1000" b="0" u="none" strike="noStrike" dirty="0" smtClean="0">
                          <a:effectLst/>
                          <a:latin typeface="SimSun" panose="02010600030101010101" pitchFamily="2" charset="-122"/>
                          <a:ea typeface="SimSun" panose="02010600030101010101" pitchFamily="2" charset="-122"/>
                        </a:rPr>
                        <a:t/>
                      </a:r>
                      <a:br>
                        <a:rPr lang="en-US" altLang="zh-CN" sz="1000" b="0" u="none" strike="noStrike" dirty="0" smtClean="0">
                          <a:effectLst/>
                          <a:latin typeface="SimSun" panose="02010600030101010101" pitchFamily="2" charset="-122"/>
                          <a:ea typeface="SimSun" panose="02010600030101010101" pitchFamily="2" charset="-122"/>
                        </a:rPr>
                      </a:br>
                      <a:r>
                        <a:rPr lang="zh-CN" altLang="en-US" sz="1000" b="0" u="none" strike="noStrike" dirty="0" smtClean="0">
                          <a:effectLst/>
                          <a:latin typeface="SimSun" panose="02010600030101010101" pitchFamily="2" charset="-122"/>
                          <a:ea typeface="SimSun" panose="02010600030101010101" pitchFamily="2" charset="-122"/>
                        </a:rPr>
                        <a:t>  知识</a:t>
                      </a:r>
                      <a:r>
                        <a:rPr lang="zh-CN" altLang="en-US" sz="1000" b="0" u="none" strike="noStrike" dirty="0">
                          <a:effectLst/>
                          <a:latin typeface="SimSun" panose="02010600030101010101" pitchFamily="2" charset="-122"/>
                          <a:ea typeface="SimSun" panose="02010600030101010101" pitchFamily="2" charset="-122"/>
                        </a:rPr>
                        <a:t/>
                      </a:r>
                      <a:br>
                        <a:rPr lang="zh-CN" altLang="en-US" sz="1000" b="0" u="none" strike="noStrike" dirty="0">
                          <a:effectLst/>
                          <a:latin typeface="SimSun" panose="02010600030101010101" pitchFamily="2" charset="-122"/>
                          <a:ea typeface="SimSun" panose="02010600030101010101" pitchFamily="2" charset="-122"/>
                        </a:rPr>
                      </a:br>
                      <a:r>
                        <a:rPr lang="zh-CN" altLang="en-US" sz="1000" b="0" u="none" strike="noStrike" dirty="0">
                          <a:effectLst/>
                          <a:latin typeface="SimSun" panose="02010600030101010101" pitchFamily="2" charset="-122"/>
                          <a:ea typeface="SimSun" panose="02010600030101010101" pitchFamily="2" charset="-122"/>
                        </a:rPr>
                        <a:t/>
                      </a:r>
                      <a:br>
                        <a:rPr lang="zh-CN" altLang="en-US" sz="1000" b="0" u="none" strike="noStrike" dirty="0">
                          <a:effectLst/>
                          <a:latin typeface="SimSun" panose="02010600030101010101" pitchFamily="2" charset="-122"/>
                          <a:ea typeface="SimSun" panose="02010600030101010101" pitchFamily="2" charset="-122"/>
                        </a:rPr>
                      </a:br>
                      <a:r>
                        <a:rPr lang="en-US" altLang="zh-CN" sz="1000" b="0" u="none" strike="noStrike" dirty="0" smtClean="0">
                          <a:effectLst/>
                          <a:latin typeface="SimSun" panose="02010600030101010101" pitchFamily="2" charset="-122"/>
                          <a:ea typeface="SimSun" panose="02010600030101010101" pitchFamily="2" charset="-122"/>
                        </a:rPr>
                        <a:t>3.</a:t>
                      </a:r>
                      <a:r>
                        <a:rPr lang="zh-CN" altLang="en-US" sz="1000" b="0" u="none" strike="noStrike" dirty="0" smtClean="0">
                          <a:effectLst/>
                          <a:latin typeface="SimSun" panose="02010600030101010101" pitchFamily="2" charset="-122"/>
                          <a:ea typeface="SimSun" panose="02010600030101010101" pitchFamily="2" charset="-122"/>
                        </a:rPr>
                        <a:t>业务用户和产品负责人的</a:t>
                      </a:r>
                      <a:r>
                        <a:rPr lang="en-US" altLang="zh-CN" sz="1000" b="0" u="none" strike="noStrike" dirty="0" smtClean="0">
                          <a:effectLst/>
                          <a:latin typeface="SimSun" panose="02010600030101010101" pitchFamily="2" charset="-122"/>
                          <a:ea typeface="SimSun" panose="02010600030101010101" pitchFamily="2" charset="-122"/>
                        </a:rPr>
                        <a:t/>
                      </a:r>
                      <a:br>
                        <a:rPr lang="en-US" altLang="zh-CN" sz="1000" b="0" u="none" strike="noStrike" dirty="0" smtClean="0">
                          <a:effectLst/>
                          <a:latin typeface="SimSun" panose="02010600030101010101" pitchFamily="2" charset="-122"/>
                          <a:ea typeface="SimSun" panose="02010600030101010101" pitchFamily="2" charset="-122"/>
                        </a:rPr>
                      </a:br>
                      <a:r>
                        <a:rPr lang="zh-CN" altLang="en-US" sz="1000" b="0" u="none" strike="noStrike" dirty="0" smtClean="0">
                          <a:effectLst/>
                          <a:latin typeface="SimSun" panose="02010600030101010101" pitchFamily="2" charset="-122"/>
                          <a:ea typeface="SimSun" panose="02010600030101010101" pitchFamily="2" charset="-122"/>
                        </a:rPr>
                        <a:t>  可用时间比较紧张</a:t>
                      </a:r>
                      <a:endParaRPr lang="zh-CN" altLang="en-US" sz="1000" b="0" i="0" u="none" strike="noStrike" dirty="0">
                        <a:solidFill>
                          <a:srgbClr val="000000"/>
                        </a:solidFill>
                        <a:effectLst/>
                        <a:latin typeface="SimSun" panose="02010600030101010101" pitchFamily="2" charset="-122"/>
                        <a:ea typeface="SimSun" panose="02010600030101010101" pitchFamily="2" charset="-122"/>
                      </a:endParaRPr>
                    </a:p>
                  </a:txBody>
                  <a:tcPr marL="7089" marR="7089" marT="7089"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en-US" altLang="zh-CN" sz="1000" b="0" u="none" strike="noStrike" dirty="0" smtClean="0">
                          <a:effectLst/>
                          <a:latin typeface="SimSun" panose="02010600030101010101" pitchFamily="2" charset="-122"/>
                          <a:ea typeface="SimSun" panose="02010600030101010101" pitchFamily="2" charset="-122"/>
                        </a:rPr>
                        <a:t>1.</a:t>
                      </a:r>
                      <a:r>
                        <a:rPr lang="zh-CN" altLang="en-US" sz="1000" b="0" u="none" strike="noStrike" dirty="0" smtClean="0">
                          <a:effectLst/>
                          <a:latin typeface="SimSun" panose="02010600030101010101" pitchFamily="2" charset="-122"/>
                          <a:ea typeface="SimSun" panose="02010600030101010101" pitchFamily="2" charset="-122"/>
                        </a:rPr>
                        <a:t>业务需求复杂或需</a:t>
                      </a:r>
                      <a:r>
                        <a:rPr lang="zh-CN" altLang="en-US" sz="1000" b="0" u="none" strike="noStrike" dirty="0">
                          <a:effectLst/>
                          <a:latin typeface="SimSun" panose="02010600030101010101" pitchFamily="2" charset="-122"/>
                          <a:ea typeface="SimSun" panose="02010600030101010101" pitchFamily="2" charset="-122"/>
                        </a:rPr>
                        <a:t>求</a:t>
                      </a:r>
                      <a:r>
                        <a:rPr lang="zh-CN" altLang="en-US" sz="1000" b="0" u="none" strike="noStrike" dirty="0" smtClean="0">
                          <a:effectLst/>
                          <a:latin typeface="SimSun" panose="02010600030101010101" pitchFamily="2" charset="-122"/>
                          <a:ea typeface="SimSun" panose="02010600030101010101" pitchFamily="2" charset="-122"/>
                        </a:rPr>
                        <a:t>不明确</a:t>
                      </a:r>
                      <a:r>
                        <a:rPr lang="zh-CN" altLang="en-US" sz="1000" b="0" u="none" strike="noStrike" dirty="0">
                          <a:effectLst/>
                          <a:latin typeface="SimSun" panose="02010600030101010101" pitchFamily="2" charset="-122"/>
                          <a:ea typeface="SimSun" panose="02010600030101010101" pitchFamily="2" charset="-122"/>
                        </a:rPr>
                        <a:t/>
                      </a:r>
                      <a:br>
                        <a:rPr lang="zh-CN" altLang="en-US" sz="1000" b="0" u="none" strike="noStrike" dirty="0">
                          <a:effectLst/>
                          <a:latin typeface="SimSun" panose="02010600030101010101" pitchFamily="2" charset="-122"/>
                          <a:ea typeface="SimSun" panose="02010600030101010101" pitchFamily="2" charset="-122"/>
                        </a:rPr>
                      </a:br>
                      <a:endParaRPr lang="en-US" altLang="zh-CN" sz="1000" b="0" u="none" strike="noStrike" dirty="0" smtClean="0">
                        <a:effectLst/>
                        <a:latin typeface="SimSun" panose="02010600030101010101" pitchFamily="2" charset="-122"/>
                        <a:ea typeface="SimSun" panose="02010600030101010101" pitchFamily="2" charset="-122"/>
                      </a:endParaRPr>
                    </a:p>
                    <a:p>
                      <a:pPr algn="l" fontAlgn="t"/>
                      <a:r>
                        <a:rPr lang="en-US" altLang="zh-CN" sz="1000" b="0" u="none" strike="noStrike" dirty="0" smtClean="0">
                          <a:effectLst/>
                          <a:latin typeface="SimSun" panose="02010600030101010101" pitchFamily="2" charset="-122"/>
                          <a:ea typeface="SimSun" panose="02010600030101010101" pitchFamily="2" charset="-122"/>
                        </a:rPr>
                        <a:t>2.</a:t>
                      </a:r>
                      <a:r>
                        <a:rPr lang="zh-CN" altLang="en-US" sz="1000" b="0" u="none" strike="noStrike" dirty="0" smtClean="0">
                          <a:effectLst/>
                          <a:latin typeface="SimSun" panose="02010600030101010101" pitchFamily="2" charset="-122"/>
                          <a:ea typeface="SimSun" panose="02010600030101010101" pitchFamily="2" charset="-122"/>
                        </a:rPr>
                        <a:t>离岸团队</a:t>
                      </a:r>
                      <a:r>
                        <a:rPr lang="zh-CN" altLang="en-US" sz="1000" b="0" u="none" strike="noStrike" dirty="0">
                          <a:effectLst/>
                          <a:latin typeface="SimSun" panose="02010600030101010101" pitchFamily="2" charset="-122"/>
                          <a:ea typeface="SimSun" panose="02010600030101010101" pitchFamily="2" charset="-122"/>
                        </a:rPr>
                        <a:t>具有有限的业务</a:t>
                      </a:r>
                      <a:r>
                        <a:rPr lang="zh-CN" altLang="en-US" sz="1000" b="0" u="none" strike="noStrike" dirty="0" smtClean="0">
                          <a:effectLst/>
                          <a:latin typeface="SimSun" panose="02010600030101010101" pitchFamily="2" charset="-122"/>
                          <a:ea typeface="SimSun" panose="02010600030101010101" pitchFamily="2" charset="-122"/>
                        </a:rPr>
                        <a:t>的</a:t>
                      </a:r>
                      <a:r>
                        <a:rPr lang="en-US" altLang="zh-CN" sz="1000" b="0" u="none" strike="noStrike" dirty="0" smtClean="0">
                          <a:effectLst/>
                          <a:latin typeface="SimSun" panose="02010600030101010101" pitchFamily="2" charset="-122"/>
                          <a:ea typeface="SimSun" panose="02010600030101010101" pitchFamily="2" charset="-122"/>
                        </a:rPr>
                        <a:t/>
                      </a:r>
                      <a:br>
                        <a:rPr lang="en-US" altLang="zh-CN" sz="1000" b="0" u="none" strike="noStrike" dirty="0" smtClean="0">
                          <a:effectLst/>
                          <a:latin typeface="SimSun" panose="02010600030101010101" pitchFamily="2" charset="-122"/>
                          <a:ea typeface="SimSun" panose="02010600030101010101" pitchFamily="2" charset="-122"/>
                        </a:rPr>
                      </a:br>
                      <a:r>
                        <a:rPr lang="zh-CN" altLang="en-US" sz="1000" b="0" u="none" strike="noStrike" dirty="0" smtClean="0">
                          <a:effectLst/>
                          <a:latin typeface="SimSun" panose="02010600030101010101" pitchFamily="2" charset="-122"/>
                          <a:ea typeface="SimSun" panose="02010600030101010101" pitchFamily="2" charset="-122"/>
                        </a:rPr>
                        <a:t>  知识</a:t>
                      </a:r>
                      <a:r>
                        <a:rPr lang="zh-CN" altLang="en-US" sz="1000" b="0" u="none" strike="noStrike" dirty="0">
                          <a:effectLst/>
                          <a:latin typeface="SimSun" panose="02010600030101010101" pitchFamily="2" charset="-122"/>
                          <a:ea typeface="SimSun" panose="02010600030101010101" pitchFamily="2" charset="-122"/>
                        </a:rPr>
                        <a:t/>
                      </a:r>
                      <a:br>
                        <a:rPr lang="zh-CN" altLang="en-US" sz="1000" b="0" u="none" strike="noStrike" dirty="0">
                          <a:effectLst/>
                          <a:latin typeface="SimSun" panose="02010600030101010101" pitchFamily="2" charset="-122"/>
                          <a:ea typeface="SimSun" panose="02010600030101010101" pitchFamily="2" charset="-122"/>
                        </a:rPr>
                      </a:br>
                      <a:r>
                        <a:rPr lang="en-US" altLang="zh-CN" sz="1000" b="0" u="none" strike="noStrike" dirty="0" smtClean="0">
                          <a:effectLst/>
                          <a:latin typeface="SimSun" panose="02010600030101010101" pitchFamily="2" charset="-122"/>
                          <a:ea typeface="SimSun" panose="02010600030101010101" pitchFamily="2" charset="-122"/>
                        </a:rPr>
                        <a:t>3.</a:t>
                      </a:r>
                      <a:r>
                        <a:rPr lang="zh-CN" altLang="en-US" sz="1000" b="0" u="none" strike="noStrike" dirty="0" smtClean="0">
                          <a:effectLst/>
                          <a:latin typeface="SimSun" panose="02010600030101010101" pitchFamily="2" charset="-122"/>
                          <a:ea typeface="SimSun" panose="02010600030101010101" pitchFamily="2" charset="-122"/>
                        </a:rPr>
                        <a:t>业务用户和产品负责人的可</a:t>
                      </a:r>
                      <a:r>
                        <a:rPr lang="en-US" altLang="zh-CN" sz="1000" b="0" u="none" strike="noStrike" dirty="0" smtClean="0">
                          <a:effectLst/>
                          <a:latin typeface="SimSun" panose="02010600030101010101" pitchFamily="2" charset="-122"/>
                          <a:ea typeface="SimSun" panose="02010600030101010101" pitchFamily="2" charset="-122"/>
                        </a:rPr>
                        <a:t/>
                      </a:r>
                      <a:br>
                        <a:rPr lang="en-US" altLang="zh-CN" sz="1000" b="0" u="none" strike="noStrike" dirty="0" smtClean="0">
                          <a:effectLst/>
                          <a:latin typeface="SimSun" panose="02010600030101010101" pitchFamily="2" charset="-122"/>
                          <a:ea typeface="SimSun" panose="02010600030101010101" pitchFamily="2" charset="-122"/>
                        </a:rPr>
                      </a:br>
                      <a:r>
                        <a:rPr lang="zh-CN" altLang="en-US" sz="1000" b="0" u="none" strike="noStrike" dirty="0" smtClean="0">
                          <a:effectLst/>
                          <a:latin typeface="SimSun" panose="02010600030101010101" pitchFamily="2" charset="-122"/>
                          <a:ea typeface="SimSun" panose="02010600030101010101" pitchFamily="2" charset="-122"/>
                        </a:rPr>
                        <a:t>  用时间比较紧张</a:t>
                      </a:r>
                      <a:r>
                        <a:rPr lang="zh-CN" altLang="en-US" sz="1000" b="0" u="none" strike="noStrike" dirty="0">
                          <a:effectLst/>
                          <a:latin typeface="SimSun" panose="02010600030101010101" pitchFamily="2" charset="-122"/>
                          <a:ea typeface="SimSun" panose="02010600030101010101" pitchFamily="2" charset="-122"/>
                        </a:rPr>
                        <a:t/>
                      </a:r>
                      <a:br>
                        <a:rPr lang="zh-CN" altLang="en-US" sz="1000" b="0" u="none" strike="noStrike" dirty="0">
                          <a:effectLst/>
                          <a:latin typeface="SimSun" panose="02010600030101010101" pitchFamily="2" charset="-122"/>
                          <a:ea typeface="SimSun" panose="02010600030101010101" pitchFamily="2" charset="-122"/>
                        </a:rPr>
                      </a:br>
                      <a:endParaRPr lang="en-US" altLang="zh-CN" sz="1000" b="0" u="none" strike="noStrike" dirty="0" smtClean="0">
                        <a:effectLst/>
                        <a:latin typeface="SimSun" panose="02010600030101010101" pitchFamily="2" charset="-122"/>
                        <a:ea typeface="SimSun" panose="02010600030101010101" pitchFamily="2" charset="-122"/>
                      </a:endParaRPr>
                    </a:p>
                    <a:p>
                      <a:pPr algn="l" fontAlgn="t"/>
                      <a:r>
                        <a:rPr lang="en-US" altLang="zh-CN" sz="1000" b="0" u="none" strike="noStrike" dirty="0" smtClean="0">
                          <a:effectLst/>
                          <a:latin typeface="SimSun" panose="02010600030101010101" pitchFamily="2" charset="-122"/>
                          <a:ea typeface="SimSun" panose="02010600030101010101" pitchFamily="2" charset="-122"/>
                        </a:rPr>
                        <a:t>4.</a:t>
                      </a:r>
                      <a:r>
                        <a:rPr lang="zh-CN" altLang="en-US" sz="1000" b="0" u="none" strike="noStrike" dirty="0" smtClean="0">
                          <a:effectLst/>
                          <a:latin typeface="SimSun" panose="02010600030101010101" pitchFamily="2" charset="-122"/>
                          <a:ea typeface="SimSun" panose="02010600030101010101" pitchFamily="2" charset="-122"/>
                        </a:rPr>
                        <a:t>一些应用领域的开发不能转移</a:t>
                      </a:r>
                      <a:r>
                        <a:rPr lang="en-US" altLang="zh-CN" sz="1000" b="0" u="none" strike="noStrike" dirty="0" smtClean="0">
                          <a:effectLst/>
                          <a:latin typeface="SimSun" panose="02010600030101010101" pitchFamily="2" charset="-122"/>
                          <a:ea typeface="SimSun" panose="02010600030101010101" pitchFamily="2" charset="-122"/>
                        </a:rPr>
                        <a:t/>
                      </a:r>
                      <a:br>
                        <a:rPr lang="en-US" altLang="zh-CN" sz="1000" b="0" u="none" strike="noStrike" dirty="0" smtClean="0">
                          <a:effectLst/>
                          <a:latin typeface="SimSun" panose="02010600030101010101" pitchFamily="2" charset="-122"/>
                          <a:ea typeface="SimSun" panose="02010600030101010101" pitchFamily="2" charset="-122"/>
                        </a:rPr>
                      </a:br>
                      <a:r>
                        <a:rPr lang="zh-CN" altLang="en-US" sz="1000" b="0" u="none" strike="noStrike" dirty="0" smtClean="0">
                          <a:effectLst/>
                          <a:latin typeface="SimSun" panose="02010600030101010101" pitchFamily="2" charset="-122"/>
                          <a:ea typeface="SimSun" panose="02010600030101010101" pitchFamily="2" charset="-122"/>
                        </a:rPr>
                        <a:t>  到离岸团队</a:t>
                      </a:r>
                      <a:endParaRPr lang="zh-CN" altLang="en-US" sz="1000" b="0" i="0" u="none" strike="noStrike" dirty="0">
                        <a:solidFill>
                          <a:srgbClr val="000000"/>
                        </a:solidFill>
                        <a:effectLst/>
                        <a:latin typeface="SimSun" panose="02010600030101010101" pitchFamily="2" charset="-122"/>
                        <a:ea typeface="SimSun" panose="02010600030101010101" pitchFamily="2" charset="-122"/>
                      </a:endParaRPr>
                    </a:p>
                  </a:txBody>
                  <a:tcPr marL="7089" marR="7089" marT="7089"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r>
              <a:tr h="1020826">
                <a:tc>
                  <a:txBody>
                    <a:bodyPr/>
                    <a:lstStyle/>
                    <a:p>
                      <a:pPr algn="l" fontAlgn="t"/>
                      <a:r>
                        <a:rPr lang="ja-JP" altLang="en-US" sz="1000" b="0" u="none" strike="noStrike" dirty="0">
                          <a:effectLst/>
                          <a:latin typeface="SimSun" panose="02010600030101010101" pitchFamily="2" charset="-122"/>
                          <a:ea typeface="SimSun" panose="02010600030101010101" pitchFamily="2" charset="-122"/>
                        </a:rPr>
                        <a:t>团队结构</a:t>
                      </a:r>
                      <a:endParaRPr lang="ja-JP" altLang="en-US" sz="1000" b="0" i="0" u="none" strike="noStrike" dirty="0">
                        <a:solidFill>
                          <a:srgbClr val="000000"/>
                        </a:solidFill>
                        <a:effectLst/>
                        <a:latin typeface="SimSun" panose="02010600030101010101" pitchFamily="2" charset="-122"/>
                        <a:ea typeface="SimSun" panose="02010600030101010101" pitchFamily="2" charset="-122"/>
                      </a:endParaRPr>
                    </a:p>
                  </a:txBody>
                  <a:tcPr marL="7089" marR="7089" marT="7089"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DAEFFE"/>
                    </a:solidFill>
                  </a:tcPr>
                </a:tc>
                <a:tc>
                  <a:txBody>
                    <a:bodyPr/>
                    <a:lstStyle/>
                    <a:p>
                      <a:pPr algn="l" fontAlgn="t"/>
                      <a:r>
                        <a:rPr lang="en-US" altLang="zh-CN" sz="1000" b="0" u="none" strike="noStrike" dirty="0" smtClean="0">
                          <a:effectLst/>
                          <a:latin typeface="SimSun" panose="02010600030101010101" pitchFamily="2" charset="-122"/>
                          <a:ea typeface="SimSun" panose="02010600030101010101" pitchFamily="2" charset="-122"/>
                        </a:rPr>
                        <a:t>Onshore</a:t>
                      </a:r>
                      <a:r>
                        <a:rPr lang="zh-CN" altLang="en-US" sz="1000" b="0" u="none" strike="noStrike" dirty="0" smtClean="0">
                          <a:effectLst/>
                          <a:latin typeface="SimSun" panose="02010600030101010101" pitchFamily="2" charset="-122"/>
                          <a:ea typeface="SimSun" panose="02010600030101010101" pitchFamily="2" charset="-122"/>
                        </a:rPr>
                        <a:t>：业务用户，产品负责人和开发团队</a:t>
                      </a:r>
                      <a:r>
                        <a:rPr lang="zh-CN" altLang="en-US" sz="1000" b="0" u="none" strike="noStrike" dirty="0">
                          <a:effectLst/>
                          <a:latin typeface="SimSun" panose="02010600030101010101" pitchFamily="2" charset="-122"/>
                          <a:ea typeface="SimSun" panose="02010600030101010101" pitchFamily="2" charset="-122"/>
                        </a:rPr>
                        <a:t>（项目经理，</a:t>
                      </a:r>
                      <a:r>
                        <a:rPr lang="zh-CN" altLang="en-US" sz="1000" b="0" u="none" strike="noStrike" dirty="0" smtClean="0">
                          <a:effectLst/>
                          <a:latin typeface="SimSun" panose="02010600030101010101" pitchFamily="2" charset="-122"/>
                          <a:ea typeface="SimSun" panose="02010600030101010101" pitchFamily="2" charset="-122"/>
                        </a:rPr>
                        <a:t>设计人员，</a:t>
                      </a:r>
                      <a:r>
                        <a:rPr lang="zh-CN" altLang="en-US" sz="1000" b="0" u="none" strike="noStrike" dirty="0">
                          <a:effectLst/>
                          <a:latin typeface="SimSun" panose="02010600030101010101" pitchFamily="2" charset="-122"/>
                          <a:ea typeface="SimSun" panose="02010600030101010101" pitchFamily="2" charset="-122"/>
                        </a:rPr>
                        <a:t>开发人员，测试人员，配置管理员，架构师，</a:t>
                      </a:r>
                      <a:r>
                        <a:rPr lang="en-US" altLang="zh-CN" sz="1000" b="0" u="none" strike="noStrike" dirty="0">
                          <a:effectLst/>
                          <a:latin typeface="SimSun" panose="02010600030101010101" pitchFamily="2" charset="-122"/>
                          <a:ea typeface="SimSun" panose="02010600030101010101" pitchFamily="2" charset="-122"/>
                        </a:rPr>
                        <a:t>Scrum Master</a:t>
                      </a:r>
                      <a:r>
                        <a:rPr lang="zh-CN" altLang="en-US" sz="1000" b="0" u="none" strike="noStrike" dirty="0">
                          <a:effectLst/>
                          <a:latin typeface="SimSun" panose="02010600030101010101" pitchFamily="2" charset="-122"/>
                          <a:ea typeface="SimSun" panose="02010600030101010101" pitchFamily="2" charset="-122"/>
                        </a:rPr>
                        <a:t>（流程管理员</a:t>
                      </a:r>
                      <a:r>
                        <a:rPr lang="zh-CN" altLang="en-US" sz="1000" b="0" u="none" strike="noStrike" dirty="0" smtClean="0">
                          <a:effectLst/>
                          <a:latin typeface="SimSun" panose="02010600030101010101" pitchFamily="2" charset="-122"/>
                          <a:ea typeface="SimSun" panose="02010600030101010101" pitchFamily="2" charset="-122"/>
                        </a:rPr>
                        <a:t>））</a:t>
                      </a:r>
                      <a:r>
                        <a:rPr lang="en-US" altLang="zh-CN" sz="1000" b="0" u="none" strike="noStrike" dirty="0" smtClean="0">
                          <a:effectLst/>
                          <a:latin typeface="SimSun" panose="02010600030101010101" pitchFamily="2" charset="-122"/>
                          <a:ea typeface="SimSun" panose="02010600030101010101" pitchFamily="2" charset="-122"/>
                        </a:rPr>
                        <a:t/>
                      </a:r>
                      <a:br>
                        <a:rPr lang="en-US" altLang="zh-CN" sz="1000" b="0" u="none" strike="noStrike" dirty="0" smtClean="0">
                          <a:effectLst/>
                          <a:latin typeface="SimSun" panose="02010600030101010101" pitchFamily="2" charset="-122"/>
                          <a:ea typeface="SimSun" panose="02010600030101010101" pitchFamily="2" charset="-122"/>
                        </a:rPr>
                      </a:br>
                      <a:r>
                        <a:rPr lang="en-US" altLang="zh-CN" sz="1000" b="0" u="none" strike="noStrike" dirty="0" smtClean="0">
                          <a:effectLst/>
                          <a:latin typeface="SimSun" panose="02010600030101010101" pitchFamily="2" charset="-122"/>
                          <a:ea typeface="SimSun" panose="02010600030101010101" pitchFamily="2" charset="-122"/>
                        </a:rPr>
                        <a:t/>
                      </a:r>
                      <a:br>
                        <a:rPr lang="en-US" altLang="zh-CN" sz="1000" b="0" u="none" strike="noStrike" dirty="0" smtClean="0">
                          <a:effectLst/>
                          <a:latin typeface="SimSun" panose="02010600030101010101" pitchFamily="2" charset="-122"/>
                          <a:ea typeface="SimSun" panose="02010600030101010101" pitchFamily="2" charset="-122"/>
                        </a:rPr>
                      </a:br>
                      <a:r>
                        <a:rPr lang="en-US" altLang="zh-CN" sz="1000" b="0" u="none" strike="noStrike" dirty="0" smtClean="0">
                          <a:effectLst/>
                          <a:latin typeface="SimSun" panose="02010600030101010101" pitchFamily="2" charset="-122"/>
                          <a:ea typeface="SimSun" panose="02010600030101010101" pitchFamily="2" charset="-122"/>
                        </a:rPr>
                        <a:t>Offshore</a:t>
                      </a:r>
                      <a:r>
                        <a:rPr lang="zh-CN" altLang="en-US" sz="1000" b="0" u="none" strike="noStrike" dirty="0" smtClean="0">
                          <a:effectLst/>
                          <a:latin typeface="SimSun" panose="02010600030101010101" pitchFamily="2" charset="-122"/>
                          <a:ea typeface="SimSun" panose="02010600030101010101" pitchFamily="2" charset="-122"/>
                        </a:rPr>
                        <a:t>：无</a:t>
                      </a:r>
                      <a:endParaRPr lang="en-US" altLang="zh-CN" sz="1000" b="0" u="none" strike="noStrike" dirty="0" smtClean="0">
                        <a:effectLst/>
                        <a:latin typeface="SimSun" panose="02010600030101010101" pitchFamily="2" charset="-122"/>
                        <a:ea typeface="SimSun" panose="02010600030101010101" pitchFamily="2" charset="-122"/>
                      </a:endParaRPr>
                    </a:p>
                    <a:p>
                      <a:pPr algn="l" fontAlgn="t"/>
                      <a:r>
                        <a:rPr lang="zh-CN" altLang="en-US" sz="1000" b="0" u="none" strike="noStrike" dirty="0" smtClean="0">
                          <a:effectLst/>
                          <a:latin typeface="SimSun" panose="02010600030101010101" pitchFamily="2" charset="-122"/>
                          <a:ea typeface="SimSun" panose="02010600030101010101" pitchFamily="2" charset="-122"/>
                        </a:rPr>
                        <a:t>（全部人员</a:t>
                      </a:r>
                      <a:r>
                        <a:rPr lang="zh-CN" altLang="en-US" sz="1000" b="0" u="none" strike="noStrike" dirty="0">
                          <a:effectLst/>
                          <a:latin typeface="SimSun" panose="02010600030101010101" pitchFamily="2" charset="-122"/>
                          <a:ea typeface="SimSun" panose="02010600030101010101" pitchFamily="2" charset="-122"/>
                        </a:rPr>
                        <a:t>都在现场</a:t>
                      </a:r>
                      <a:r>
                        <a:rPr lang="zh-CN" altLang="en-US" sz="1000" b="0" u="none" strike="noStrike" dirty="0" smtClean="0">
                          <a:effectLst/>
                          <a:latin typeface="SimSun" panose="02010600030101010101" pitchFamily="2" charset="-122"/>
                          <a:ea typeface="SimSun" panose="02010600030101010101" pitchFamily="2" charset="-122"/>
                        </a:rPr>
                        <a:t>工作）</a:t>
                      </a:r>
                      <a:endParaRPr lang="zh-CN" altLang="en-US" sz="1000" b="0" i="0" u="none" strike="noStrike" dirty="0">
                        <a:solidFill>
                          <a:srgbClr val="000000"/>
                        </a:solidFill>
                        <a:effectLst/>
                        <a:latin typeface="SimSun" panose="02010600030101010101" pitchFamily="2" charset="-122"/>
                        <a:ea typeface="SimSun" panose="02010600030101010101" pitchFamily="2" charset="-122"/>
                      </a:endParaRPr>
                    </a:p>
                  </a:txBody>
                  <a:tcPr marL="7089" marR="7089" marT="7089"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DAEFFE"/>
                    </a:solidFill>
                  </a:tcPr>
                </a:tc>
                <a:tc>
                  <a:txBody>
                    <a:bodyPr/>
                    <a:lstStyle/>
                    <a:p>
                      <a:pPr algn="l" fontAlgn="t"/>
                      <a:r>
                        <a:rPr lang="en-US" altLang="zh-CN" sz="1000" b="0" u="none" strike="noStrike" dirty="0" smtClean="0">
                          <a:effectLst/>
                          <a:latin typeface="SimSun" panose="02010600030101010101" pitchFamily="2" charset="-122"/>
                          <a:ea typeface="SimSun" panose="02010600030101010101" pitchFamily="2" charset="-122"/>
                        </a:rPr>
                        <a:t>Onshore</a:t>
                      </a:r>
                      <a:r>
                        <a:rPr lang="zh-CN" altLang="en-US" sz="1000" b="0" u="none" strike="noStrike" dirty="0">
                          <a:effectLst/>
                          <a:latin typeface="SimSun" panose="02010600030101010101" pitchFamily="2" charset="-122"/>
                          <a:ea typeface="SimSun" panose="02010600030101010101" pitchFamily="2" charset="-122"/>
                        </a:rPr>
                        <a:t>：业务用户和产品负责人</a:t>
                      </a:r>
                      <a:br>
                        <a:rPr lang="zh-CN" altLang="en-US" sz="1000" b="0" u="none" strike="noStrike" dirty="0">
                          <a:effectLst/>
                          <a:latin typeface="SimSun" panose="02010600030101010101" pitchFamily="2" charset="-122"/>
                          <a:ea typeface="SimSun" panose="02010600030101010101" pitchFamily="2" charset="-122"/>
                        </a:rPr>
                      </a:br>
                      <a:r>
                        <a:rPr lang="en-US" altLang="zh-CN" sz="1000" b="0" u="none" strike="noStrike" dirty="0" smtClean="0">
                          <a:effectLst/>
                          <a:latin typeface="SimSun" panose="02010600030101010101" pitchFamily="2" charset="-122"/>
                          <a:ea typeface="SimSun" panose="02010600030101010101" pitchFamily="2" charset="-122"/>
                        </a:rPr>
                        <a:t/>
                      </a:r>
                      <a:br>
                        <a:rPr lang="en-US" altLang="zh-CN" sz="1000" b="0" u="none" strike="noStrike" dirty="0" smtClean="0">
                          <a:effectLst/>
                          <a:latin typeface="SimSun" panose="02010600030101010101" pitchFamily="2" charset="-122"/>
                          <a:ea typeface="SimSun" panose="02010600030101010101" pitchFamily="2" charset="-122"/>
                        </a:rPr>
                      </a:br>
                      <a:r>
                        <a:rPr lang="en-US" altLang="zh-CN" sz="1000" b="0" u="none" strike="noStrike" dirty="0" smtClean="0">
                          <a:effectLst/>
                          <a:latin typeface="SimSun" panose="02010600030101010101" pitchFamily="2" charset="-122"/>
                          <a:ea typeface="SimSun" panose="02010600030101010101" pitchFamily="2" charset="-122"/>
                        </a:rPr>
                        <a:t/>
                      </a:r>
                      <a:br>
                        <a:rPr lang="en-US" altLang="zh-CN" sz="1000" b="0" u="none" strike="noStrike" dirty="0" smtClean="0">
                          <a:effectLst/>
                          <a:latin typeface="SimSun" panose="02010600030101010101" pitchFamily="2" charset="-122"/>
                          <a:ea typeface="SimSun" panose="02010600030101010101" pitchFamily="2" charset="-122"/>
                        </a:rPr>
                      </a:br>
                      <a:r>
                        <a:rPr lang="en-US" altLang="zh-CN" sz="1000" b="0" u="none" strike="noStrike" dirty="0" smtClean="0">
                          <a:effectLst/>
                          <a:latin typeface="SimSun" panose="02010600030101010101" pitchFamily="2" charset="-122"/>
                          <a:ea typeface="SimSun" panose="02010600030101010101" pitchFamily="2" charset="-122"/>
                        </a:rPr>
                        <a:t/>
                      </a:r>
                      <a:br>
                        <a:rPr lang="en-US" altLang="zh-CN" sz="1000" b="0" u="none" strike="noStrike" dirty="0" smtClean="0">
                          <a:effectLst/>
                          <a:latin typeface="SimSun" panose="02010600030101010101" pitchFamily="2" charset="-122"/>
                          <a:ea typeface="SimSun" panose="02010600030101010101" pitchFamily="2" charset="-122"/>
                        </a:rPr>
                      </a:br>
                      <a:r>
                        <a:rPr lang="en-US" altLang="zh-CN" sz="1000" b="0" u="none" strike="noStrike" dirty="0" smtClean="0">
                          <a:effectLst/>
                          <a:latin typeface="SimSun" panose="02010600030101010101" pitchFamily="2" charset="-122"/>
                          <a:ea typeface="SimSun" panose="02010600030101010101" pitchFamily="2" charset="-122"/>
                        </a:rPr>
                        <a:t>Offshore</a:t>
                      </a:r>
                      <a:r>
                        <a:rPr lang="zh-CN" altLang="en-US" sz="1000" b="0" u="none" strike="noStrike" dirty="0">
                          <a:effectLst/>
                          <a:latin typeface="SimSun" panose="02010600030101010101" pitchFamily="2" charset="-122"/>
                          <a:ea typeface="SimSun" panose="02010600030101010101" pitchFamily="2" charset="-122"/>
                        </a:rPr>
                        <a:t>：开发团队（项目经理，</a:t>
                      </a:r>
                      <a:r>
                        <a:rPr lang="zh-CN" altLang="en-US" sz="1000" b="0" u="none" strike="noStrike" dirty="0" smtClean="0">
                          <a:effectLst/>
                          <a:latin typeface="SimSun" panose="02010600030101010101" pitchFamily="2" charset="-122"/>
                          <a:ea typeface="SimSun" panose="02010600030101010101" pitchFamily="2" charset="-122"/>
                        </a:rPr>
                        <a:t>设计人员，</a:t>
                      </a:r>
                      <a:r>
                        <a:rPr lang="zh-CN" altLang="en-US" sz="1000" b="0" u="none" strike="noStrike" dirty="0">
                          <a:effectLst/>
                          <a:latin typeface="SimSun" panose="02010600030101010101" pitchFamily="2" charset="-122"/>
                          <a:ea typeface="SimSun" panose="02010600030101010101" pitchFamily="2" charset="-122"/>
                        </a:rPr>
                        <a:t>开发人员、测试人员，配置管理员，架构师，</a:t>
                      </a:r>
                      <a:r>
                        <a:rPr lang="en-US" altLang="zh-CN" sz="1000" b="0" u="none" strike="noStrike" dirty="0">
                          <a:effectLst/>
                          <a:latin typeface="SimSun" panose="02010600030101010101" pitchFamily="2" charset="-122"/>
                          <a:ea typeface="SimSun" panose="02010600030101010101" pitchFamily="2" charset="-122"/>
                        </a:rPr>
                        <a:t>Scrum Master</a:t>
                      </a:r>
                      <a:r>
                        <a:rPr lang="zh-CN" altLang="en-US" sz="1000" b="0" u="none" strike="noStrike" dirty="0">
                          <a:effectLst/>
                          <a:latin typeface="SimSun" panose="02010600030101010101" pitchFamily="2" charset="-122"/>
                          <a:ea typeface="SimSun" panose="02010600030101010101" pitchFamily="2" charset="-122"/>
                        </a:rPr>
                        <a:t>（流程管理员））</a:t>
                      </a:r>
                      <a:endParaRPr lang="zh-CN" altLang="en-US" sz="1000" b="0" i="0" u="none" strike="noStrike" dirty="0">
                        <a:solidFill>
                          <a:srgbClr val="000000"/>
                        </a:solidFill>
                        <a:effectLst/>
                        <a:latin typeface="SimSun" panose="02010600030101010101" pitchFamily="2" charset="-122"/>
                        <a:ea typeface="SimSun" panose="02010600030101010101" pitchFamily="2" charset="-122"/>
                      </a:endParaRPr>
                    </a:p>
                  </a:txBody>
                  <a:tcPr marL="7089" marR="7089" marT="7089"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DAEFFE"/>
                    </a:solidFill>
                  </a:tcPr>
                </a:tc>
                <a:tc>
                  <a:txBody>
                    <a:bodyPr/>
                    <a:lstStyle/>
                    <a:p>
                      <a:pPr algn="l" fontAlgn="t"/>
                      <a:r>
                        <a:rPr lang="en-US" altLang="zh-CN" sz="1000" b="0" u="none" strike="noStrike" dirty="0" smtClean="0">
                          <a:effectLst/>
                          <a:latin typeface="SimSun" panose="02010600030101010101" pitchFamily="2" charset="-122"/>
                          <a:ea typeface="SimSun" panose="02010600030101010101" pitchFamily="2" charset="-122"/>
                        </a:rPr>
                        <a:t>Onshore</a:t>
                      </a:r>
                      <a:r>
                        <a:rPr lang="zh-CN" altLang="en-US" sz="1000" b="0" u="none" strike="noStrike" dirty="0" smtClean="0">
                          <a:effectLst/>
                          <a:latin typeface="SimSun" panose="02010600030101010101" pitchFamily="2" charset="-122"/>
                          <a:ea typeface="SimSun" panose="02010600030101010101" pitchFamily="2" charset="-122"/>
                        </a:rPr>
                        <a:t>：业务用户</a:t>
                      </a:r>
                      <a:r>
                        <a:rPr lang="zh-CN" altLang="en-US" sz="1000" b="0" u="none" strike="noStrike" dirty="0">
                          <a:effectLst/>
                          <a:latin typeface="SimSun" panose="02010600030101010101" pitchFamily="2" charset="-122"/>
                          <a:ea typeface="SimSun" panose="02010600030101010101" pitchFamily="2" charset="-122"/>
                        </a:rPr>
                        <a:t>，</a:t>
                      </a:r>
                      <a:r>
                        <a:rPr lang="zh-CN" altLang="en-US" sz="1000" b="0" u="none" strike="noStrike" dirty="0" smtClean="0">
                          <a:effectLst/>
                          <a:latin typeface="SimSun" panose="02010600030101010101" pitchFamily="2" charset="-122"/>
                          <a:ea typeface="SimSun" panose="02010600030101010101" pitchFamily="2" charset="-122"/>
                        </a:rPr>
                        <a:t>业务分析师</a:t>
                      </a:r>
                      <a:r>
                        <a:rPr lang="en-US" altLang="zh-CN" sz="1000" b="0" u="none" strike="noStrike" dirty="0" smtClean="0">
                          <a:effectLst/>
                          <a:latin typeface="SimSun" panose="02010600030101010101" pitchFamily="2" charset="-122"/>
                          <a:ea typeface="SimSun" panose="02010600030101010101" pitchFamily="2" charset="-122"/>
                        </a:rPr>
                        <a:t>/</a:t>
                      </a:r>
                      <a:r>
                        <a:rPr lang="zh-CN" altLang="en-US" sz="1000" b="0" u="none" strike="noStrike" dirty="0" smtClean="0">
                          <a:effectLst/>
                          <a:latin typeface="SimSun" panose="02010600030101010101" pitchFamily="2" charset="-122"/>
                          <a:ea typeface="SimSun" panose="02010600030101010101" pitchFamily="2" charset="-122"/>
                        </a:rPr>
                        <a:t>质量分析师、 </a:t>
                      </a:r>
                      <a:r>
                        <a:rPr lang="zh-CN" altLang="en-US" sz="1000" b="0" u="none" strike="noStrike" dirty="0">
                          <a:effectLst/>
                          <a:latin typeface="SimSun" panose="02010600030101010101" pitchFamily="2" charset="-122"/>
                          <a:ea typeface="SimSun" panose="02010600030101010101" pitchFamily="2" charset="-122"/>
                        </a:rPr>
                        <a:t>产品负责人、 </a:t>
                      </a:r>
                      <a:r>
                        <a:rPr lang="zh-CN" altLang="en-US" sz="1000" b="0" u="none" strike="noStrike" dirty="0" smtClean="0">
                          <a:effectLst/>
                          <a:latin typeface="SimSun" panose="02010600030101010101" pitchFamily="2" charset="-122"/>
                          <a:ea typeface="SimSun" panose="02010600030101010101" pitchFamily="2" charset="-122"/>
                        </a:rPr>
                        <a:t>功能设计师 </a:t>
                      </a:r>
                      <a:r>
                        <a:rPr lang="zh-CN" altLang="en-US" sz="1000" b="0" u="none" strike="noStrike" dirty="0">
                          <a:effectLst/>
                          <a:latin typeface="SimSun" panose="02010600030101010101" pitchFamily="2" charset="-122"/>
                          <a:ea typeface="SimSun" panose="02010600030101010101" pitchFamily="2" charset="-122"/>
                        </a:rPr>
                        <a:t>（用于</a:t>
                      </a:r>
                      <a:r>
                        <a:rPr lang="en-US" altLang="zh-CN" sz="1000" b="0" u="none" strike="noStrike" dirty="0">
                          <a:effectLst/>
                          <a:latin typeface="SimSun" panose="02010600030101010101" pitchFamily="2" charset="-122"/>
                          <a:ea typeface="SimSun" panose="02010600030101010101" pitchFamily="2" charset="-122"/>
                        </a:rPr>
                        <a:t>package</a:t>
                      </a:r>
                      <a:r>
                        <a:rPr lang="zh-CN" altLang="en-US" sz="1000" b="0" u="none" strike="noStrike" dirty="0">
                          <a:effectLst/>
                          <a:latin typeface="SimSun" panose="02010600030101010101" pitchFamily="2" charset="-122"/>
                          <a:ea typeface="SimSun" panose="02010600030101010101" pitchFamily="2" charset="-122"/>
                        </a:rPr>
                        <a:t>的开发）</a:t>
                      </a:r>
                      <a:br>
                        <a:rPr lang="zh-CN" altLang="en-US" sz="1000" b="0" u="none" strike="noStrike" dirty="0">
                          <a:effectLst/>
                          <a:latin typeface="SimSun" panose="02010600030101010101" pitchFamily="2" charset="-122"/>
                          <a:ea typeface="SimSun" panose="02010600030101010101" pitchFamily="2" charset="-122"/>
                        </a:rPr>
                      </a:br>
                      <a:r>
                        <a:rPr lang="zh-CN" altLang="en-US" sz="1000" b="0" u="none" strike="noStrike" dirty="0">
                          <a:effectLst/>
                          <a:latin typeface="SimSun" panose="02010600030101010101" pitchFamily="2" charset="-122"/>
                          <a:ea typeface="SimSun" panose="02010600030101010101" pitchFamily="2" charset="-122"/>
                        </a:rPr>
                        <a:t/>
                      </a:r>
                      <a:br>
                        <a:rPr lang="zh-CN" altLang="en-US" sz="1000" b="0" u="none" strike="noStrike" dirty="0">
                          <a:effectLst/>
                          <a:latin typeface="SimSun" panose="02010600030101010101" pitchFamily="2" charset="-122"/>
                          <a:ea typeface="SimSun" panose="02010600030101010101" pitchFamily="2" charset="-122"/>
                        </a:rPr>
                      </a:br>
                      <a:r>
                        <a:rPr lang="en-US" altLang="zh-CN" sz="1000" b="0" u="none" strike="noStrike" dirty="0" smtClean="0">
                          <a:effectLst/>
                          <a:latin typeface="SimSun" panose="02010600030101010101" pitchFamily="2" charset="-122"/>
                          <a:ea typeface="SimSun" panose="02010600030101010101" pitchFamily="2" charset="-122"/>
                        </a:rPr>
                        <a:t>Offshore</a:t>
                      </a:r>
                      <a:r>
                        <a:rPr lang="zh-CN" altLang="en-US" sz="1000" b="0" u="none" strike="noStrike" dirty="0" smtClean="0">
                          <a:effectLst/>
                          <a:latin typeface="SimSun" panose="02010600030101010101" pitchFamily="2" charset="-122"/>
                          <a:ea typeface="SimSun" panose="02010600030101010101" pitchFamily="2" charset="-122"/>
                        </a:rPr>
                        <a:t>：开发团队 </a:t>
                      </a:r>
                      <a:r>
                        <a:rPr lang="en-US" altLang="zh-CN" sz="1000" b="0" u="none" strike="noStrike" dirty="0">
                          <a:effectLst/>
                          <a:latin typeface="SimSun" panose="02010600030101010101" pitchFamily="2" charset="-122"/>
                          <a:ea typeface="SimSun" panose="02010600030101010101" pitchFamily="2" charset="-122"/>
                        </a:rPr>
                        <a:t>(</a:t>
                      </a:r>
                      <a:r>
                        <a:rPr lang="zh-CN" altLang="en-US" sz="1000" b="0" u="none" strike="noStrike" dirty="0">
                          <a:effectLst/>
                          <a:latin typeface="SimSun" panose="02010600030101010101" pitchFamily="2" charset="-122"/>
                          <a:ea typeface="SimSun" panose="02010600030101010101" pitchFamily="2" charset="-122"/>
                        </a:rPr>
                        <a:t>项目经理、 </a:t>
                      </a:r>
                      <a:r>
                        <a:rPr lang="zh-CN" altLang="en-US" sz="1000" b="0" u="none" strike="noStrike" dirty="0" smtClean="0">
                          <a:effectLst/>
                          <a:latin typeface="SimSun" panose="02010600030101010101" pitchFamily="2" charset="-122"/>
                          <a:ea typeface="SimSun" panose="02010600030101010101" pitchFamily="2" charset="-122"/>
                        </a:rPr>
                        <a:t>设计人员、 </a:t>
                      </a:r>
                      <a:r>
                        <a:rPr lang="zh-CN" altLang="en-US" sz="1000" b="0" u="none" strike="noStrike" dirty="0">
                          <a:effectLst/>
                          <a:latin typeface="SimSun" panose="02010600030101010101" pitchFamily="2" charset="-122"/>
                          <a:ea typeface="SimSun" panose="02010600030101010101" pitchFamily="2" charset="-122"/>
                        </a:rPr>
                        <a:t>开发人员</a:t>
                      </a:r>
                      <a:r>
                        <a:rPr lang="zh-CN" altLang="en-US" sz="1000" b="0" u="none" strike="noStrike" dirty="0" smtClean="0">
                          <a:effectLst/>
                          <a:latin typeface="SimSun" panose="02010600030101010101" pitchFamily="2" charset="-122"/>
                          <a:ea typeface="SimSun" panose="02010600030101010101" pitchFamily="2" charset="-122"/>
                        </a:rPr>
                        <a:t>、测试人员、配置管理员、架构师</a:t>
                      </a:r>
                      <a:r>
                        <a:rPr lang="zh-CN" altLang="en-US" sz="1000" b="0" u="none" strike="noStrike" dirty="0">
                          <a:effectLst/>
                          <a:latin typeface="SimSun" panose="02010600030101010101" pitchFamily="2" charset="-122"/>
                          <a:ea typeface="SimSun" panose="02010600030101010101" pitchFamily="2" charset="-122"/>
                        </a:rPr>
                        <a:t>，</a:t>
                      </a:r>
                      <a:r>
                        <a:rPr lang="en-US" altLang="zh-CN" sz="1000" b="0" u="none" strike="noStrike" dirty="0">
                          <a:effectLst/>
                          <a:latin typeface="SimSun" panose="02010600030101010101" pitchFamily="2" charset="-122"/>
                          <a:ea typeface="SimSun" panose="02010600030101010101" pitchFamily="2" charset="-122"/>
                        </a:rPr>
                        <a:t>Scrum </a:t>
                      </a:r>
                      <a:r>
                        <a:rPr lang="en-US" altLang="zh-CN" sz="1000" b="0" u="none" strike="noStrike" dirty="0" smtClean="0">
                          <a:effectLst/>
                          <a:latin typeface="SimSun" panose="02010600030101010101" pitchFamily="2" charset="-122"/>
                          <a:ea typeface="SimSun" panose="02010600030101010101" pitchFamily="2" charset="-122"/>
                        </a:rPr>
                        <a:t>Master</a:t>
                      </a:r>
                      <a:r>
                        <a:rPr lang="zh-CN" altLang="en-US" sz="1000" b="0" u="none" strike="noStrike" dirty="0" smtClean="0">
                          <a:effectLst/>
                          <a:latin typeface="SimSun" panose="02010600030101010101" pitchFamily="2" charset="-122"/>
                          <a:ea typeface="SimSun" panose="02010600030101010101" pitchFamily="2" charset="-122"/>
                        </a:rPr>
                        <a:t>（流程管理员））</a:t>
                      </a:r>
                      <a:endParaRPr lang="zh-CN" altLang="en-US" sz="1000" b="0" i="0" u="none" strike="noStrike" dirty="0">
                        <a:solidFill>
                          <a:srgbClr val="000000"/>
                        </a:solidFill>
                        <a:effectLst/>
                        <a:latin typeface="SimSun" panose="02010600030101010101" pitchFamily="2" charset="-122"/>
                        <a:ea typeface="SimSun" panose="02010600030101010101" pitchFamily="2" charset="-122"/>
                      </a:endParaRPr>
                    </a:p>
                  </a:txBody>
                  <a:tcPr marL="7089" marR="7089" marT="7089"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DAEFFE"/>
                    </a:solidFill>
                  </a:tcPr>
                </a:tc>
                <a:tc>
                  <a:txBody>
                    <a:bodyPr/>
                    <a:lstStyle/>
                    <a:p>
                      <a:pPr algn="l" fontAlgn="t"/>
                      <a:r>
                        <a:rPr lang="en-US" altLang="zh-CN" sz="1000" b="0" u="none" strike="noStrike" dirty="0" smtClean="0">
                          <a:effectLst/>
                          <a:latin typeface="SimSun" panose="02010600030101010101" pitchFamily="2" charset="-122"/>
                          <a:ea typeface="SimSun" panose="02010600030101010101" pitchFamily="2" charset="-122"/>
                        </a:rPr>
                        <a:t>Onshore</a:t>
                      </a:r>
                      <a:r>
                        <a:rPr lang="zh-CN" altLang="en-US" sz="1000" b="0" u="none" strike="noStrike" dirty="0" smtClean="0">
                          <a:effectLst/>
                          <a:latin typeface="SimSun" panose="02010600030101010101" pitchFamily="2" charset="-122"/>
                          <a:ea typeface="SimSun" panose="02010600030101010101" pitchFamily="2" charset="-122"/>
                        </a:rPr>
                        <a:t>：业务用户，业务分析师，产品负责人和开发团队 </a:t>
                      </a:r>
                      <a:r>
                        <a:rPr lang="en-US" altLang="zh-CN" sz="1000" b="0" u="none" strike="noStrike" dirty="0">
                          <a:effectLst/>
                          <a:latin typeface="SimSun" panose="02010600030101010101" pitchFamily="2" charset="-122"/>
                          <a:ea typeface="SimSun" panose="02010600030101010101" pitchFamily="2" charset="-122"/>
                        </a:rPr>
                        <a:t>(</a:t>
                      </a:r>
                      <a:r>
                        <a:rPr lang="zh-CN" altLang="en-US" sz="1000" b="0" u="none" strike="noStrike" dirty="0">
                          <a:effectLst/>
                          <a:latin typeface="SimSun" panose="02010600030101010101" pitchFamily="2" charset="-122"/>
                          <a:ea typeface="SimSun" panose="02010600030101010101" pitchFamily="2" charset="-122"/>
                        </a:rPr>
                        <a:t>项目经理、 </a:t>
                      </a:r>
                      <a:r>
                        <a:rPr lang="zh-CN" altLang="en-US" sz="1000" b="0" u="none" strike="noStrike" dirty="0" smtClean="0">
                          <a:effectLst/>
                          <a:latin typeface="SimSun" panose="02010600030101010101" pitchFamily="2" charset="-122"/>
                          <a:ea typeface="SimSun" panose="02010600030101010101" pitchFamily="2" charset="-122"/>
                        </a:rPr>
                        <a:t>设计人员、</a:t>
                      </a:r>
                      <a:r>
                        <a:rPr lang="zh-CN" altLang="en-US" sz="1000" b="0" u="none" strike="noStrike" dirty="0">
                          <a:effectLst/>
                          <a:latin typeface="SimSun" panose="02010600030101010101" pitchFamily="2" charset="-122"/>
                          <a:ea typeface="SimSun" panose="02010600030101010101" pitchFamily="2" charset="-122"/>
                        </a:rPr>
                        <a:t>开发人员</a:t>
                      </a:r>
                      <a:r>
                        <a:rPr lang="zh-CN" altLang="en-US" sz="1000" b="0" u="none" strike="noStrike" dirty="0" smtClean="0">
                          <a:effectLst/>
                          <a:latin typeface="SimSun" panose="02010600030101010101" pitchFamily="2" charset="-122"/>
                          <a:ea typeface="SimSun" panose="02010600030101010101" pitchFamily="2" charset="-122"/>
                        </a:rPr>
                        <a:t>、测试人员、配置管理员、架构师</a:t>
                      </a:r>
                      <a:r>
                        <a:rPr lang="zh-CN" altLang="en-US" sz="1000" b="0" u="none" strike="noStrike" dirty="0">
                          <a:effectLst/>
                          <a:latin typeface="SimSun" panose="02010600030101010101" pitchFamily="2" charset="-122"/>
                          <a:ea typeface="SimSun" panose="02010600030101010101" pitchFamily="2" charset="-122"/>
                        </a:rPr>
                        <a:t>，</a:t>
                      </a:r>
                      <a:r>
                        <a:rPr lang="en-US" altLang="zh-CN" sz="1000" b="0" u="none" strike="noStrike" dirty="0">
                          <a:effectLst/>
                          <a:latin typeface="SimSun" panose="02010600030101010101" pitchFamily="2" charset="-122"/>
                          <a:ea typeface="SimSun" panose="02010600030101010101" pitchFamily="2" charset="-122"/>
                        </a:rPr>
                        <a:t>Scrum </a:t>
                      </a:r>
                      <a:r>
                        <a:rPr lang="en-US" altLang="zh-CN" sz="1000" b="0" u="none" strike="noStrike" dirty="0" smtClean="0">
                          <a:effectLst/>
                          <a:latin typeface="SimSun" panose="02010600030101010101" pitchFamily="2" charset="-122"/>
                          <a:ea typeface="SimSun" panose="02010600030101010101" pitchFamily="2" charset="-122"/>
                        </a:rPr>
                        <a:t>Master</a:t>
                      </a:r>
                      <a:r>
                        <a:rPr lang="zh-CN" altLang="en-US" sz="1000" b="0" u="none" strike="noStrike" dirty="0" smtClean="0">
                          <a:effectLst/>
                          <a:latin typeface="SimSun" panose="02010600030101010101" pitchFamily="2" charset="-122"/>
                          <a:ea typeface="SimSun" panose="02010600030101010101" pitchFamily="2" charset="-122"/>
                        </a:rPr>
                        <a:t>（流程管理员）</a:t>
                      </a:r>
                      <a:r>
                        <a:rPr lang="en-US" altLang="zh-CN" sz="1000" b="0" u="none" strike="noStrike" dirty="0" smtClean="0">
                          <a:effectLst/>
                          <a:latin typeface="SimSun" panose="02010600030101010101" pitchFamily="2" charset="-122"/>
                          <a:ea typeface="SimSun" panose="02010600030101010101" pitchFamily="2" charset="-122"/>
                        </a:rPr>
                        <a:t>)</a:t>
                      </a:r>
                      <a:r>
                        <a:rPr lang="en-US" altLang="zh-CN" sz="1000" b="0" u="none" strike="noStrike" dirty="0">
                          <a:effectLst/>
                          <a:latin typeface="SimSun" panose="02010600030101010101" pitchFamily="2" charset="-122"/>
                          <a:ea typeface="SimSun" panose="02010600030101010101" pitchFamily="2" charset="-122"/>
                        </a:rPr>
                        <a:t/>
                      </a:r>
                      <a:br>
                        <a:rPr lang="en-US" altLang="zh-CN" sz="1000" b="0" u="none" strike="noStrike" dirty="0">
                          <a:effectLst/>
                          <a:latin typeface="SimSun" panose="02010600030101010101" pitchFamily="2" charset="-122"/>
                          <a:ea typeface="SimSun" panose="02010600030101010101" pitchFamily="2" charset="-122"/>
                        </a:rPr>
                      </a:br>
                      <a:r>
                        <a:rPr lang="en-US" altLang="zh-CN" sz="1000" b="0" u="none" strike="noStrike" dirty="0">
                          <a:effectLst/>
                          <a:latin typeface="SimSun" panose="02010600030101010101" pitchFamily="2" charset="-122"/>
                          <a:ea typeface="SimSun" panose="02010600030101010101" pitchFamily="2" charset="-122"/>
                        </a:rPr>
                        <a:t/>
                      </a:r>
                      <a:br>
                        <a:rPr lang="en-US" altLang="zh-CN" sz="1000" b="0" u="none" strike="noStrike" dirty="0">
                          <a:effectLst/>
                          <a:latin typeface="SimSun" panose="02010600030101010101" pitchFamily="2" charset="-122"/>
                          <a:ea typeface="SimSun" panose="02010600030101010101" pitchFamily="2" charset="-122"/>
                        </a:rPr>
                      </a:br>
                      <a:r>
                        <a:rPr lang="en-US" altLang="zh-CN" sz="1000" b="0" u="none" strike="noStrike" dirty="0">
                          <a:effectLst/>
                          <a:latin typeface="SimSun" panose="02010600030101010101" pitchFamily="2" charset="-122"/>
                          <a:ea typeface="SimSun" panose="02010600030101010101" pitchFamily="2" charset="-122"/>
                        </a:rPr>
                        <a:t>Offshore ︰ </a:t>
                      </a:r>
                      <a:r>
                        <a:rPr lang="zh-CN" altLang="en-US" sz="1000" b="0" u="none" strike="noStrike" dirty="0">
                          <a:effectLst/>
                          <a:latin typeface="SimSun" panose="02010600030101010101" pitchFamily="2" charset="-122"/>
                          <a:ea typeface="SimSun" panose="02010600030101010101" pitchFamily="2" charset="-122"/>
                        </a:rPr>
                        <a:t>开发团队 </a:t>
                      </a:r>
                      <a:r>
                        <a:rPr lang="en-US" altLang="zh-CN" sz="1000" b="0" u="none" strike="noStrike" dirty="0" smtClean="0">
                          <a:effectLst/>
                          <a:latin typeface="SimSun" panose="02010600030101010101" pitchFamily="2" charset="-122"/>
                          <a:ea typeface="SimSun" panose="02010600030101010101" pitchFamily="2" charset="-122"/>
                        </a:rPr>
                        <a:t>(</a:t>
                      </a:r>
                      <a:r>
                        <a:rPr lang="zh-CN" altLang="en-US" sz="1000" b="0" u="none" strike="noStrike" dirty="0" smtClean="0">
                          <a:effectLst/>
                          <a:latin typeface="SimSun" panose="02010600030101010101" pitchFamily="2" charset="-122"/>
                          <a:ea typeface="SimSun" panose="02010600030101010101" pitchFamily="2" charset="-122"/>
                        </a:rPr>
                        <a:t>项目经理、 设计人员、开发人员、测试人员、配置管理员、架构师，</a:t>
                      </a:r>
                      <a:r>
                        <a:rPr lang="en-US" altLang="zh-CN" sz="1000" b="0" u="none" strike="noStrike" dirty="0" smtClean="0">
                          <a:effectLst/>
                          <a:latin typeface="SimSun" panose="02010600030101010101" pitchFamily="2" charset="-122"/>
                          <a:ea typeface="SimSun" panose="02010600030101010101" pitchFamily="2" charset="-122"/>
                        </a:rPr>
                        <a:t>Scrum Master</a:t>
                      </a:r>
                      <a:r>
                        <a:rPr lang="zh-CN" altLang="en-US" sz="1000" b="0" u="none" strike="noStrike" dirty="0" smtClean="0">
                          <a:effectLst/>
                          <a:latin typeface="SimSun" panose="02010600030101010101" pitchFamily="2" charset="-122"/>
                          <a:ea typeface="SimSun" panose="02010600030101010101" pitchFamily="2" charset="-122"/>
                        </a:rPr>
                        <a:t>（流程管理员）</a:t>
                      </a:r>
                      <a:r>
                        <a:rPr lang="en-US" altLang="zh-CN" sz="1000" b="0" u="none" strike="noStrike" dirty="0" smtClean="0">
                          <a:effectLst/>
                          <a:latin typeface="SimSun" panose="02010600030101010101" pitchFamily="2" charset="-122"/>
                          <a:ea typeface="SimSun" panose="02010600030101010101" pitchFamily="2" charset="-122"/>
                        </a:rPr>
                        <a:t>)</a:t>
                      </a:r>
                      <a:endParaRPr lang="en-US" altLang="zh-CN" sz="1000" b="0" i="0" u="none" strike="noStrike" dirty="0">
                        <a:solidFill>
                          <a:srgbClr val="000000"/>
                        </a:solidFill>
                        <a:effectLst/>
                        <a:latin typeface="SimSun" panose="02010600030101010101" pitchFamily="2" charset="-122"/>
                        <a:ea typeface="SimSun" panose="02010600030101010101" pitchFamily="2" charset="-122"/>
                      </a:endParaRPr>
                    </a:p>
                  </a:txBody>
                  <a:tcPr marL="7089" marR="7089" marT="7089"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DAEFFE"/>
                    </a:solidFill>
                  </a:tcPr>
                </a:tc>
              </a:tr>
            </a:tbl>
          </a:graphicData>
        </a:graphic>
      </p:graphicFrame>
      <p:sp>
        <p:nvSpPr>
          <p:cNvPr id="6" name="Text Placeholder 1"/>
          <p:cNvSpPr>
            <a:spLocks noGrp="1"/>
          </p:cNvSpPr>
          <p:nvPr>
            <p:ph type="body" sz="quarter" idx="10"/>
          </p:nvPr>
        </p:nvSpPr>
        <p:spPr>
          <a:xfrm>
            <a:off x="3235758" y="1226479"/>
            <a:ext cx="2561359" cy="396000"/>
          </a:xfrm>
        </p:spPr>
        <p:txBody>
          <a:bodyPr/>
          <a:lstStyle/>
          <a:p>
            <a:r>
              <a:rPr kumimoji="1" lang="en-US" altLang="zh-CN" b="1" dirty="0" smtClean="0">
                <a:latin typeface="SimSun" panose="02010600030101010101" pitchFamily="2" charset="-122"/>
                <a:ea typeface="SimSun" panose="02010600030101010101" pitchFamily="2" charset="-122"/>
              </a:rPr>
              <a:t>4</a:t>
            </a:r>
            <a:r>
              <a:rPr kumimoji="1" lang="zh-CN" altLang="en-US" b="1" dirty="0" smtClean="0">
                <a:latin typeface="SimSun" panose="02010600030101010101" pitchFamily="2" charset="-122"/>
                <a:ea typeface="SimSun" panose="02010600030101010101" pitchFamily="2" charset="-122"/>
              </a:rPr>
              <a:t>种主要的交付模型</a:t>
            </a:r>
            <a:endParaRPr kumimoji="1" lang="ja-JP" altLang="en-US" b="1"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074396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455613" y="1239825"/>
            <a:ext cx="8688387" cy="4336320"/>
          </a:xfrm>
          <a:effectLst/>
          <a:sp3d/>
        </p:spPr>
        <p:txBody>
          <a:bodyPr/>
          <a:lstStyle/>
          <a:p>
            <a:pPr marL="0" indent="0">
              <a:buNone/>
            </a:pPr>
            <a:r>
              <a:rPr lang="zh-CN" altLang="en-US" b="1" dirty="0" smtClean="0">
                <a:latin typeface="SimSun" panose="02010600030101010101" pitchFamily="2" charset="-122"/>
                <a:ea typeface="SimSun" panose="02010600030101010101" pitchFamily="2" charset="-122"/>
              </a:rPr>
              <a:t>分布式敏捷的沟通模式</a:t>
            </a:r>
            <a:endParaRPr lang="en-US" altLang="zh-CN" b="1" dirty="0">
              <a:latin typeface="SimSun" panose="02010600030101010101" pitchFamily="2" charset="-122"/>
              <a:ea typeface="SimSun" panose="02010600030101010101" pitchFamily="2" charset="-122"/>
            </a:endParaRPr>
          </a:p>
          <a:p>
            <a:pPr marL="0" indent="0">
              <a:buNone/>
            </a:pPr>
            <a:r>
              <a:rPr lang="zh-CN" altLang="en-US" sz="1400" dirty="0" smtClean="0">
                <a:latin typeface="SimSun" panose="02010600030101010101" pitchFamily="2" charset="-122"/>
                <a:ea typeface="SimSun" panose="02010600030101010101" pitchFamily="2" charset="-122"/>
              </a:rPr>
              <a:t> </a:t>
            </a:r>
            <a:r>
              <a:rPr lang="en-US" altLang="zh-CN" sz="1400" dirty="0" smtClean="0">
                <a:latin typeface="SimSun" panose="02010600030101010101" pitchFamily="2" charset="-122"/>
                <a:ea typeface="SimSun" panose="02010600030101010101" pitchFamily="2" charset="-122"/>
              </a:rPr>
              <a:t>•</a:t>
            </a:r>
            <a:r>
              <a:rPr lang="zh-CN" altLang="en-US" sz="1400" dirty="0" smtClean="0">
                <a:latin typeface="SimSun" panose="02010600030101010101" pitchFamily="2" charset="-122"/>
                <a:ea typeface="SimSun" panose="02010600030101010101" pitchFamily="2" charset="-122"/>
              </a:rPr>
              <a:t>事前对所有成员进行</a:t>
            </a:r>
            <a:r>
              <a:rPr lang="zh-CN" altLang="en-US" sz="1400" dirty="0" smtClean="0">
                <a:solidFill>
                  <a:srgbClr val="0000FF"/>
                </a:solidFill>
                <a:latin typeface="SimSun" panose="02010600030101010101" pitchFamily="2" charset="-122"/>
                <a:ea typeface="SimSun" panose="02010600030101010101" pitchFamily="2" charset="-122"/>
              </a:rPr>
              <a:t>多元文化的培训</a:t>
            </a:r>
            <a:r>
              <a:rPr lang="zh-CN" altLang="en-US" sz="1400" dirty="0" smtClean="0">
                <a:latin typeface="SimSun" panose="02010600030101010101" pitchFamily="2" charset="-122"/>
                <a:ea typeface="SimSun" panose="02010600030101010101" pitchFamily="2" charset="-122"/>
              </a:rPr>
              <a:t>，以确保所有成员之间能更好的沟通和理解彼此的想法</a:t>
            </a:r>
            <a:r>
              <a:rPr lang="en-US" altLang="zh-CN" sz="1400" dirty="0" smtClean="0">
                <a:latin typeface="SimSun" panose="02010600030101010101" pitchFamily="2" charset="-122"/>
                <a:ea typeface="SimSun" panose="02010600030101010101" pitchFamily="2" charset="-122"/>
              </a:rPr>
              <a:t/>
            </a:r>
            <a:br>
              <a:rPr lang="en-US" altLang="zh-CN" sz="1400" dirty="0" smtClean="0">
                <a:latin typeface="SimSun" panose="02010600030101010101" pitchFamily="2" charset="-122"/>
                <a:ea typeface="SimSun" panose="02010600030101010101" pitchFamily="2" charset="-122"/>
              </a:rPr>
            </a:br>
            <a:r>
              <a:rPr lang="zh-CN" altLang="en-US" sz="1400" dirty="0" smtClean="0">
                <a:latin typeface="SimSun" panose="02010600030101010101" pitchFamily="2" charset="-122"/>
                <a:ea typeface="SimSun" panose="02010600030101010101" pitchFamily="2" charset="-122"/>
              </a:rPr>
              <a:t> </a:t>
            </a:r>
            <a:r>
              <a:rPr lang="en-US" altLang="zh-CN" sz="1400" dirty="0" smtClean="0">
                <a:latin typeface="SimSun" panose="02010600030101010101" pitchFamily="2" charset="-122"/>
                <a:ea typeface="SimSun" panose="02010600030101010101" pitchFamily="2" charset="-122"/>
              </a:rPr>
              <a:t>•</a:t>
            </a:r>
            <a:r>
              <a:rPr lang="zh-CN" altLang="en-US" sz="1400" dirty="0">
                <a:latin typeface="SimSun" panose="02010600030101010101" pitchFamily="2" charset="-122"/>
                <a:ea typeface="SimSun" panose="02010600030101010101" pitchFamily="2" charset="-122"/>
              </a:rPr>
              <a:t>所有的会议时间，流程等都需要事前定义好，以保证后续的顺利展开</a:t>
            </a:r>
            <a:r>
              <a:rPr lang="en-US" altLang="zh-CN" sz="1400" dirty="0">
                <a:latin typeface="SimSun" panose="02010600030101010101" pitchFamily="2" charset="-122"/>
                <a:ea typeface="SimSun" panose="02010600030101010101" pitchFamily="2" charset="-122"/>
              </a:rPr>
              <a:t/>
            </a:r>
            <a:br>
              <a:rPr lang="en-US" altLang="zh-CN" sz="1400" dirty="0">
                <a:latin typeface="SimSun" panose="02010600030101010101" pitchFamily="2" charset="-122"/>
                <a:ea typeface="SimSun" panose="02010600030101010101" pitchFamily="2" charset="-122"/>
              </a:rPr>
            </a:br>
            <a:r>
              <a:rPr lang="zh-CN" altLang="en-US" sz="1400" dirty="0" smtClean="0">
                <a:latin typeface="SimSun" panose="02010600030101010101" pitchFamily="2" charset="-122"/>
                <a:ea typeface="SimSun" panose="02010600030101010101" pitchFamily="2" charset="-122"/>
              </a:rPr>
              <a:t> </a:t>
            </a:r>
            <a:r>
              <a:rPr lang="en-US" altLang="zh-CN" sz="1400" dirty="0" smtClean="0">
                <a:latin typeface="SimSun" panose="02010600030101010101" pitchFamily="2" charset="-122"/>
                <a:ea typeface="SimSun" panose="02010600030101010101" pitchFamily="2" charset="-122"/>
              </a:rPr>
              <a:t>•</a:t>
            </a:r>
            <a:r>
              <a:rPr lang="zh-CN" altLang="en-US" sz="1400" dirty="0">
                <a:latin typeface="SimSun" panose="02010600030101010101" pitchFamily="2" charset="-122"/>
                <a:ea typeface="SimSun" panose="02010600030101010101" pitchFamily="2" charset="-122"/>
              </a:rPr>
              <a:t>作为同一个项目组，</a:t>
            </a:r>
            <a:r>
              <a:rPr lang="en-US" altLang="zh-CN" sz="1400" dirty="0">
                <a:latin typeface="SimSun" panose="02010600030101010101" pitchFamily="2" charset="-122"/>
                <a:ea typeface="SimSun" panose="02010600030101010101" pitchFamily="2" charset="-122"/>
              </a:rPr>
              <a:t>onshore</a:t>
            </a:r>
            <a:r>
              <a:rPr lang="zh-CN" altLang="en-US" sz="1400" dirty="0">
                <a:latin typeface="SimSun" panose="02010600030101010101" pitchFamily="2" charset="-122"/>
                <a:ea typeface="SimSun" panose="02010600030101010101" pitchFamily="2" charset="-122"/>
              </a:rPr>
              <a:t>和</a:t>
            </a:r>
            <a:r>
              <a:rPr lang="en-US" altLang="zh-CN" sz="1400" dirty="0">
                <a:latin typeface="SimSun" panose="02010600030101010101" pitchFamily="2" charset="-122"/>
                <a:ea typeface="SimSun" panose="02010600030101010101" pitchFamily="2" charset="-122"/>
              </a:rPr>
              <a:t>offshore</a:t>
            </a:r>
            <a:r>
              <a:rPr lang="zh-CN" altLang="en-US" sz="1400" dirty="0">
                <a:latin typeface="SimSun" panose="02010600030101010101" pitchFamily="2" charset="-122"/>
                <a:ea typeface="SimSun" panose="02010600030101010101" pitchFamily="2" charset="-122"/>
              </a:rPr>
              <a:t>需要进行频</a:t>
            </a:r>
            <a:r>
              <a:rPr lang="zh-CN" altLang="en-US" sz="1400" dirty="0" smtClean="0">
                <a:latin typeface="SimSun" panose="02010600030101010101" pitchFamily="2" charset="-122"/>
                <a:ea typeface="SimSun" panose="02010600030101010101" pitchFamily="2" charset="-122"/>
              </a:rPr>
              <a:t>繁的沟通。以每</a:t>
            </a:r>
            <a:r>
              <a:rPr lang="zh-CN" altLang="en-US" sz="1400" dirty="0">
                <a:latin typeface="SimSun" panose="02010600030101010101" pitchFamily="2" charset="-122"/>
                <a:ea typeface="SimSun" panose="02010600030101010101" pitchFamily="2" charset="-122"/>
              </a:rPr>
              <a:t>日站立会议开始一天的</a:t>
            </a:r>
            <a:r>
              <a:rPr lang="zh-CN" altLang="en-US" sz="1400" dirty="0" smtClean="0">
                <a:latin typeface="SimSun" panose="02010600030101010101" pitchFamily="2" charset="-122"/>
                <a:ea typeface="SimSun" panose="02010600030101010101" pitchFamily="2" charset="-122"/>
              </a:rPr>
              <a:t>工作</a:t>
            </a:r>
            <a:r>
              <a:rPr lang="en-US" altLang="zh-CN" sz="1400" dirty="0" smtClean="0">
                <a:latin typeface="SimSun" panose="02010600030101010101" pitchFamily="2" charset="-122"/>
                <a:ea typeface="SimSun" panose="02010600030101010101" pitchFamily="2" charset="-122"/>
              </a:rPr>
              <a:t/>
            </a:r>
            <a:br>
              <a:rPr lang="en-US" altLang="zh-CN" sz="1400" dirty="0" smtClean="0">
                <a:latin typeface="SimSun" panose="02010600030101010101" pitchFamily="2" charset="-122"/>
                <a:ea typeface="SimSun" panose="02010600030101010101" pitchFamily="2" charset="-122"/>
              </a:rPr>
            </a:br>
            <a:r>
              <a:rPr lang="zh-CN" altLang="en-US" sz="1400" dirty="0" smtClean="0">
                <a:latin typeface="SimSun" panose="02010600030101010101" pitchFamily="2" charset="-122"/>
                <a:ea typeface="SimSun" panose="02010600030101010101" pitchFamily="2" charset="-122"/>
              </a:rPr>
              <a:t> </a:t>
            </a:r>
            <a:r>
              <a:rPr lang="en-US" altLang="zh-CN" sz="1400" dirty="0">
                <a:latin typeface="SimSun" panose="02010600030101010101" pitchFamily="2" charset="-122"/>
                <a:ea typeface="SimSun" panose="02010600030101010101" pitchFamily="2" charset="-122"/>
              </a:rPr>
              <a:t>•</a:t>
            </a:r>
            <a:r>
              <a:rPr lang="zh-CN" altLang="en-US" sz="1400" dirty="0" smtClean="0">
                <a:latin typeface="SimSun" panose="02010600030101010101" pitchFamily="2" charset="-122"/>
                <a:ea typeface="SimSun" panose="02010600030101010101" pitchFamily="2" charset="-122"/>
              </a:rPr>
              <a:t>如果</a:t>
            </a:r>
            <a:r>
              <a:rPr lang="zh-CN" altLang="en-US" sz="1400" dirty="0">
                <a:latin typeface="SimSun" panose="02010600030101010101" pitchFamily="2" charset="-122"/>
                <a:ea typeface="SimSun" panose="02010600030101010101" pitchFamily="2" charset="-122"/>
              </a:rPr>
              <a:t>需要，可以随时召开</a:t>
            </a:r>
            <a:r>
              <a:rPr lang="en-US" altLang="zh-CN" sz="1400" dirty="0">
                <a:latin typeface="SimSun" panose="02010600030101010101" pitchFamily="2" charset="-122"/>
                <a:ea typeface="SimSun" panose="02010600030101010101" pitchFamily="2" charset="-122"/>
              </a:rPr>
              <a:t>Transition</a:t>
            </a:r>
            <a:r>
              <a:rPr lang="zh-CN" altLang="en-US" sz="1400" dirty="0">
                <a:latin typeface="SimSun" panose="02010600030101010101" pitchFamily="2" charset="-122"/>
                <a:ea typeface="SimSun" panose="02010600030101010101" pitchFamily="2" charset="-122"/>
              </a:rPr>
              <a:t>会议</a:t>
            </a:r>
            <a:r>
              <a:rPr lang="en-US" altLang="zh-CN" sz="1400" dirty="0">
                <a:latin typeface="SimSun" panose="02010600030101010101" pitchFamily="2" charset="-122"/>
                <a:ea typeface="SimSun" panose="02010600030101010101" pitchFamily="2" charset="-122"/>
              </a:rPr>
              <a:t/>
            </a:r>
            <a:br>
              <a:rPr lang="en-US" altLang="zh-CN" sz="1400" dirty="0">
                <a:latin typeface="SimSun" panose="02010600030101010101" pitchFamily="2" charset="-122"/>
                <a:ea typeface="SimSun" panose="02010600030101010101" pitchFamily="2" charset="-122"/>
              </a:rPr>
            </a:br>
            <a:r>
              <a:rPr lang="zh-CN" altLang="en-US" sz="1400" dirty="0" smtClean="0">
                <a:latin typeface="SimSun" panose="02010600030101010101" pitchFamily="2" charset="-122"/>
                <a:ea typeface="SimSun" panose="02010600030101010101" pitchFamily="2" charset="-122"/>
              </a:rPr>
              <a:t> </a:t>
            </a:r>
            <a:r>
              <a:rPr lang="en-US" altLang="zh-CN" sz="1400" dirty="0" smtClean="0">
                <a:latin typeface="SimSun" panose="02010600030101010101" pitchFamily="2" charset="-122"/>
                <a:ea typeface="SimSun" panose="02010600030101010101" pitchFamily="2" charset="-122"/>
              </a:rPr>
              <a:t>•</a:t>
            </a:r>
            <a:r>
              <a:rPr lang="zh-CN" altLang="en-US" sz="1400" dirty="0" smtClean="0">
                <a:latin typeface="SimSun" panose="02010600030101010101" pitchFamily="2" charset="-122"/>
                <a:ea typeface="SimSun" panose="02010600030101010101" pitchFamily="2" charset="-122"/>
              </a:rPr>
              <a:t>在下班前几个小时通过</a:t>
            </a:r>
            <a:r>
              <a:rPr lang="en-US" altLang="zh-CN" sz="1400" dirty="0" smtClean="0">
                <a:latin typeface="SimSun" panose="02010600030101010101" pitchFamily="2" charset="-122"/>
                <a:ea typeface="SimSun" panose="02010600030101010101" pitchFamily="2" charset="-122"/>
              </a:rPr>
              <a:t>Transition</a:t>
            </a:r>
            <a:r>
              <a:rPr lang="zh-CN" altLang="en-US" sz="1400" dirty="0" smtClean="0">
                <a:latin typeface="SimSun" panose="02010600030101010101" pitchFamily="2" charset="-122"/>
                <a:ea typeface="SimSun" panose="02010600030101010101" pitchFamily="2" charset="-122"/>
              </a:rPr>
              <a:t>会议来交流彼此的工作成果和新的工作计划</a:t>
            </a:r>
            <a:r>
              <a:rPr lang="en-US" altLang="zh-CN" sz="1400" dirty="0">
                <a:latin typeface="SimSun" panose="02010600030101010101" pitchFamily="2" charset="-122"/>
                <a:ea typeface="SimSun" panose="02010600030101010101" pitchFamily="2" charset="-122"/>
              </a:rPr>
              <a:t/>
            </a:r>
            <a:br>
              <a:rPr lang="en-US" altLang="zh-CN" sz="1400" dirty="0">
                <a:latin typeface="SimSun" panose="02010600030101010101" pitchFamily="2" charset="-122"/>
                <a:ea typeface="SimSun" panose="02010600030101010101" pitchFamily="2" charset="-122"/>
              </a:rPr>
            </a:br>
            <a:r>
              <a:rPr lang="zh-CN" altLang="en-US" sz="1400" dirty="0">
                <a:latin typeface="SimSun" panose="02010600030101010101" pitchFamily="2" charset="-122"/>
                <a:ea typeface="SimSun" panose="02010600030101010101" pitchFamily="2" charset="-122"/>
              </a:rPr>
              <a:t> </a:t>
            </a:r>
            <a:r>
              <a:rPr lang="en-US" altLang="zh-CN" sz="1400" dirty="0">
                <a:latin typeface="SimSun" panose="02010600030101010101" pitchFamily="2" charset="-122"/>
                <a:ea typeface="SimSun" panose="02010600030101010101" pitchFamily="2" charset="-122"/>
              </a:rPr>
              <a:t>•</a:t>
            </a:r>
            <a:r>
              <a:rPr lang="zh-CN" altLang="en-US" sz="1400" dirty="0">
                <a:latin typeface="SimSun" panose="02010600030101010101" pitchFamily="2" charset="-122"/>
                <a:ea typeface="SimSun" panose="02010600030101010101" pitchFamily="2" charset="-122"/>
              </a:rPr>
              <a:t>不同工作地点的团队，需要相互</a:t>
            </a:r>
            <a:r>
              <a:rPr lang="zh-CN" altLang="en-US" sz="1400" dirty="0">
                <a:solidFill>
                  <a:srgbClr val="0000FF"/>
                </a:solidFill>
                <a:latin typeface="SimSun" panose="02010600030101010101" pitchFamily="2" charset="-122"/>
                <a:ea typeface="SimSun" panose="02010600030101010101" pitchFamily="2" charset="-122"/>
              </a:rPr>
              <a:t>调整办公时间</a:t>
            </a:r>
            <a:r>
              <a:rPr lang="zh-CN" altLang="en-US" sz="1400" dirty="0">
                <a:latin typeface="SimSun" panose="02010600030101010101" pitchFamily="2" charset="-122"/>
                <a:ea typeface="SimSun" panose="02010600030101010101" pitchFamily="2" charset="-122"/>
              </a:rPr>
              <a:t>来尽可能实现工作时间</a:t>
            </a:r>
            <a:r>
              <a:rPr lang="zh-CN" altLang="en-US" sz="1400" dirty="0" smtClean="0">
                <a:latin typeface="SimSun" panose="02010600030101010101" pitchFamily="2" charset="-122"/>
                <a:ea typeface="SimSun" panose="02010600030101010101" pitchFamily="2" charset="-122"/>
              </a:rPr>
              <a:t>上的重叠</a:t>
            </a:r>
            <a:r>
              <a:rPr lang="en-US" altLang="zh-CN" sz="1400" dirty="0">
                <a:latin typeface="SimSun" panose="02010600030101010101" pitchFamily="2" charset="-122"/>
                <a:ea typeface="SimSun" panose="02010600030101010101" pitchFamily="2" charset="-122"/>
              </a:rPr>
              <a:t/>
            </a:r>
            <a:br>
              <a:rPr lang="en-US" altLang="zh-CN" sz="1400" dirty="0">
                <a:latin typeface="SimSun" panose="02010600030101010101" pitchFamily="2" charset="-122"/>
                <a:ea typeface="SimSun" panose="02010600030101010101" pitchFamily="2" charset="-122"/>
              </a:rPr>
            </a:br>
            <a:r>
              <a:rPr lang="zh-CN" altLang="en-US" sz="1400" dirty="0" smtClean="0">
                <a:latin typeface="SimSun" panose="02010600030101010101" pitchFamily="2" charset="-122"/>
                <a:ea typeface="SimSun" panose="02010600030101010101" pitchFamily="2" charset="-122"/>
              </a:rPr>
              <a:t> </a:t>
            </a:r>
            <a:r>
              <a:rPr lang="en-US" altLang="zh-CN" sz="1400" dirty="0" smtClean="0">
                <a:latin typeface="SimSun" panose="02010600030101010101" pitchFamily="2" charset="-122"/>
                <a:ea typeface="SimSun" panose="02010600030101010101" pitchFamily="2" charset="-122"/>
              </a:rPr>
              <a:t>•Release </a:t>
            </a:r>
            <a:r>
              <a:rPr lang="en-US" altLang="zh-CN" sz="1400" dirty="0">
                <a:latin typeface="SimSun" panose="02010600030101010101" pitchFamily="2" charset="-122"/>
                <a:ea typeface="SimSun" panose="02010600030101010101" pitchFamily="2" charset="-122"/>
              </a:rPr>
              <a:t>planning</a:t>
            </a:r>
            <a:r>
              <a:rPr lang="zh-CN" altLang="en-US" sz="1400" dirty="0">
                <a:latin typeface="SimSun" panose="02010600030101010101" pitchFamily="2" charset="-122"/>
                <a:ea typeface="SimSun" panose="02010600030101010101" pitchFamily="2" charset="-122"/>
              </a:rPr>
              <a:t>和</a:t>
            </a:r>
            <a:r>
              <a:rPr lang="en-US" altLang="zh-CN" sz="1400" dirty="0">
                <a:latin typeface="SimSun" panose="02010600030101010101" pitchFamily="2" charset="-122"/>
                <a:ea typeface="SimSun" panose="02010600030101010101" pitchFamily="2" charset="-122"/>
              </a:rPr>
              <a:t>Sprint </a:t>
            </a:r>
            <a:r>
              <a:rPr lang="en-US" altLang="zh-CN" sz="1400" dirty="0" smtClean="0">
                <a:latin typeface="SimSun" panose="02010600030101010101" pitchFamily="2" charset="-122"/>
                <a:ea typeface="SimSun" panose="02010600030101010101" pitchFamily="2" charset="-122"/>
              </a:rPr>
              <a:t>planning</a:t>
            </a:r>
            <a:r>
              <a:rPr lang="zh-CN" altLang="en-US" sz="1400" dirty="0" smtClean="0">
                <a:latin typeface="SimSun" panose="02010600030101010101" pitchFamily="2" charset="-122"/>
                <a:ea typeface="SimSun" panose="02010600030101010101" pitchFamily="2" charset="-122"/>
              </a:rPr>
              <a:t>阶段的沟通主要通过面对面讨论，视频会议，电话会议等方式进行</a:t>
            </a:r>
            <a:r>
              <a:rPr lang="en-US" altLang="zh-CN" sz="1400" dirty="0" smtClean="0">
                <a:latin typeface="SimSun" panose="02010600030101010101" pitchFamily="2" charset="-122"/>
                <a:ea typeface="SimSun" panose="02010600030101010101" pitchFamily="2" charset="-122"/>
              </a:rPr>
              <a:t/>
            </a:r>
            <a:br>
              <a:rPr lang="en-US" altLang="zh-CN" sz="1400" dirty="0" smtClean="0">
                <a:latin typeface="SimSun" panose="02010600030101010101" pitchFamily="2" charset="-122"/>
                <a:ea typeface="SimSun" panose="02010600030101010101" pitchFamily="2" charset="-122"/>
              </a:rPr>
            </a:br>
            <a:r>
              <a:rPr lang="zh-CN" altLang="en-US" sz="1400" dirty="0" smtClean="0">
                <a:latin typeface="SimSun" panose="02010600030101010101" pitchFamily="2" charset="-122"/>
                <a:ea typeface="SimSun" panose="02010600030101010101" pitchFamily="2" charset="-122"/>
              </a:rPr>
              <a:t> </a:t>
            </a:r>
            <a:r>
              <a:rPr lang="en-US" altLang="zh-CN" sz="1400" dirty="0" smtClean="0">
                <a:latin typeface="SimSun" panose="02010600030101010101" pitchFamily="2" charset="-122"/>
                <a:ea typeface="SimSun" panose="02010600030101010101" pitchFamily="2" charset="-122"/>
              </a:rPr>
              <a:t>•</a:t>
            </a:r>
            <a:r>
              <a:rPr lang="zh-CN" altLang="en-US" sz="1400" dirty="0" smtClean="0">
                <a:latin typeface="SimSun" panose="02010600030101010101" pitchFamily="2" charset="-122"/>
                <a:ea typeface="SimSun" panose="02010600030101010101" pitchFamily="2" charset="-122"/>
              </a:rPr>
              <a:t>关于</a:t>
            </a:r>
            <a:r>
              <a:rPr lang="en-US" altLang="zh-CN" sz="1400" dirty="0" smtClean="0">
                <a:latin typeface="SimSun" panose="02010600030101010101" pitchFamily="2" charset="-122"/>
                <a:ea typeface="SimSun" panose="02010600030101010101" pitchFamily="2" charset="-122"/>
              </a:rPr>
              <a:t>Sprint</a:t>
            </a:r>
            <a:r>
              <a:rPr lang="zh-CN" altLang="en-US" sz="1400" dirty="0">
                <a:latin typeface="SimSun" panose="02010600030101010101" pitchFamily="2" charset="-122"/>
                <a:ea typeface="SimSun" panose="02010600030101010101" pitchFamily="2" charset="-122"/>
              </a:rPr>
              <a:t>（迭代</a:t>
            </a:r>
            <a:r>
              <a:rPr lang="zh-CN" altLang="en-US" sz="1400" dirty="0" smtClean="0">
                <a:latin typeface="SimSun" panose="02010600030101010101" pitchFamily="2" charset="-122"/>
                <a:ea typeface="SimSun" panose="02010600030101010101" pitchFamily="2" charset="-122"/>
              </a:rPr>
              <a:t>）活动的日常沟通主要通过</a:t>
            </a:r>
            <a:r>
              <a:rPr lang="en-US" altLang="zh-CN" sz="1400" dirty="0" smtClean="0">
                <a:latin typeface="SimSun" panose="02010600030101010101" pitchFamily="2" charset="-122"/>
                <a:ea typeface="SimSun" panose="02010600030101010101" pitchFamily="2" charset="-122"/>
              </a:rPr>
              <a:t>email</a:t>
            </a:r>
            <a:r>
              <a:rPr lang="en-US" altLang="zh-CN" sz="1400" dirty="0">
                <a:latin typeface="SimSun" panose="02010600030101010101" pitchFamily="2" charset="-122"/>
                <a:ea typeface="SimSun" panose="02010600030101010101" pitchFamily="2" charset="-122"/>
              </a:rPr>
              <a:t>, Lync</a:t>
            </a:r>
            <a:r>
              <a:rPr lang="zh-CN" altLang="en-US" sz="1400" dirty="0">
                <a:latin typeface="SimSun" panose="02010600030101010101" pitchFamily="2" charset="-122"/>
                <a:ea typeface="SimSun" panose="02010600030101010101" pitchFamily="2" charset="-122"/>
              </a:rPr>
              <a:t>，电话会议，</a:t>
            </a:r>
            <a:r>
              <a:rPr lang="zh-CN" altLang="en-US" sz="1400" dirty="0" smtClean="0">
                <a:latin typeface="SimSun" panose="02010600030101010101" pitchFamily="2" charset="-122"/>
                <a:ea typeface="SimSun" panose="02010600030101010101" pitchFamily="2" charset="-122"/>
              </a:rPr>
              <a:t>电话等方式进行</a:t>
            </a:r>
            <a:r>
              <a:rPr lang="en-US" altLang="zh-CN" sz="1400" dirty="0">
                <a:latin typeface="SimSun" panose="02010600030101010101" pitchFamily="2" charset="-122"/>
                <a:ea typeface="SimSun" panose="02010600030101010101" pitchFamily="2" charset="-122"/>
              </a:rPr>
              <a:t/>
            </a:r>
            <a:br>
              <a:rPr lang="en-US" altLang="zh-CN" sz="1400" dirty="0">
                <a:latin typeface="SimSun" panose="02010600030101010101" pitchFamily="2" charset="-122"/>
                <a:ea typeface="SimSun" panose="02010600030101010101" pitchFamily="2" charset="-122"/>
              </a:rPr>
            </a:br>
            <a:endParaRPr lang="en-US" altLang="zh-CN" sz="1400" b="1" dirty="0" smtClean="0">
              <a:latin typeface="SimSun" panose="02010600030101010101" pitchFamily="2" charset="-122"/>
              <a:ea typeface="SimSun" panose="02010600030101010101" pitchFamily="2" charset="-122"/>
            </a:endParaRPr>
          </a:p>
        </p:txBody>
      </p:sp>
      <p:sp>
        <p:nvSpPr>
          <p:cNvPr id="2" name="Title 1"/>
          <p:cNvSpPr>
            <a:spLocks noGrp="1"/>
          </p:cNvSpPr>
          <p:nvPr>
            <p:ph type="title"/>
          </p:nvPr>
        </p:nvSpPr>
        <p:spPr>
          <a:effectLst/>
          <a:sp3d/>
        </p:spPr>
        <p:txBody>
          <a:bodyPr/>
          <a:lstStyle/>
          <a:p>
            <a:r>
              <a:rPr lang="zh-CN" altLang="en-US" dirty="0" smtClean="0">
                <a:latin typeface="SimSun" panose="02010600030101010101" pitchFamily="2" charset="-122"/>
                <a:ea typeface="SimSun" panose="02010600030101010101" pitchFamily="2" charset="-122"/>
              </a:rPr>
              <a:t>分布式</a:t>
            </a:r>
            <a:r>
              <a:rPr lang="ja-JP" altLang="en-US" dirty="0" smtClean="0">
                <a:latin typeface="SimSun" panose="02010600030101010101" pitchFamily="2" charset="-122"/>
                <a:ea typeface="SimSun" panose="02010600030101010101" pitchFamily="2" charset="-122"/>
              </a:rPr>
              <a:t>敏捷</a:t>
            </a:r>
            <a:r>
              <a:rPr lang="zh-CN" altLang="en-US" dirty="0" smtClean="0">
                <a:latin typeface="SimSun" panose="02010600030101010101" pitchFamily="2" charset="-122"/>
                <a:ea typeface="SimSun" panose="02010600030101010101" pitchFamily="2" charset="-122"/>
              </a:rPr>
              <a:t>交付（</a:t>
            </a:r>
            <a:r>
              <a:rPr lang="en-US" altLang="zh-CN" dirty="0" smtClean="0">
                <a:latin typeface="SimSun" panose="02010600030101010101" pitchFamily="2" charset="-122"/>
                <a:ea typeface="SimSun" panose="02010600030101010101" pitchFamily="2" charset="-122"/>
              </a:rPr>
              <a:t>4/4</a:t>
            </a:r>
            <a:r>
              <a:rPr lang="zh-CN" altLang="en-US" dirty="0" smtClean="0">
                <a:latin typeface="SimSun" panose="02010600030101010101" pitchFamily="2" charset="-122"/>
                <a:ea typeface="SimSun" panose="02010600030101010101" pitchFamily="2" charset="-122"/>
              </a:rPr>
              <a:t>）</a:t>
            </a:r>
            <a:endParaRPr lang="en-AU"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dirty="0" smtClean="0"/>
              <a:t>Copyright © 2016 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9</a:t>
            </a:fld>
            <a:endParaRPr lang="en-US" dirty="0"/>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 y="3764234"/>
            <a:ext cx="8096250" cy="2266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07967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da7249ff9137735267271cf6681d731abd3c386"/>
  <p:tag name="ISPRING_RESOURCE_PATHS_HASH_PRESENTER" val="82532151e9c97188e16f22f45bdf5aa2725d346"/>
</p:tagLst>
</file>

<file path=ppt/theme/theme1.xml><?xml version="1.0" encoding="utf-8"?>
<a:theme xmlns:a="http://schemas.openxmlformats.org/drawingml/2006/main" name="14-2698 - TGP Photo">
  <a:themeElements>
    <a:clrScheme name="Custom 19">
      <a:dk1>
        <a:srgbClr val="000000"/>
      </a:dk1>
      <a:lt1>
        <a:srgbClr val="FFFFFF"/>
      </a:lt1>
      <a:dk2>
        <a:srgbClr val="666666"/>
      </a:dk2>
      <a:lt2>
        <a:srgbClr val="778888"/>
      </a:lt2>
      <a:accent1>
        <a:srgbClr val="778888"/>
      </a:accent1>
      <a:accent2>
        <a:srgbClr val="551155"/>
      </a:accent2>
      <a:accent3>
        <a:srgbClr val="00AA99"/>
      </a:accent3>
      <a:accent4>
        <a:srgbClr val="408FCD"/>
      </a:accent4>
      <a:accent5>
        <a:srgbClr val="FFDD00"/>
      </a:accent5>
      <a:accent6>
        <a:srgbClr val="FF0000"/>
      </a:accent6>
      <a:hlink>
        <a:srgbClr val="FF9900"/>
      </a:hlink>
      <a:folHlink>
        <a:srgbClr val="FF99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FBB5BF09D2FB43BEC430549F0DDF4A" ma:contentTypeVersion="0" ma:contentTypeDescription="Create a new document." ma:contentTypeScope="" ma:versionID="7a0de2ed6fdf2ec982e9290f3e4ee0d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8B29773B-414A-4E96-A22F-003E11E54557}"/>
</file>

<file path=customXml/itemProps2.xml><?xml version="1.0" encoding="utf-8"?>
<ds:datastoreItem xmlns:ds="http://schemas.openxmlformats.org/officeDocument/2006/customXml" ds:itemID="{9FB9E9F0-A80E-4BC0-BC10-BBDB06BF5FEE}"/>
</file>

<file path=customXml/itemProps3.xml><?xml version="1.0" encoding="utf-8"?>
<ds:datastoreItem xmlns:ds="http://schemas.openxmlformats.org/officeDocument/2006/customXml" ds:itemID="{F2F8FF39-A5D2-4C20-89CA-E0BB61C09927}"/>
</file>

<file path=docProps/app.xml><?xml version="1.0" encoding="utf-8"?>
<Properties xmlns="http://schemas.openxmlformats.org/officeDocument/2006/extended-properties" xmlns:vt="http://schemas.openxmlformats.org/officeDocument/2006/docPropsVTypes">
  <Template>14-2698 - TGP Photo 1</Template>
  <TotalTime>1628</TotalTime>
  <Words>1228</Words>
  <Application>Microsoft Office PowerPoint</Application>
  <PresentationFormat>On-screen Show (4:3)</PresentationFormat>
  <Paragraphs>215</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SimSun</vt:lpstr>
      <vt:lpstr>ＭＳ Ｐゴシック</vt:lpstr>
      <vt:lpstr>14-2698 - TGP Photo</vt:lpstr>
      <vt:lpstr>Agile</vt:lpstr>
      <vt:lpstr>为什么需要Agile(敏捷开发)</vt:lpstr>
      <vt:lpstr>敏捷开发的流程（1/3）</vt:lpstr>
      <vt:lpstr>敏捷开发的流程（2/3）</vt:lpstr>
      <vt:lpstr>敏捷开发的流程（3/3）</vt:lpstr>
      <vt:lpstr>分布式敏捷交付（1/4）</vt:lpstr>
      <vt:lpstr>分布式敏捷交付（2/4）</vt:lpstr>
      <vt:lpstr>分布式敏捷交付（3/4）</vt:lpstr>
      <vt:lpstr>分布式敏捷交付（4/4）</vt:lpstr>
      <vt:lpstr>Metrics理念（1/2）</vt:lpstr>
      <vt:lpstr>Metrics理念（2/2）</vt:lpstr>
      <vt:lpstr>SAFe框架（1/2）</vt:lpstr>
      <vt:lpstr>SAFe框架（2/2）</vt:lpstr>
      <vt:lpstr>敏捷开发的特点</vt:lpstr>
    </vt:vector>
  </TitlesOfParts>
  <Company>Accenture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dc:title>
  <dc:creator>creative.services.presentations@accenture.com</dc:creator>
  <cp:lastModifiedBy>zhiqing.shen</cp:lastModifiedBy>
  <cp:revision>168</cp:revision>
  <cp:lastPrinted>2009-05-13T12:37:25Z</cp:lastPrinted>
  <dcterms:created xsi:type="dcterms:W3CDTF">2014-04-11T06:33:26Z</dcterms:created>
  <dcterms:modified xsi:type="dcterms:W3CDTF">2016-06-17T08:03:12Z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0x010100EBFBB5BF09D2FB43BEC430549F0DDF4A</vt:lpwstr>
  </property>
  <property fmtid="{D5CDD505-2E9C-101B-9397-08002B2CF9AE}" pid="3" name="UserName">
    <vt:lpwstr>w.a.lee</vt:lpwstr>
  </property>
  <property fmtid="{D5CDD505-2E9C-101B-9397-08002B2CF9AE}" pid="4" name="ComputerName">
    <vt:lpwstr>MW7ZKKIP9LROPZ</vt:lpwstr>
  </property>
  <property fmtid="{D5CDD505-2E9C-101B-9397-08002B2CF9AE}" pid="5" name="palette_size">
    <vt:lpwstr>6</vt:lpwstr>
  </property>
  <property fmtid="{D5CDD505-2E9C-101B-9397-08002B2CF9AE}" pid="6" name="GUIDE_C1L">
    <vt:lpwstr>35.87504</vt:lpwstr>
  </property>
  <property fmtid="{D5CDD505-2E9C-101B-9397-08002B2CF9AE}" pid="7" name="GUIDE_C1R">
    <vt:lpwstr>246.3307</vt:lpwstr>
  </property>
  <property fmtid="{D5CDD505-2E9C-101B-9397-08002B2CF9AE}" pid="8" name="GUIDE_C2L">
    <vt:lpwstr>254.8346</vt:lpwstr>
  </property>
  <property fmtid="{D5CDD505-2E9C-101B-9397-08002B2CF9AE}" pid="9" name="GUIDE_ML">
    <vt:lpwstr>355.748</vt:lpwstr>
  </property>
  <property fmtid="{D5CDD505-2E9C-101B-9397-08002B2CF9AE}" pid="10" name="GUIDE_MR">
    <vt:lpwstr>364.252</vt:lpwstr>
  </property>
  <property fmtid="{D5CDD505-2E9C-101B-9397-08002B2CF9AE}" pid="11" name="GUIDE_C2R">
    <vt:lpwstr>465.125</vt:lpwstr>
  </property>
  <property fmtid="{D5CDD505-2E9C-101B-9397-08002B2CF9AE}" pid="12" name="GUIDE_C3L">
    <vt:lpwstr>473.75</vt:lpwstr>
  </property>
  <property fmtid="{D5CDD505-2E9C-101B-9397-08002B2CF9AE}" pid="13" name="GUIDE_C3R">
    <vt:lpwstr>684.1251</vt:lpwstr>
  </property>
  <property fmtid="{D5CDD505-2E9C-101B-9397-08002B2CF9AE}" pid="14" name="GUIDE_GTL_R">
    <vt:lpwstr>688</vt:lpwstr>
  </property>
  <property fmtid="{D5CDD505-2E9C-101B-9397-08002B2CF9AE}" pid="15" name="GUIDE_R1">
    <vt:lpwstr>30.62504</vt:lpwstr>
  </property>
  <property fmtid="{D5CDD505-2E9C-101B-9397-08002B2CF9AE}" pid="16" name="GUIDE_R2">
    <vt:lpwstr>83.12504</vt:lpwstr>
  </property>
  <property fmtid="{D5CDD505-2E9C-101B-9397-08002B2CF9AE}" pid="17" name="GUIDE_R3">
    <vt:lpwstr>100.6645</vt:lpwstr>
  </property>
  <property fmtid="{D5CDD505-2E9C-101B-9397-08002B2CF9AE}" pid="18" name="GUIDE_R4">
    <vt:lpwstr>511.25</vt:lpwstr>
  </property>
</Properties>
</file>