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embeddedFontLst>
    <p:embeddedFont>
      <p:font typeface="SimSun" panose="02010600030101010101" pitchFamily="2" charset="-122"/>
      <p:regular r:id="rId14"/>
    </p:embeddedFont>
  </p:embeddedFont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FF9900"/>
    <a:srgbClr val="5375AD"/>
    <a:srgbClr val="778888"/>
    <a:srgbClr val="359B4C"/>
    <a:srgbClr val="00BBEE"/>
    <a:srgbClr val="FF00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4688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408" y="102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6/3/2016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6/3/2016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29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hoto_iStock_000018658676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7748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457200" y="5859440"/>
            <a:ext cx="2182663" cy="633435"/>
            <a:chOff x="465138" y="401986"/>
            <a:chExt cx="2182663" cy="633435"/>
          </a:xfrm>
        </p:grpSpPr>
        <p:pic>
          <p:nvPicPr>
            <p:cNvPr id="32" name="Picture 6"/>
            <p:cNvPicPr>
              <a:picLocks noChangeAspect="1" noChangeArrowheads="1"/>
            </p:cNvPicPr>
            <p:nvPr userDrawn="1"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Freeform 33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5728986" y="3312605"/>
            <a:ext cx="3074395" cy="2061722"/>
            <a:chOff x="8696970" y="3517927"/>
            <a:chExt cx="3074395" cy="2061722"/>
          </a:xfrm>
        </p:grpSpPr>
        <p:sp>
          <p:nvSpPr>
            <p:cNvPr id="28" name="Freeform 27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4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352195"/>
            <a:ext cx="3007794" cy="18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2181423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3252149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0688" y="2125465"/>
            <a:ext cx="1320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36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3"/>
            <a:ext cx="8232775" cy="5298081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23" r:id="rId10"/>
    <p:sldLayoutId id="214748373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Digital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May, 2016</a:t>
            </a:r>
          </a:p>
        </p:txBody>
      </p:sp>
    </p:spTree>
    <p:extLst>
      <p:ext uri="{BB962C8B-B14F-4D97-AF65-F5344CB8AC3E}">
        <p14:creationId xmlns:p14="http://schemas.microsoft.com/office/powerpoint/2010/main" val="20359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41520"/>
            <a:ext cx="8232775" cy="4914306"/>
          </a:xfrm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数字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化（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）是指使用网络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(WEB)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，移动终端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(MOBILE)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，社交媒体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(SOCIAL MEDIA)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与视频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(VIDEO)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这些应用可以：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提高客户与商业伙伴的参与度，提高相互的理解程度；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高销售，交付与服务的效率；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更加紧密地增进联系，改进业务绩效；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更高效，更便捷，更有影响力。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这，就是数字化。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是什么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数字化的概念已经提出了很久，但是最新的趋势依然令人激动。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接入网络的终端已经有数量级的变化：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350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亿个网络终端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商业模式进入新的领域：从简单的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e-business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化到更好的建立人与人的关系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电子商务不再是冷冰冰的网页与数据，更多的交谈与视频可以使商务更生动，更打动人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移动终端，带来更快捷的信息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更动态的交流方式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数字化设备正在变得更灵活，更轻便，更廉价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更智能更人性化的工作与生活方式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的最新趋势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：未来为什么是数字化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下一个世代：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从小被各种智能设备包围的世代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未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来企业：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数字化带来根本性的变化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未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来最基本的技能：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computation thinking: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学会如何把问题分割成可以用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电脑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解决的部分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未来的员工：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从流程激励转向绩效激励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5" y="2047240"/>
            <a:ext cx="3284335" cy="147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：数字化战略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数字化战略的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个阶段：</a:t>
            </a:r>
            <a:endParaRPr lang="en-US" altLang="zh-CN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建立愿景（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Set a Vision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-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了解现状与愿景之间的差距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停下来想想（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Stop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Think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析内部：现有的流程与功能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了解外部：客户与商业伙伴的需求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-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认知趋势：整个行业的动态与趋势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商业案例（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Create a Business Case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-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创造案例，并对其进行数据分析，如何以最少的投入创造最大的价值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优先顺序（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Prioritize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将简单易行的项目排在前面，确保企业不断接近自己的愿景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5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埃森哲的数字化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埃森哲关于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的思维方式：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与更多的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用户合作，帮助他们创建更好的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数字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化业务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在企业内部利用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digital,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帮助企业与员工更加高效的工作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哲的数字化有什么优势：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我们有最具包容性的数字化流程，各种科学家，艺术家，工程师，行业专家，他们对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如何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数字化工具与流程有深刻的理解。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埃森哲的数字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化有什么特色：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我们的数字化永远关于创新的，我们与客户合作，帮助他们解决出现的问题。我们可以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解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决现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在的问题，也能解决未来的问题。而且我们的数字化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在不断进步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为什么埃森哲员工应该参与到数字化：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你可以和这个领域最智慧的大脑们一起工作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你可以和这个领域最有趣的客户一起合作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我们喜欢学习，我们喜欢创造，我们喜欢解决问题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埃森哲的数字化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埃森哲需要什么样的人才进行数字化：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各种教育与行业背景的人：艺术家，科学家，行业专家，教育专家。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我们要把拥有各种经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的人组合在一起，创造埃森哲的数字化。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Non-IT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当然也是重要的部分。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哲的数字化对员工有什么要求：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持续学习，持续思考。不但学习理论，更重要的是在解决问题的过程中获得成长。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所有人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都需要努力进步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，这样我们才可以每天都变得更好。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6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4-2698 - TGP Photo">
  <a:themeElements>
    <a:clrScheme name="Custom 1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778888"/>
      </a:accent1>
      <a:accent2>
        <a:srgbClr val="551155"/>
      </a:accent2>
      <a:accent3>
        <a:srgbClr val="00AA99"/>
      </a:accent3>
      <a:accent4>
        <a:srgbClr val="408FCD"/>
      </a:accent4>
      <a:accent5>
        <a:srgbClr val="FFDD00"/>
      </a:accent5>
      <a:accent6>
        <a:srgbClr val="FF0000"/>
      </a:accent6>
      <a:hlink>
        <a:srgbClr val="FF9900"/>
      </a:hlink>
      <a:folHlink>
        <a:srgbClr val="FF9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BB5BF09D2FB43BEC430549F0DDF4A" ma:contentTypeVersion="0" ma:contentTypeDescription="Create a new document." ma:contentTypeScope="" ma:versionID="7a0de2ed6fdf2ec982e9290f3e4ee0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C973833-63D2-4D46-8120-A321A9D712D3}"/>
</file>

<file path=customXml/itemProps2.xml><?xml version="1.0" encoding="utf-8"?>
<ds:datastoreItem xmlns:ds="http://schemas.openxmlformats.org/officeDocument/2006/customXml" ds:itemID="{9FB9E9F0-A80E-4BC0-BC10-BBDB06BF5FEE}"/>
</file>

<file path=customXml/itemProps3.xml><?xml version="1.0" encoding="utf-8"?>
<ds:datastoreItem xmlns:ds="http://schemas.openxmlformats.org/officeDocument/2006/customXml" ds:itemID="{F2F8FF39-A5D2-4C20-89CA-E0BB61C09927}"/>
</file>

<file path=docProps/app.xml><?xml version="1.0" encoding="utf-8"?>
<Properties xmlns="http://schemas.openxmlformats.org/officeDocument/2006/extended-properties" xmlns:vt="http://schemas.openxmlformats.org/officeDocument/2006/docPropsVTypes">
  <Template>14-2698 - TGP Photo 1</Template>
  <TotalTime>887</TotalTime>
  <Words>389</Words>
  <Application>Microsoft Office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SimSun</vt:lpstr>
      <vt:lpstr>14-2698 - TGP Photo</vt:lpstr>
      <vt:lpstr>Digital</vt:lpstr>
      <vt:lpstr>Digital是什么</vt:lpstr>
      <vt:lpstr>Digital的最新趋势</vt:lpstr>
      <vt:lpstr>Digital：未来为什么是数字化</vt:lpstr>
      <vt:lpstr>Digital：数字化战略</vt:lpstr>
      <vt:lpstr>埃森哲的数字化</vt:lpstr>
      <vt:lpstr>埃森哲的数字化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zhiqing.shen</cp:lastModifiedBy>
  <cp:revision>26</cp:revision>
  <cp:lastPrinted>2009-05-13T12:37:25Z</cp:lastPrinted>
  <dcterms:created xsi:type="dcterms:W3CDTF">2014-04-11T06:33:26Z</dcterms:created>
  <dcterms:modified xsi:type="dcterms:W3CDTF">2016-06-03T06:34:33Z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0x010100EBFBB5BF09D2FB43BEC430549F0DDF4A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