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17"/>
  </p:notesMasterIdLst>
  <p:handoutMasterIdLst>
    <p:handoutMasterId r:id="rId18"/>
  </p:handoutMasterIdLst>
  <p:sldIdLst>
    <p:sldId id="259" r:id="rId5"/>
    <p:sldId id="260" r:id="rId6"/>
    <p:sldId id="267" r:id="rId7"/>
    <p:sldId id="265" r:id="rId8"/>
    <p:sldId id="269" r:id="rId9"/>
    <p:sldId id="270" r:id="rId10"/>
    <p:sldId id="266" r:id="rId11"/>
    <p:sldId id="261" r:id="rId12"/>
    <p:sldId id="272" r:id="rId13"/>
    <p:sldId id="271" r:id="rId14"/>
    <p:sldId id="273" r:id="rId15"/>
    <p:sldId id="268" r:id="rId16"/>
  </p:sldIdLst>
  <p:sldSz cx="9144000" cy="6858000" type="screen4x3"/>
  <p:notesSz cx="6858000" cy="9144000"/>
  <p:embeddedFontLst>
    <p:embeddedFont>
      <p:font typeface="SimSun" panose="02010600030101010101" pitchFamily="2" charset="-122"/>
      <p:regular r:id="rId19"/>
    </p:embeddedFont>
    <p:embeddedFont>
      <p:font typeface="黑体" panose="02010609060101010101" pitchFamily="49" charset="-122"/>
      <p:regular r:id="rId20"/>
    </p:embeddedFont>
    <p:embeddedFont>
      <p:font typeface="Mistral" panose="03090702030407020403" pitchFamily="66" charset="0"/>
      <p:regular r:id="rId21"/>
    </p:embeddedFont>
  </p:embeddedFontLst>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pos="2813">
          <p15:clr>
            <a:srgbClr val="A4A3A4"/>
          </p15:clr>
        </p15:guide>
        <p15:guide id="21" pos="2948">
          <p15:clr>
            <a:srgbClr val="A4A3A4"/>
          </p15:clr>
        </p15:guide>
        <p15:guide id="22" pos="2061">
          <p15:clr>
            <a:srgbClr val="A4A3A4"/>
          </p15:clr>
        </p15:guide>
        <p15:guide id="23" pos="3699">
          <p15:clr>
            <a:srgbClr val="A4A3A4"/>
          </p15:clr>
        </p15:guide>
        <p15:guide id="24" pos="1925">
          <p15:clr>
            <a:srgbClr val="A4A3A4"/>
          </p15:clr>
        </p15:guide>
        <p15:guide id="25" pos="3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Li, Fengxin" initials="LF" lastIdx="1" clrIdx="1">
    <p:extLst>
      <p:ext uri="{19B8F6BF-5375-455C-9EA6-DF929625EA0E}">
        <p15:presenceInfo xmlns:p15="http://schemas.microsoft.com/office/powerpoint/2012/main" userId="Li, Feng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D9FF"/>
    <a:srgbClr val="FFE7E7"/>
    <a:srgbClr val="289CA2"/>
    <a:srgbClr val="43CAD1"/>
    <a:srgbClr val="58D0D6"/>
    <a:srgbClr val="8CBCE1"/>
    <a:srgbClr val="E4E7E7"/>
    <a:srgbClr val="C0C0C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0" autoAdjust="0"/>
    <p:restoredTop sz="94688" autoAdjust="0"/>
  </p:normalViewPr>
  <p:slideViewPr>
    <p:cSldViewPr snapToGrid="0" snapToObjects="1" showGuides="1">
      <p:cViewPr varScale="1">
        <p:scale>
          <a:sx n="75" d="100"/>
          <a:sy n="75" d="100"/>
        </p:scale>
        <p:origin x="768" y="60"/>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pos="2813"/>
        <p:guide pos="2948"/>
        <p:guide pos="2061"/>
        <p:guide pos="3699"/>
        <p:guide pos="1925"/>
        <p:guide pos="3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7EFEC-9FF8-4A01-91E3-BBF37AE8B087}" type="doc">
      <dgm:prSet loTypeId="urn:microsoft.com/office/officeart/2011/layout/ThemePictureAccent" loCatId="picture" qsTypeId="urn:microsoft.com/office/officeart/2005/8/quickstyle/simple1" qsCatId="simple" csTypeId="urn:microsoft.com/office/officeart/2005/8/colors/colorful2" csCatId="colorful" phldr="1"/>
      <dgm:spPr/>
      <dgm:t>
        <a:bodyPr/>
        <a:lstStyle/>
        <a:p>
          <a:endParaRPr kumimoji="1" lang="ja-JP" altLang="en-US"/>
        </a:p>
      </dgm:t>
    </dgm:pt>
    <dgm:pt modelId="{9BE8024D-E18F-45B3-9D97-169AC9D285F0}">
      <dgm:prSet phldrT="[Text]" custT="1"/>
      <dgm:spPr/>
      <dgm:t>
        <a:bodyPr/>
        <a:lstStyle/>
        <a:p>
          <a:pPr algn="ctr"/>
          <a:r>
            <a:rPr lang="zh-CN" altLang="en-US" sz="2100" b="1" dirty="0" smtClean="0">
              <a:solidFill>
                <a:schemeClr val="tx1"/>
              </a:solidFill>
              <a:latin typeface="SimSun" panose="02010600030101010101" pitchFamily="2" charset="-122"/>
              <a:ea typeface="SimSun" panose="02010600030101010101" pitchFamily="2" charset="-122"/>
            </a:rPr>
            <a:t>目标用户的移动设备</a:t>
          </a:r>
          <a:r>
            <a:rPr lang="zh-CN" altLang="en-US" sz="1400" b="1" dirty="0" smtClean="0">
              <a:solidFill>
                <a:schemeClr val="tx1"/>
              </a:solidFill>
              <a:latin typeface="SimSun" panose="02010600030101010101" pitchFamily="2" charset="-122"/>
              <a:ea typeface="SimSun" panose="02010600030101010101" pitchFamily="2" charset="-122"/>
            </a:rPr>
            <a:t> </a:t>
          </a:r>
          <a:r>
            <a:rPr lang="en-US" altLang="zh-CN" sz="1400" b="1" dirty="0" smtClean="0">
              <a:solidFill>
                <a:schemeClr val="tx1"/>
              </a:solidFill>
              <a:latin typeface="SimSun" panose="02010600030101010101" pitchFamily="2" charset="-122"/>
              <a:ea typeface="SimSun" panose="02010600030101010101" pitchFamily="2" charset="-122"/>
            </a:rPr>
            <a:t/>
          </a:r>
          <a:br>
            <a:rPr lang="en-US" altLang="zh-CN" sz="1400" b="1"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（创建与客户之间的联系）</a:t>
          </a:r>
          <a:endParaRPr kumimoji="1" lang="ja-JP" altLang="en-US" sz="1300" dirty="0"/>
        </a:p>
      </dgm:t>
    </dgm:pt>
    <dgm:pt modelId="{089978A8-CD2B-433F-A934-57A069A393DE}" type="parTrans" cxnId="{535EF73B-3985-40A9-A8C6-8D2381D5BDC9}">
      <dgm:prSet/>
      <dgm:spPr/>
      <dgm:t>
        <a:bodyPr/>
        <a:lstStyle/>
        <a:p>
          <a:endParaRPr kumimoji="1" lang="ja-JP" altLang="en-US"/>
        </a:p>
      </dgm:t>
    </dgm:pt>
    <dgm:pt modelId="{4A99C3E2-35C9-4E97-8565-41A2AD399636}" type="sibTrans" cxnId="{535EF73B-3985-40A9-A8C6-8D2381D5BDC9}">
      <dgm:prSet/>
      <dgm:spPr/>
      <dgm:t>
        <a:bodyPr/>
        <a:lstStyle/>
        <a:p>
          <a:endParaRPr kumimoji="1" lang="ja-JP" altLang="en-US"/>
        </a:p>
      </dgm:t>
    </dgm:pt>
    <dgm:pt modelId="{6CEE93DC-354E-4BCC-A5FD-B2D9F547C4E8}">
      <dgm:prSet phldrT="[Text]" custT="1"/>
      <dgm:spPr/>
      <dgm:t>
        <a:bodyPr/>
        <a:lstStyle/>
        <a:p>
          <a:pPr algn="ctr"/>
          <a:r>
            <a:rPr lang="zh-CN" altLang="en-US" sz="2100" b="1" dirty="0" smtClean="0">
              <a:solidFill>
                <a:schemeClr val="tx1"/>
              </a:solidFill>
              <a:latin typeface="SimSun" panose="02010600030101010101" pitchFamily="2" charset="-122"/>
              <a:ea typeface="SimSun" panose="02010600030101010101" pitchFamily="2" charset="-122"/>
            </a:rPr>
            <a:t> 文案发布</a:t>
          </a:r>
          <a:r>
            <a:rPr lang="en-US" altLang="zh-CN" sz="2100" b="1" dirty="0" smtClean="0">
              <a:solidFill>
                <a:schemeClr val="tx1"/>
              </a:solidFill>
              <a:latin typeface="SimSun" panose="02010600030101010101" pitchFamily="2" charset="-122"/>
              <a:ea typeface="SimSun" panose="02010600030101010101" pitchFamily="2" charset="-122"/>
            </a:rPr>
            <a:t/>
          </a:r>
          <a:br>
            <a:rPr lang="en-US" altLang="zh-CN" sz="2100" b="1" dirty="0" smtClean="0">
              <a:solidFill>
                <a:schemeClr val="tx1"/>
              </a:solidFill>
              <a:latin typeface="SimSun" panose="02010600030101010101" pitchFamily="2" charset="-122"/>
              <a:ea typeface="SimSun" panose="02010600030101010101" pitchFamily="2" charset="-122"/>
            </a:rPr>
          </a:br>
          <a:r>
            <a:rPr lang="zh-CN" altLang="en-US" sz="2100" b="1" dirty="0" smtClean="0">
              <a:solidFill>
                <a:schemeClr val="tx1"/>
              </a:solidFill>
              <a:latin typeface="SimSun" panose="02010600030101010101" pitchFamily="2" charset="-122"/>
              <a:ea typeface="SimSun" panose="02010600030101010101" pitchFamily="2" charset="-122"/>
            </a:rPr>
            <a:t> 计划 </a:t>
          </a:r>
          <a:r>
            <a:rPr lang="en-US" altLang="zh-CN" sz="2100" b="1" dirty="0" smtClean="0">
              <a:solidFill>
                <a:schemeClr val="tx1"/>
              </a:solidFill>
              <a:latin typeface="SimSun" panose="02010600030101010101" pitchFamily="2" charset="-122"/>
              <a:ea typeface="SimSun" panose="02010600030101010101" pitchFamily="2" charset="-122"/>
            </a:rPr>
            <a:t/>
          </a:r>
          <a:br>
            <a:rPr lang="en-US" altLang="zh-CN" sz="2100" b="1"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（更好地让客户</a:t>
          </a:r>
          <a:r>
            <a:rPr lang="en-US" altLang="zh-CN" sz="1300" dirty="0" smtClean="0">
              <a:solidFill>
                <a:schemeClr val="tx1"/>
              </a:solidFill>
              <a:latin typeface="SimSun" panose="02010600030101010101" pitchFamily="2" charset="-122"/>
              <a:ea typeface="SimSun" panose="02010600030101010101" pitchFamily="2" charset="-122"/>
            </a:rPr>
            <a:t/>
          </a:r>
          <a:br>
            <a:rPr lang="en-US" altLang="zh-CN" sz="1300"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  知道你的产品）</a:t>
          </a:r>
          <a:endParaRPr kumimoji="1" lang="ja-JP" altLang="en-US" sz="1300" dirty="0"/>
        </a:p>
      </dgm:t>
    </dgm:pt>
    <dgm:pt modelId="{0203CC06-8724-401D-8214-D4D076352DD0}" type="parTrans" cxnId="{567D44AD-E7BA-4637-8B6C-3481FD6D8C3E}">
      <dgm:prSet/>
      <dgm:spPr/>
      <dgm:t>
        <a:bodyPr/>
        <a:lstStyle/>
        <a:p>
          <a:endParaRPr kumimoji="1" lang="ja-JP" altLang="en-US"/>
        </a:p>
      </dgm:t>
    </dgm:pt>
    <dgm:pt modelId="{0A19AC39-571F-424C-89FA-9FF5BB8BFE15}" type="sibTrans" cxnId="{567D44AD-E7BA-4637-8B6C-3481FD6D8C3E}">
      <dgm:prSet/>
      <dgm:spPr/>
      <dgm:t>
        <a:bodyPr/>
        <a:lstStyle/>
        <a:p>
          <a:endParaRPr kumimoji="1" lang="ja-JP" altLang="en-US"/>
        </a:p>
      </dgm:t>
    </dgm:pt>
    <dgm:pt modelId="{A7D66151-A630-4756-B3E7-5F0F755ACA6F}">
      <dgm:prSet phldrT="[Text]" phldr="1"/>
      <dgm:spPr/>
      <dgm:t>
        <a:bodyPr/>
        <a:lstStyle/>
        <a:p>
          <a:endParaRPr kumimoji="1" lang="ja-JP" altLang="en-US"/>
        </a:p>
      </dgm:t>
    </dgm:pt>
    <dgm:pt modelId="{12329581-4E66-4B22-BA34-112646B5FE3F}" type="parTrans" cxnId="{8C0EF200-A096-4E37-8261-A83441CD8B30}">
      <dgm:prSet/>
      <dgm:spPr/>
      <dgm:t>
        <a:bodyPr/>
        <a:lstStyle/>
        <a:p>
          <a:endParaRPr kumimoji="1" lang="ja-JP" altLang="en-US"/>
        </a:p>
      </dgm:t>
    </dgm:pt>
    <dgm:pt modelId="{5FAB26D2-107A-4541-8407-9543D1F8473A}" type="sibTrans" cxnId="{8C0EF200-A096-4E37-8261-A83441CD8B30}">
      <dgm:prSet/>
      <dgm:spPr/>
      <dgm:t>
        <a:bodyPr/>
        <a:lstStyle/>
        <a:p>
          <a:endParaRPr kumimoji="1" lang="ja-JP" altLang="en-US"/>
        </a:p>
      </dgm:t>
    </dgm:pt>
    <dgm:pt modelId="{E9FE8363-CA62-47B9-8847-1B918FD2CC16}">
      <dgm:prSet phldrT="[Text]" custT="1"/>
      <dgm:spPr/>
      <dgm:t>
        <a:bodyPr/>
        <a:lstStyle/>
        <a:p>
          <a:pPr algn="ctr"/>
          <a:r>
            <a:rPr lang="zh-CN" altLang="en-US" sz="2100" b="1" dirty="0" smtClean="0">
              <a:solidFill>
                <a:schemeClr val="tx1"/>
              </a:solidFill>
              <a:latin typeface="SimSun" panose="02010600030101010101" pitchFamily="2" charset="-122"/>
              <a:ea typeface="SimSun" panose="02010600030101010101" pitchFamily="2" charset="-122"/>
            </a:rPr>
            <a:t> 多平台</a:t>
          </a:r>
          <a:r>
            <a:rPr lang="en-US" altLang="zh-CN" sz="2100" b="1" dirty="0" smtClean="0">
              <a:solidFill>
                <a:schemeClr val="tx1"/>
              </a:solidFill>
              <a:latin typeface="SimSun" panose="02010600030101010101" pitchFamily="2" charset="-122"/>
              <a:ea typeface="SimSun" panose="02010600030101010101" pitchFamily="2" charset="-122"/>
            </a:rPr>
            <a:t/>
          </a:r>
          <a:br>
            <a:rPr lang="en-US" altLang="zh-CN" sz="2100" b="1" dirty="0" smtClean="0">
              <a:solidFill>
                <a:schemeClr val="tx1"/>
              </a:solidFill>
              <a:latin typeface="SimSun" panose="02010600030101010101" pitchFamily="2" charset="-122"/>
              <a:ea typeface="SimSun" panose="02010600030101010101" pitchFamily="2" charset="-122"/>
            </a:rPr>
          </a:br>
          <a:r>
            <a:rPr lang="zh-CN" altLang="en-US" sz="2100" b="1" dirty="0" smtClean="0">
              <a:solidFill>
                <a:schemeClr val="tx1"/>
              </a:solidFill>
              <a:latin typeface="SimSun" panose="02010600030101010101" pitchFamily="2" charset="-122"/>
              <a:ea typeface="SimSun" panose="02010600030101010101" pitchFamily="2" charset="-122"/>
            </a:rPr>
            <a:t> 出击</a:t>
          </a:r>
          <a:r>
            <a:rPr lang="en-US" altLang="zh-CN" sz="1900" b="1" dirty="0" smtClean="0">
              <a:solidFill>
                <a:schemeClr val="tx1"/>
              </a:solidFill>
              <a:latin typeface="SimSun" panose="02010600030101010101" pitchFamily="2" charset="-122"/>
              <a:ea typeface="SimSun" panose="02010600030101010101" pitchFamily="2" charset="-122"/>
            </a:rPr>
            <a:t/>
          </a:r>
          <a:br>
            <a:rPr lang="en-US" altLang="zh-CN" sz="1900" b="1" dirty="0" smtClean="0">
              <a:solidFill>
                <a:schemeClr val="tx1"/>
              </a:solidFill>
              <a:latin typeface="SimSun" panose="02010600030101010101" pitchFamily="2" charset="-122"/>
              <a:ea typeface="SimSun" panose="02010600030101010101" pitchFamily="2" charset="-122"/>
            </a:rPr>
          </a:br>
          <a:r>
            <a:rPr lang="zh-CN" altLang="en-US" sz="2000" dirty="0" smtClean="0">
              <a:solidFill>
                <a:schemeClr val="tx1"/>
              </a:solidFill>
              <a:latin typeface="SimSun" panose="02010600030101010101" pitchFamily="2" charset="-122"/>
              <a:ea typeface="SimSun" panose="02010600030101010101" pitchFamily="2" charset="-122"/>
            </a:rPr>
            <a:t> </a:t>
          </a:r>
          <a:r>
            <a:rPr lang="zh-CN" altLang="en-US" sz="1300" dirty="0" smtClean="0">
              <a:solidFill>
                <a:schemeClr val="tx1"/>
              </a:solidFill>
              <a:latin typeface="SimSun" panose="02010600030101010101" pitchFamily="2" charset="-122"/>
              <a:ea typeface="SimSun" panose="02010600030101010101" pitchFamily="2" charset="-122"/>
            </a:rPr>
            <a:t>（增加对客户</a:t>
          </a:r>
          <a:r>
            <a:rPr lang="en-US" altLang="zh-CN" sz="1300" dirty="0" smtClean="0">
              <a:solidFill>
                <a:schemeClr val="tx1"/>
              </a:solidFill>
              <a:latin typeface="SimSun" panose="02010600030101010101" pitchFamily="2" charset="-122"/>
              <a:ea typeface="SimSun" panose="02010600030101010101" pitchFamily="2" charset="-122"/>
            </a:rPr>
            <a:t/>
          </a:r>
          <a:br>
            <a:rPr lang="en-US" altLang="zh-CN" sz="1300"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   的影响度）</a:t>
          </a:r>
          <a:endParaRPr kumimoji="1" lang="ja-JP" altLang="en-US" sz="1300" dirty="0"/>
        </a:p>
      </dgm:t>
    </dgm:pt>
    <dgm:pt modelId="{DEC23034-9164-4C09-A2D1-1CA5CDEC9E88}" type="parTrans" cxnId="{AA71C2B9-BE09-4A47-94B9-095735A3D031}">
      <dgm:prSet/>
      <dgm:spPr/>
      <dgm:t>
        <a:bodyPr/>
        <a:lstStyle/>
        <a:p>
          <a:endParaRPr kumimoji="1" lang="ja-JP" altLang="en-US"/>
        </a:p>
      </dgm:t>
    </dgm:pt>
    <dgm:pt modelId="{8CD485A4-2AF7-4C84-9201-37004C706946}" type="sibTrans" cxnId="{AA71C2B9-BE09-4A47-94B9-095735A3D031}">
      <dgm:prSet/>
      <dgm:spPr/>
      <dgm:t>
        <a:bodyPr/>
        <a:lstStyle/>
        <a:p>
          <a:endParaRPr kumimoji="1" lang="ja-JP" altLang="en-US"/>
        </a:p>
      </dgm:t>
    </dgm:pt>
    <dgm:pt modelId="{DD1694E3-3AEA-464E-B779-00CBFF6C2C7B}">
      <dgm:prSet phldrT="[Text]" phldr="1"/>
      <dgm:spPr/>
      <dgm:t>
        <a:bodyPr/>
        <a:lstStyle/>
        <a:p>
          <a:endParaRPr kumimoji="1" lang="ja-JP" altLang="en-US" dirty="0"/>
        </a:p>
      </dgm:t>
    </dgm:pt>
    <dgm:pt modelId="{DCBA5D64-CD5E-48ED-AA07-7DEF2303B383}" type="parTrans" cxnId="{C1E57114-9BEE-4B88-BA82-0C6E40BF956D}">
      <dgm:prSet/>
      <dgm:spPr/>
      <dgm:t>
        <a:bodyPr/>
        <a:lstStyle/>
        <a:p>
          <a:endParaRPr kumimoji="1" lang="ja-JP" altLang="en-US"/>
        </a:p>
      </dgm:t>
    </dgm:pt>
    <dgm:pt modelId="{E585466C-2303-4C92-AE10-0469FFBE95DE}" type="sibTrans" cxnId="{C1E57114-9BEE-4B88-BA82-0C6E40BF956D}">
      <dgm:prSet/>
      <dgm:spPr/>
      <dgm:t>
        <a:bodyPr/>
        <a:lstStyle/>
        <a:p>
          <a:endParaRPr kumimoji="1" lang="ja-JP" altLang="en-US"/>
        </a:p>
      </dgm:t>
    </dgm:pt>
    <dgm:pt modelId="{A4EBD9E6-EB8E-4705-B87D-7F237A42A18E}">
      <dgm:prSet phldrT="[Text]"/>
      <dgm:spPr/>
      <dgm:t>
        <a:bodyPr/>
        <a:lstStyle/>
        <a:p>
          <a:endParaRPr kumimoji="1" lang="ja-JP" altLang="en-US"/>
        </a:p>
      </dgm:t>
    </dgm:pt>
    <dgm:pt modelId="{480BF68B-7C06-43ED-B728-AFD77626A645}" type="parTrans" cxnId="{09ADFF8C-CE29-48BA-9378-E05CD258EB7C}">
      <dgm:prSet/>
      <dgm:spPr/>
      <dgm:t>
        <a:bodyPr/>
        <a:lstStyle/>
        <a:p>
          <a:endParaRPr kumimoji="1" lang="ja-JP" altLang="en-US"/>
        </a:p>
      </dgm:t>
    </dgm:pt>
    <dgm:pt modelId="{C25536A7-6187-4D67-8B10-976175EF4A75}" type="sibTrans" cxnId="{09ADFF8C-CE29-48BA-9378-E05CD258EB7C}">
      <dgm:prSet/>
      <dgm:spPr/>
      <dgm:t>
        <a:bodyPr/>
        <a:lstStyle/>
        <a:p>
          <a:endParaRPr kumimoji="1" lang="ja-JP" altLang="en-US"/>
        </a:p>
      </dgm:t>
    </dgm:pt>
    <dgm:pt modelId="{12D52B3A-7028-488E-BF3D-E5C589231180}">
      <dgm:prSet phldrT="[Text]"/>
      <dgm:spPr/>
      <dgm:t>
        <a:bodyPr/>
        <a:lstStyle/>
        <a:p>
          <a:endParaRPr kumimoji="1" lang="ja-JP" altLang="en-US"/>
        </a:p>
      </dgm:t>
    </dgm:pt>
    <dgm:pt modelId="{1B55147E-7113-49D1-B57C-7EB70A8FF9D6}" type="parTrans" cxnId="{3FEA8A07-EB1C-421E-9D86-656C2AE43701}">
      <dgm:prSet/>
      <dgm:spPr/>
      <dgm:t>
        <a:bodyPr/>
        <a:lstStyle/>
        <a:p>
          <a:endParaRPr kumimoji="1" lang="ja-JP" altLang="en-US"/>
        </a:p>
      </dgm:t>
    </dgm:pt>
    <dgm:pt modelId="{BBB0917C-D7EB-4141-A9FE-3A8009B81BEE}" type="sibTrans" cxnId="{3FEA8A07-EB1C-421E-9D86-656C2AE43701}">
      <dgm:prSet/>
      <dgm:spPr/>
      <dgm:t>
        <a:bodyPr/>
        <a:lstStyle/>
        <a:p>
          <a:endParaRPr kumimoji="1" lang="ja-JP" altLang="en-US"/>
        </a:p>
      </dgm:t>
    </dgm:pt>
    <dgm:pt modelId="{F6623095-2D50-4CFC-93BF-9B3B3FA89D3F}">
      <dgm:prSet phldrT="[Text]" phldr="1"/>
      <dgm:spPr/>
      <dgm:t>
        <a:bodyPr/>
        <a:lstStyle/>
        <a:p>
          <a:endParaRPr kumimoji="1" lang="ja-JP" altLang="en-US" dirty="0"/>
        </a:p>
      </dgm:t>
    </dgm:pt>
    <dgm:pt modelId="{71BCA607-237B-424F-80EC-7CB9F86D5162}" type="parTrans" cxnId="{7E084E8C-6F3C-40FE-9048-ED5F8D03C7F0}">
      <dgm:prSet/>
      <dgm:spPr/>
      <dgm:t>
        <a:bodyPr/>
        <a:lstStyle/>
        <a:p>
          <a:endParaRPr kumimoji="1" lang="ja-JP" altLang="en-US"/>
        </a:p>
      </dgm:t>
    </dgm:pt>
    <dgm:pt modelId="{A570A5EC-FB70-401C-A8C7-70064A3595AF}" type="sibTrans" cxnId="{7E084E8C-6F3C-40FE-9048-ED5F8D03C7F0}">
      <dgm:prSet/>
      <dgm:spPr/>
      <dgm:t>
        <a:bodyPr/>
        <a:lstStyle/>
        <a:p>
          <a:endParaRPr kumimoji="1" lang="ja-JP" altLang="en-US"/>
        </a:p>
      </dgm:t>
    </dgm:pt>
    <dgm:pt modelId="{9FB3764E-517F-4F22-A909-9AEF82DD4448}">
      <dgm:prSet phldrT="[Text]" phldr="1"/>
      <dgm:spPr/>
      <dgm:t>
        <a:bodyPr/>
        <a:lstStyle/>
        <a:p>
          <a:endParaRPr kumimoji="1" lang="ja-JP" altLang="en-US" dirty="0"/>
        </a:p>
      </dgm:t>
    </dgm:pt>
    <dgm:pt modelId="{789BC84D-DC2F-43E3-BA31-4EE3D34F5B4B}" type="parTrans" cxnId="{68274F90-D477-485E-B7B2-AE5FE70F527F}">
      <dgm:prSet/>
      <dgm:spPr/>
      <dgm:t>
        <a:bodyPr/>
        <a:lstStyle/>
        <a:p>
          <a:endParaRPr kumimoji="1" lang="ja-JP" altLang="en-US"/>
        </a:p>
      </dgm:t>
    </dgm:pt>
    <dgm:pt modelId="{5C936B5B-E0B1-410A-9B97-ACBCA6B5E3D7}" type="sibTrans" cxnId="{68274F90-D477-485E-B7B2-AE5FE70F527F}">
      <dgm:prSet/>
      <dgm:spPr/>
      <dgm:t>
        <a:bodyPr/>
        <a:lstStyle/>
        <a:p>
          <a:endParaRPr kumimoji="1" lang="ja-JP" altLang="en-US"/>
        </a:p>
      </dgm:t>
    </dgm:pt>
    <dgm:pt modelId="{C1B78ECD-A3F7-41C0-8E92-52BA77A1629C}">
      <dgm:prSet phldrT="[Text]" custT="1"/>
      <dgm:spPr/>
      <dgm:t>
        <a:bodyPr/>
        <a:lstStyle/>
        <a:p>
          <a:pPr algn="ctr"/>
          <a:r>
            <a:rPr lang="zh-CN" altLang="en-US" sz="2100" b="1" dirty="0" smtClean="0">
              <a:solidFill>
                <a:schemeClr val="tx1"/>
              </a:solidFill>
              <a:latin typeface="SimSun" panose="02010600030101010101" pitchFamily="2" charset="-122"/>
              <a:ea typeface="SimSun" panose="02010600030101010101" pitchFamily="2" charset="-122"/>
            </a:rPr>
            <a:t>利用</a:t>
          </a:r>
          <a:r>
            <a:rPr lang="ja-JP" altLang="en-US" sz="2100" b="1" dirty="0" smtClean="0">
              <a:solidFill>
                <a:schemeClr val="tx1"/>
              </a:solidFill>
              <a:latin typeface="SimSun" panose="02010600030101010101" pitchFamily="2" charset="-122"/>
              <a:ea typeface="SimSun" panose="02010600030101010101" pitchFamily="2" charset="-122"/>
            </a:rPr>
            <a:t>社交</a:t>
          </a:r>
          <a:r>
            <a:rPr lang="en-US" altLang="ja-JP" sz="2100" b="1" dirty="0" smtClean="0">
              <a:solidFill>
                <a:schemeClr val="tx1"/>
              </a:solidFill>
              <a:latin typeface="SimSun" panose="02010600030101010101" pitchFamily="2" charset="-122"/>
              <a:ea typeface="SimSun" panose="02010600030101010101" pitchFamily="2" charset="-122"/>
            </a:rPr>
            <a:t/>
          </a:r>
          <a:br>
            <a:rPr lang="en-US" altLang="ja-JP" sz="2100" b="1" dirty="0" smtClean="0">
              <a:solidFill>
                <a:schemeClr val="tx1"/>
              </a:solidFill>
              <a:latin typeface="SimSun" panose="02010600030101010101" pitchFamily="2" charset="-122"/>
              <a:ea typeface="SimSun" panose="02010600030101010101" pitchFamily="2" charset="-122"/>
            </a:rPr>
          </a:br>
          <a:r>
            <a:rPr lang="ja-JP" altLang="en-US" sz="2100" b="1" dirty="0" smtClean="0">
              <a:solidFill>
                <a:schemeClr val="tx1"/>
              </a:solidFill>
              <a:latin typeface="SimSun" panose="02010600030101010101" pitchFamily="2" charset="-122"/>
              <a:ea typeface="SimSun" panose="02010600030101010101" pitchFamily="2" charset="-122"/>
            </a:rPr>
            <a:t>媒体</a:t>
          </a:r>
          <a:r>
            <a:rPr lang="zh-CN" altLang="en-US" sz="2100" b="1" dirty="0" smtClean="0">
              <a:solidFill>
                <a:schemeClr val="tx1"/>
              </a:solidFill>
              <a:latin typeface="SimSun" panose="02010600030101010101" pitchFamily="2" charset="-122"/>
              <a:ea typeface="SimSun" panose="02010600030101010101" pitchFamily="2" charset="-122"/>
            </a:rPr>
            <a:t> </a:t>
          </a:r>
          <a:r>
            <a:rPr lang="en-US" altLang="zh-CN" sz="2100" dirty="0" smtClean="0">
              <a:solidFill>
                <a:schemeClr val="tx1"/>
              </a:solidFill>
              <a:latin typeface="SimSun" panose="02010600030101010101" pitchFamily="2" charset="-122"/>
              <a:ea typeface="SimSun" panose="02010600030101010101" pitchFamily="2" charset="-122"/>
            </a:rPr>
            <a:t/>
          </a:r>
          <a:br>
            <a:rPr lang="en-US" altLang="zh-CN" sz="2100"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（利用互联网加</a:t>
          </a:r>
          <a:r>
            <a:rPr lang="en-US" altLang="zh-CN" sz="1300" dirty="0" smtClean="0">
              <a:solidFill>
                <a:schemeClr val="tx1"/>
              </a:solidFill>
              <a:latin typeface="SimSun" panose="02010600030101010101" pitchFamily="2" charset="-122"/>
              <a:ea typeface="SimSun" panose="02010600030101010101" pitchFamily="2" charset="-122"/>
            </a:rPr>
            <a:t/>
          </a:r>
          <a:br>
            <a:rPr lang="en-US" altLang="zh-CN" sz="1300" dirty="0" smtClean="0">
              <a:solidFill>
                <a:schemeClr val="tx1"/>
              </a:solidFill>
              <a:latin typeface="SimSun" panose="02010600030101010101" pitchFamily="2" charset="-122"/>
              <a:ea typeface="SimSun" panose="02010600030101010101" pitchFamily="2" charset="-122"/>
            </a:rPr>
          </a:br>
          <a:r>
            <a:rPr lang="zh-CN" altLang="en-US" sz="1300" dirty="0" smtClean="0">
              <a:solidFill>
                <a:schemeClr val="tx1"/>
              </a:solidFill>
              <a:latin typeface="SimSun" panose="02010600030101010101" pitchFamily="2" charset="-122"/>
              <a:ea typeface="SimSun" panose="02010600030101010101" pitchFamily="2" charset="-122"/>
            </a:rPr>
            <a:t>   大产品的宣传）</a:t>
          </a:r>
          <a:endParaRPr kumimoji="1" lang="ja-JP" altLang="en-US" sz="1300" dirty="0">
            <a:solidFill>
              <a:schemeClr val="tx1"/>
            </a:solidFill>
          </a:endParaRPr>
        </a:p>
      </dgm:t>
    </dgm:pt>
    <dgm:pt modelId="{1767CD5D-CAF7-46F5-954C-D7CF8960E233}" type="sibTrans" cxnId="{6519D893-8CDD-4449-A109-CEACF9C98767}">
      <dgm:prSet/>
      <dgm:spPr/>
      <dgm:t>
        <a:bodyPr/>
        <a:lstStyle/>
        <a:p>
          <a:endParaRPr kumimoji="1" lang="ja-JP" altLang="en-US"/>
        </a:p>
      </dgm:t>
    </dgm:pt>
    <dgm:pt modelId="{B542AB75-BA1E-4E7E-B6F0-DFE9691F07A3}" type="parTrans" cxnId="{6519D893-8CDD-4449-A109-CEACF9C98767}">
      <dgm:prSet/>
      <dgm:spPr/>
      <dgm:t>
        <a:bodyPr/>
        <a:lstStyle/>
        <a:p>
          <a:endParaRPr kumimoji="1" lang="ja-JP" altLang="en-US"/>
        </a:p>
      </dgm:t>
    </dgm:pt>
    <dgm:pt modelId="{EB6822E9-1167-4674-912A-E29075818C64}" type="pres">
      <dgm:prSet presAssocID="{9DD7EFEC-9FF8-4A01-91E3-BBF37AE8B087}" presName="Name0" presStyleCnt="0">
        <dgm:presLayoutVars>
          <dgm:chMax val="6"/>
          <dgm:chPref val="6"/>
          <dgm:dir/>
        </dgm:presLayoutVars>
      </dgm:prSet>
      <dgm:spPr/>
      <dgm:t>
        <a:bodyPr/>
        <a:lstStyle/>
        <a:p>
          <a:endParaRPr kumimoji="1" lang="ja-JP" altLang="en-US"/>
        </a:p>
      </dgm:t>
    </dgm:pt>
    <dgm:pt modelId="{4F7AFEE9-8191-40CB-A598-B7F230AE8101}" type="pres">
      <dgm:prSet presAssocID="{9BE8024D-E18F-45B3-9D97-169AC9D285F0}" presName="Image1" presStyleCnt="0"/>
      <dgm:spPr/>
    </dgm:pt>
    <dgm:pt modelId="{D6622D08-EFB3-400A-9DBB-4EE7FB0424B4}" type="pres">
      <dgm:prSet presAssocID="{9BE8024D-E18F-45B3-9D97-169AC9D285F0}" presName="Image" presStyleLbl="alignImgPlace1" presStyleIdx="0" presStyleCnt="6" custScaleX="74026" custScaleY="61572" custLinFactNeighborX="13531" custLinFactNeighborY="10355"/>
      <dgm:spPr>
        <a:solidFill>
          <a:schemeClr val="accent2">
            <a:tint val="50000"/>
            <a:hueOff val="0"/>
            <a:satOff val="0"/>
            <a:lumOff val="0"/>
          </a:schemeClr>
        </a:solidFill>
      </dgm:spPr>
      <dgm:t>
        <a:bodyPr/>
        <a:lstStyle/>
        <a:p>
          <a:endParaRPr kumimoji="1" lang="ja-JP" altLang="en-US"/>
        </a:p>
      </dgm:t>
    </dgm:pt>
    <dgm:pt modelId="{815A18B0-0D14-4E57-89E6-E242B8724D74}" type="pres">
      <dgm:prSet presAssocID="{9BE8024D-E18F-45B3-9D97-169AC9D285F0}" presName="Accent1" presStyleCnt="0"/>
      <dgm:spPr/>
    </dgm:pt>
    <dgm:pt modelId="{61A82BBA-9E54-4771-B2B4-62C7ABCD9C51}" type="pres">
      <dgm:prSet presAssocID="{9BE8024D-E18F-45B3-9D97-169AC9D285F0}" presName="Accent" presStyleLbl="parChTrans1D1" presStyleIdx="0" presStyleCnt="6" custScaleX="74026" custScaleY="61572" custLinFactNeighborX="14974" custLinFactNeighborY="12290"/>
      <dgm:spPr/>
    </dgm:pt>
    <dgm:pt modelId="{0A3A3BBB-6BF7-4659-BF4A-825274944311}" type="pres">
      <dgm:prSet presAssocID="{9BE8024D-E18F-45B3-9D97-169AC9D285F0}" presName="Text1" presStyleLbl="alignImgPlace1" presStyleIdx="0" presStyleCnt="6" custScaleX="101410" custScaleY="214551" custLinFactY="-33870" custLinFactNeighborX="14236" custLinFactNeighborY="-100000">
        <dgm:presLayoutVars>
          <dgm:chMax val="0"/>
          <dgm:chPref val="0"/>
          <dgm:bulletEnabled val="1"/>
        </dgm:presLayoutVars>
      </dgm:prSet>
      <dgm:spPr/>
      <dgm:t>
        <a:bodyPr/>
        <a:lstStyle/>
        <a:p>
          <a:endParaRPr kumimoji="1" lang="ja-JP" altLang="en-US"/>
        </a:p>
      </dgm:t>
    </dgm:pt>
    <dgm:pt modelId="{3666227B-2A75-4B60-813A-1C1ABB3EB25A}" type="pres">
      <dgm:prSet presAssocID="{6CEE93DC-354E-4BCC-A5FD-B2D9F547C4E8}" presName="Image2" presStyleCnt="0"/>
      <dgm:spPr/>
    </dgm:pt>
    <dgm:pt modelId="{01227E79-180F-4CA3-98E1-68BB6B229A16}" type="pres">
      <dgm:prSet presAssocID="{6CEE93DC-354E-4BCC-A5FD-B2D9F547C4E8}" presName="Image" presStyleLbl="alignImgPlace1" presStyleIdx="1" presStyleCnt="6" custLinFactNeighborX="-32241" custLinFactNeighborY="50326"/>
      <dgm:spPr>
        <a:solidFill>
          <a:schemeClr val="accent2">
            <a:tint val="50000"/>
            <a:hueOff val="-2040808"/>
            <a:satOff val="10741"/>
            <a:lumOff val="2454"/>
          </a:schemeClr>
        </a:solidFill>
      </dgm:spPr>
      <dgm:t>
        <a:bodyPr/>
        <a:lstStyle/>
        <a:p>
          <a:endParaRPr kumimoji="1" lang="ja-JP" altLang="en-US"/>
        </a:p>
      </dgm:t>
    </dgm:pt>
    <dgm:pt modelId="{403C1EC4-8D14-46EE-A3CB-A1C1289E5B76}" type="pres">
      <dgm:prSet presAssocID="{6CEE93DC-354E-4BCC-A5FD-B2D9F547C4E8}" presName="Accent2" presStyleCnt="0"/>
      <dgm:spPr/>
    </dgm:pt>
    <dgm:pt modelId="{3960B054-F023-4DC0-A2CF-F987E5EDCDAC}" type="pres">
      <dgm:prSet presAssocID="{6CEE93DC-354E-4BCC-A5FD-B2D9F547C4E8}" presName="Accent" presStyleLbl="parChTrans1D1" presStyleIdx="1" presStyleCnt="6" custLinFactNeighborX="-36797" custLinFactNeighborY="57289"/>
      <dgm:spPr/>
    </dgm:pt>
    <dgm:pt modelId="{8D996486-4674-42D0-A6A9-119829093E2E}" type="pres">
      <dgm:prSet presAssocID="{6CEE93DC-354E-4BCC-A5FD-B2D9F547C4E8}" presName="Text2" presStyleLbl="alignImgPlace1" presStyleIdx="1" presStyleCnt="6" custScaleX="160242" custLinFactY="46686" custLinFactNeighborX="-40058" custLinFactNeighborY="100000">
        <dgm:presLayoutVars>
          <dgm:chMax val="0"/>
          <dgm:chPref val="0"/>
          <dgm:bulletEnabled val="1"/>
        </dgm:presLayoutVars>
      </dgm:prSet>
      <dgm:spPr/>
      <dgm:t>
        <a:bodyPr/>
        <a:lstStyle/>
        <a:p>
          <a:endParaRPr kumimoji="1" lang="ja-JP" altLang="en-US"/>
        </a:p>
      </dgm:t>
    </dgm:pt>
    <dgm:pt modelId="{ACC9F5D9-A7D9-49BF-B1A2-94F448C412E5}" type="pres">
      <dgm:prSet presAssocID="{A7D66151-A630-4756-B3E7-5F0F755ACA6F}" presName="Image3" presStyleCnt="0"/>
      <dgm:spPr/>
    </dgm:pt>
    <dgm:pt modelId="{B0058FFC-7C4C-4708-8691-92033853B13B}" type="pres">
      <dgm:prSet presAssocID="{A7D66151-A630-4756-B3E7-5F0F755ACA6F}" presName="Image" presStyleLbl="alignImgPlace1" presStyleIdx="2" presStyleCnt="6" custScaleX="108169" custScaleY="133959" custLinFactY="-42669" custLinFactNeighborX="-16927" custLinFactNeighborY="-100000"/>
      <dgm:spPr>
        <a:solidFill>
          <a:schemeClr val="accent2">
            <a:tint val="50000"/>
            <a:hueOff val="-4081616"/>
            <a:satOff val="21482"/>
            <a:lumOff val="4908"/>
          </a:schemeClr>
        </a:solidFill>
      </dgm:spPr>
    </dgm:pt>
    <dgm:pt modelId="{63F4577D-CF38-43B5-BD86-998CA6F13826}" type="pres">
      <dgm:prSet presAssocID="{A7D66151-A630-4756-B3E7-5F0F755ACA6F}" presName="Accent3" presStyleCnt="0"/>
      <dgm:spPr/>
    </dgm:pt>
    <dgm:pt modelId="{DB52EEBB-5B92-43AF-92CF-1BAFA5036C3B}" type="pres">
      <dgm:prSet presAssocID="{A7D66151-A630-4756-B3E7-5F0F755ACA6F}" presName="Accent" presStyleLbl="parChTrans1D1" presStyleIdx="2" presStyleCnt="6" custScaleX="108169" custScaleY="133959" custLinFactY="-70752" custLinFactNeighborX="-18846" custLinFactNeighborY="-100000"/>
      <dgm:spPr/>
      <dgm:t>
        <a:bodyPr/>
        <a:lstStyle/>
        <a:p>
          <a:endParaRPr kumimoji="1" lang="ja-JP" altLang="en-US"/>
        </a:p>
      </dgm:t>
    </dgm:pt>
    <dgm:pt modelId="{7CA92B9C-23FD-4FBF-8D40-00D8DF2937D4}" type="pres">
      <dgm:prSet presAssocID="{A7D66151-A630-4756-B3E7-5F0F755ACA6F}" presName="Text3" presStyleLbl="alignImgPlace1" presStyleIdx="2" presStyleCnt="6">
        <dgm:presLayoutVars>
          <dgm:chMax val="0"/>
          <dgm:chPref val="0"/>
          <dgm:bulletEnabled val="1"/>
        </dgm:presLayoutVars>
      </dgm:prSet>
      <dgm:spPr/>
      <dgm:t>
        <a:bodyPr/>
        <a:lstStyle/>
        <a:p>
          <a:endParaRPr kumimoji="1" lang="ja-JP" altLang="en-US"/>
        </a:p>
      </dgm:t>
    </dgm:pt>
    <dgm:pt modelId="{ECE5F4D8-A482-464F-BE9B-0430856D7AC1}" type="pres">
      <dgm:prSet presAssocID="{E9FE8363-CA62-47B9-8847-1B918FD2CC16}" presName="Image4" presStyleCnt="0"/>
      <dgm:spPr/>
    </dgm:pt>
    <dgm:pt modelId="{907B42BF-DCC0-4A58-8A9C-9900CFDCDDD2}" type="pres">
      <dgm:prSet presAssocID="{E9FE8363-CA62-47B9-8847-1B918FD2CC16}" presName="Image" presStyleLbl="alignImgPlace1" presStyleIdx="3" presStyleCnt="6" custScaleX="160513" custScaleY="191844" custLinFactNeighborX="88638" custLinFactNeighborY="-56677"/>
      <dgm:spPr>
        <a:solidFill>
          <a:schemeClr val="accent2">
            <a:tint val="50000"/>
            <a:hueOff val="-6122425"/>
            <a:satOff val="32224"/>
            <a:lumOff val="7361"/>
          </a:schemeClr>
        </a:solidFill>
      </dgm:spPr>
    </dgm:pt>
    <dgm:pt modelId="{B741C70D-778A-4053-A3E9-1EDD9C13B408}" type="pres">
      <dgm:prSet presAssocID="{E9FE8363-CA62-47B9-8847-1B918FD2CC16}" presName="Accent4" presStyleCnt="0"/>
      <dgm:spPr/>
    </dgm:pt>
    <dgm:pt modelId="{4765A9FD-C310-4EE4-8438-AC2560F75D10}" type="pres">
      <dgm:prSet presAssocID="{E9FE8363-CA62-47B9-8847-1B918FD2CC16}" presName="Accent" presStyleLbl="parChTrans1D1" presStyleIdx="3" presStyleCnt="6" custScaleX="170275" custScaleY="210838" custLinFactX="11624" custLinFactNeighborX="100000" custLinFactNeighborY="-70967"/>
      <dgm:spPr/>
      <dgm:t>
        <a:bodyPr/>
        <a:lstStyle/>
        <a:p>
          <a:endParaRPr kumimoji="1" lang="ja-JP" altLang="en-US"/>
        </a:p>
      </dgm:t>
    </dgm:pt>
    <dgm:pt modelId="{09D59D1B-5AB5-44B4-BF0E-33B0F9CACE45}" type="pres">
      <dgm:prSet presAssocID="{E9FE8363-CA62-47B9-8847-1B918FD2CC16}" presName="Text4" presStyleLbl="alignImgPlace1" presStyleIdx="3" presStyleCnt="6" custScaleX="208261" custScaleY="177532" custLinFactY="-11398" custLinFactNeighborX="99901" custLinFactNeighborY="-100000">
        <dgm:presLayoutVars>
          <dgm:chMax val="0"/>
          <dgm:chPref val="0"/>
          <dgm:bulletEnabled val="1"/>
        </dgm:presLayoutVars>
      </dgm:prSet>
      <dgm:spPr/>
      <dgm:t>
        <a:bodyPr/>
        <a:lstStyle/>
        <a:p>
          <a:endParaRPr kumimoji="1" lang="ja-JP" altLang="en-US"/>
        </a:p>
      </dgm:t>
    </dgm:pt>
    <dgm:pt modelId="{A91D4F5E-C594-42AB-B2F8-4A80F07F9050}" type="pres">
      <dgm:prSet presAssocID="{C1B78ECD-A3F7-41C0-8E92-52BA77A1629C}" presName="Image5" presStyleCnt="0"/>
      <dgm:spPr/>
    </dgm:pt>
    <dgm:pt modelId="{987ECA99-7A0C-4E8F-84D7-36AE2B8DA1B2}" type="pres">
      <dgm:prSet presAssocID="{C1B78ECD-A3F7-41C0-8E92-52BA77A1629C}" presName="Image" presStyleLbl="alignImgPlace1" presStyleIdx="4" presStyleCnt="6" custScaleX="103105" custScaleY="99539" custLinFactNeighborX="42681" custLinFactNeighborY="-30260"/>
      <dgm:spPr>
        <a:solidFill>
          <a:schemeClr val="accent2">
            <a:tint val="50000"/>
            <a:hueOff val="-8163233"/>
            <a:satOff val="42965"/>
            <a:lumOff val="9815"/>
          </a:schemeClr>
        </a:solidFill>
      </dgm:spPr>
      <dgm:t>
        <a:bodyPr/>
        <a:lstStyle/>
        <a:p>
          <a:endParaRPr kumimoji="1" lang="ja-JP" altLang="en-US"/>
        </a:p>
      </dgm:t>
    </dgm:pt>
    <dgm:pt modelId="{08067127-742B-4CBA-A8AB-CA4A7439AD07}" type="pres">
      <dgm:prSet presAssocID="{C1B78ECD-A3F7-41C0-8E92-52BA77A1629C}" presName="Accent5" presStyleCnt="0"/>
      <dgm:spPr/>
    </dgm:pt>
    <dgm:pt modelId="{A93D3853-A104-4D4C-A008-7372A467C2B9}" type="pres">
      <dgm:prSet presAssocID="{C1B78ECD-A3F7-41C0-8E92-52BA77A1629C}" presName="Accent" presStyleLbl="parChTrans1D1" presStyleIdx="4" presStyleCnt="6" custScaleX="103105" custScaleY="90615" custLinFactNeighborX="48382" custLinFactNeighborY="-34448"/>
      <dgm:spPr/>
      <dgm:t>
        <a:bodyPr/>
        <a:lstStyle/>
        <a:p>
          <a:endParaRPr kumimoji="1" lang="ja-JP" altLang="en-US"/>
        </a:p>
      </dgm:t>
    </dgm:pt>
    <dgm:pt modelId="{391BBDAE-D90F-4E7A-B486-881A4F46B391}" type="pres">
      <dgm:prSet presAssocID="{C1B78ECD-A3F7-41C0-8E92-52BA77A1629C}" presName="Text5" presStyleLbl="alignImgPlace1" presStyleIdx="4" presStyleCnt="6" custLinFactY="-67959" custLinFactNeighborX="47603" custLinFactNeighborY="-100000">
        <dgm:presLayoutVars>
          <dgm:chMax val="0"/>
          <dgm:chPref val="0"/>
          <dgm:bulletEnabled val="1"/>
        </dgm:presLayoutVars>
      </dgm:prSet>
      <dgm:spPr/>
      <dgm:t>
        <a:bodyPr/>
        <a:lstStyle/>
        <a:p>
          <a:endParaRPr kumimoji="1" lang="ja-JP" altLang="en-US"/>
        </a:p>
      </dgm:t>
    </dgm:pt>
    <dgm:pt modelId="{28607105-40A9-4A58-A188-38A821753768}" type="pres">
      <dgm:prSet presAssocID="{DD1694E3-3AEA-464E-B779-00CBFF6C2C7B}" presName="Image6" presStyleCnt="0"/>
      <dgm:spPr/>
    </dgm:pt>
    <dgm:pt modelId="{63DC3556-98FC-4FE7-8EE0-2C412F659E42}" type="pres">
      <dgm:prSet presAssocID="{DD1694E3-3AEA-464E-B779-00CBFF6C2C7B}" presName="Image" presStyleLbl="alignImgPlace1" presStyleIdx="5" presStyleCnt="6" custScaleX="121266" custScaleY="133428" custLinFactNeighborX="-20697" custLinFactNeighborY="-788"/>
      <dgm:spPr>
        <a:solidFill>
          <a:schemeClr val="accent2">
            <a:tint val="50000"/>
            <a:hueOff val="-10204041"/>
            <a:satOff val="53706"/>
            <a:lumOff val="12269"/>
          </a:schemeClr>
        </a:solidFill>
      </dgm:spPr>
    </dgm:pt>
    <dgm:pt modelId="{D1D7031E-6FAD-4509-9B90-8FF67046A247}" type="pres">
      <dgm:prSet presAssocID="{DD1694E3-3AEA-464E-B779-00CBFF6C2C7B}" presName="Accent6" presStyleCnt="0"/>
      <dgm:spPr/>
    </dgm:pt>
    <dgm:pt modelId="{434844B9-302C-4B85-B565-E2B1F496078A}" type="pres">
      <dgm:prSet presAssocID="{DD1694E3-3AEA-464E-B779-00CBFF6C2C7B}" presName="Accent" presStyleLbl="parChTrans1D1" presStyleIdx="5" presStyleCnt="6" custScaleX="121266" custScaleY="143907" custLinFactNeighborX="-23370" custLinFactNeighborY="-986"/>
      <dgm:spPr/>
    </dgm:pt>
    <dgm:pt modelId="{15053916-3C15-466A-A2A4-0AEBA6C0E170}" type="pres">
      <dgm:prSet presAssocID="{DD1694E3-3AEA-464E-B779-00CBFF6C2C7B}" presName="Text6" presStyleLbl="alignImgPlace1" presStyleIdx="5" presStyleCnt="6" custLinFactX="100000" custLinFactY="-200000" custLinFactNeighborX="178367" custLinFactNeighborY="-267911">
        <dgm:presLayoutVars>
          <dgm:chMax val="0"/>
          <dgm:chPref val="0"/>
          <dgm:bulletEnabled val="1"/>
        </dgm:presLayoutVars>
      </dgm:prSet>
      <dgm:spPr/>
      <dgm:t>
        <a:bodyPr/>
        <a:lstStyle/>
        <a:p>
          <a:endParaRPr kumimoji="1" lang="ja-JP" altLang="en-US"/>
        </a:p>
      </dgm:t>
    </dgm:pt>
  </dgm:ptLst>
  <dgm:cxnLst>
    <dgm:cxn modelId="{5DCF1CA7-B58D-4301-982C-D808B884A4A9}" type="presOf" srcId="{9DD7EFEC-9FF8-4A01-91E3-BBF37AE8B087}" destId="{EB6822E9-1167-4674-912A-E29075818C64}" srcOrd="0" destOrd="0" presId="urn:microsoft.com/office/officeart/2011/layout/ThemePictureAccent"/>
    <dgm:cxn modelId="{3FEA8A07-EB1C-421E-9D86-656C2AE43701}" srcId="{9DD7EFEC-9FF8-4A01-91E3-BBF37AE8B087}" destId="{12D52B3A-7028-488E-BF3D-E5C589231180}" srcOrd="8" destOrd="0" parTransId="{1B55147E-7113-49D1-B57C-7EB70A8FF9D6}" sibTransId="{BBB0917C-D7EB-4141-A9FE-3A8009B81BEE}"/>
    <dgm:cxn modelId="{46659941-A290-4D87-84A0-0B800F123B6D}" type="presOf" srcId="{DD1694E3-3AEA-464E-B779-00CBFF6C2C7B}" destId="{15053916-3C15-466A-A2A4-0AEBA6C0E170}" srcOrd="0" destOrd="0" presId="urn:microsoft.com/office/officeart/2011/layout/ThemePictureAccent"/>
    <dgm:cxn modelId="{C1E57114-9BEE-4B88-BA82-0C6E40BF956D}" srcId="{9DD7EFEC-9FF8-4A01-91E3-BBF37AE8B087}" destId="{DD1694E3-3AEA-464E-B779-00CBFF6C2C7B}" srcOrd="5" destOrd="0" parTransId="{DCBA5D64-CD5E-48ED-AA07-7DEF2303B383}" sibTransId="{E585466C-2303-4C92-AE10-0469FFBE95DE}"/>
    <dgm:cxn modelId="{09ADFF8C-CE29-48BA-9378-E05CD258EB7C}" srcId="{9DD7EFEC-9FF8-4A01-91E3-BBF37AE8B087}" destId="{A4EBD9E6-EB8E-4705-B87D-7F237A42A18E}" srcOrd="7" destOrd="0" parTransId="{480BF68B-7C06-43ED-B728-AFD77626A645}" sibTransId="{C25536A7-6187-4D67-8B10-976175EF4A75}"/>
    <dgm:cxn modelId="{8E5E7DF4-3199-4C77-B245-185B67A9A81A}" type="presOf" srcId="{6CEE93DC-354E-4BCC-A5FD-B2D9F547C4E8}" destId="{8D996486-4674-42D0-A6A9-119829093E2E}" srcOrd="0" destOrd="0" presId="urn:microsoft.com/office/officeart/2011/layout/ThemePictureAccent"/>
    <dgm:cxn modelId="{6A0ADC85-B055-4792-A3ED-FBCA75459F21}" type="presOf" srcId="{9BE8024D-E18F-45B3-9D97-169AC9D285F0}" destId="{0A3A3BBB-6BF7-4659-BF4A-825274944311}" srcOrd="0" destOrd="0" presId="urn:microsoft.com/office/officeart/2011/layout/ThemePictureAccent"/>
    <dgm:cxn modelId="{67EB3A43-0DC8-469C-833A-4ED2867396CB}" type="presOf" srcId="{C1B78ECD-A3F7-41C0-8E92-52BA77A1629C}" destId="{391BBDAE-D90F-4E7A-B486-881A4F46B391}" srcOrd="0" destOrd="0" presId="urn:microsoft.com/office/officeart/2011/layout/ThemePictureAccent"/>
    <dgm:cxn modelId="{567D44AD-E7BA-4637-8B6C-3481FD6D8C3E}" srcId="{9DD7EFEC-9FF8-4A01-91E3-BBF37AE8B087}" destId="{6CEE93DC-354E-4BCC-A5FD-B2D9F547C4E8}" srcOrd="1" destOrd="0" parTransId="{0203CC06-8724-401D-8214-D4D076352DD0}" sibTransId="{0A19AC39-571F-424C-89FA-9FF5BB8BFE15}"/>
    <dgm:cxn modelId="{535EF73B-3985-40A9-A8C6-8D2381D5BDC9}" srcId="{9DD7EFEC-9FF8-4A01-91E3-BBF37AE8B087}" destId="{9BE8024D-E18F-45B3-9D97-169AC9D285F0}" srcOrd="0" destOrd="0" parTransId="{089978A8-CD2B-433F-A934-57A069A393DE}" sibTransId="{4A99C3E2-35C9-4E97-8565-41A2AD399636}"/>
    <dgm:cxn modelId="{69CF17D0-33B3-4657-AAF7-E778D548B592}" type="presOf" srcId="{A7D66151-A630-4756-B3E7-5F0F755ACA6F}" destId="{7CA92B9C-23FD-4FBF-8D40-00D8DF2937D4}" srcOrd="0" destOrd="0" presId="urn:microsoft.com/office/officeart/2011/layout/ThemePictureAccent"/>
    <dgm:cxn modelId="{6519D893-8CDD-4449-A109-CEACF9C98767}" srcId="{9DD7EFEC-9FF8-4A01-91E3-BBF37AE8B087}" destId="{C1B78ECD-A3F7-41C0-8E92-52BA77A1629C}" srcOrd="4" destOrd="0" parTransId="{B542AB75-BA1E-4E7E-B6F0-DFE9691F07A3}" sibTransId="{1767CD5D-CAF7-46F5-954C-D7CF8960E233}"/>
    <dgm:cxn modelId="{7E084E8C-6F3C-40FE-9048-ED5F8D03C7F0}" srcId="{9DD7EFEC-9FF8-4A01-91E3-BBF37AE8B087}" destId="{F6623095-2D50-4CFC-93BF-9B3B3FA89D3F}" srcOrd="9" destOrd="0" parTransId="{71BCA607-237B-424F-80EC-7CB9F86D5162}" sibTransId="{A570A5EC-FB70-401C-A8C7-70064A3595AF}"/>
    <dgm:cxn modelId="{68274F90-D477-485E-B7B2-AE5FE70F527F}" srcId="{9DD7EFEC-9FF8-4A01-91E3-BBF37AE8B087}" destId="{9FB3764E-517F-4F22-A909-9AEF82DD4448}" srcOrd="6" destOrd="0" parTransId="{789BC84D-DC2F-43E3-BA31-4EE3D34F5B4B}" sibTransId="{5C936B5B-E0B1-410A-9B97-ACBCA6B5E3D7}"/>
    <dgm:cxn modelId="{8C0EF200-A096-4E37-8261-A83441CD8B30}" srcId="{9DD7EFEC-9FF8-4A01-91E3-BBF37AE8B087}" destId="{A7D66151-A630-4756-B3E7-5F0F755ACA6F}" srcOrd="2" destOrd="0" parTransId="{12329581-4E66-4B22-BA34-112646B5FE3F}" sibTransId="{5FAB26D2-107A-4541-8407-9543D1F8473A}"/>
    <dgm:cxn modelId="{AA71C2B9-BE09-4A47-94B9-095735A3D031}" srcId="{9DD7EFEC-9FF8-4A01-91E3-BBF37AE8B087}" destId="{E9FE8363-CA62-47B9-8847-1B918FD2CC16}" srcOrd="3" destOrd="0" parTransId="{DEC23034-9164-4C09-A2D1-1CA5CDEC9E88}" sibTransId="{8CD485A4-2AF7-4C84-9201-37004C706946}"/>
    <dgm:cxn modelId="{EB7306F6-AD21-4D24-9D94-A49D9C18B6AD}" type="presOf" srcId="{E9FE8363-CA62-47B9-8847-1B918FD2CC16}" destId="{09D59D1B-5AB5-44B4-BF0E-33B0F9CACE45}" srcOrd="0" destOrd="0" presId="urn:microsoft.com/office/officeart/2011/layout/ThemePictureAccent"/>
    <dgm:cxn modelId="{89FE312B-1F4A-488A-8CBF-22B30686D484}" type="presParOf" srcId="{EB6822E9-1167-4674-912A-E29075818C64}" destId="{4F7AFEE9-8191-40CB-A598-B7F230AE8101}" srcOrd="0" destOrd="0" presId="urn:microsoft.com/office/officeart/2011/layout/ThemePictureAccent"/>
    <dgm:cxn modelId="{8C7D8498-DD52-4C5D-B785-36E3CF5E41EE}" type="presParOf" srcId="{4F7AFEE9-8191-40CB-A598-B7F230AE8101}" destId="{D6622D08-EFB3-400A-9DBB-4EE7FB0424B4}" srcOrd="0" destOrd="0" presId="urn:microsoft.com/office/officeart/2011/layout/ThemePictureAccent"/>
    <dgm:cxn modelId="{D971529C-8A09-46CF-9A11-088D7F36D8F5}" type="presParOf" srcId="{EB6822E9-1167-4674-912A-E29075818C64}" destId="{815A18B0-0D14-4E57-89E6-E242B8724D74}" srcOrd="1" destOrd="0" presId="urn:microsoft.com/office/officeart/2011/layout/ThemePictureAccent"/>
    <dgm:cxn modelId="{4470F08E-37A4-472C-BBFF-CFC623B2886C}" type="presParOf" srcId="{815A18B0-0D14-4E57-89E6-E242B8724D74}" destId="{61A82BBA-9E54-4771-B2B4-62C7ABCD9C51}" srcOrd="0" destOrd="0" presId="urn:microsoft.com/office/officeart/2011/layout/ThemePictureAccent"/>
    <dgm:cxn modelId="{8554E0FC-4AE6-468C-A019-877111F76BF8}" type="presParOf" srcId="{EB6822E9-1167-4674-912A-E29075818C64}" destId="{0A3A3BBB-6BF7-4659-BF4A-825274944311}" srcOrd="2" destOrd="0" presId="urn:microsoft.com/office/officeart/2011/layout/ThemePictureAccent"/>
    <dgm:cxn modelId="{836F502C-9D9B-47EF-A350-33983E530527}" type="presParOf" srcId="{EB6822E9-1167-4674-912A-E29075818C64}" destId="{3666227B-2A75-4B60-813A-1C1ABB3EB25A}" srcOrd="3" destOrd="0" presId="urn:microsoft.com/office/officeart/2011/layout/ThemePictureAccent"/>
    <dgm:cxn modelId="{FA1AEB12-E563-4385-BB86-BE9AA94743BB}" type="presParOf" srcId="{3666227B-2A75-4B60-813A-1C1ABB3EB25A}" destId="{01227E79-180F-4CA3-98E1-68BB6B229A16}" srcOrd="0" destOrd="0" presId="urn:microsoft.com/office/officeart/2011/layout/ThemePictureAccent"/>
    <dgm:cxn modelId="{65B3471E-B1D4-481D-892F-B92280B4A07E}" type="presParOf" srcId="{EB6822E9-1167-4674-912A-E29075818C64}" destId="{403C1EC4-8D14-46EE-A3CB-A1C1289E5B76}" srcOrd="4" destOrd="0" presId="urn:microsoft.com/office/officeart/2011/layout/ThemePictureAccent"/>
    <dgm:cxn modelId="{89FF32A5-7588-45AB-AC0B-6F9CF83921E1}" type="presParOf" srcId="{403C1EC4-8D14-46EE-A3CB-A1C1289E5B76}" destId="{3960B054-F023-4DC0-A2CF-F987E5EDCDAC}" srcOrd="0" destOrd="0" presId="urn:microsoft.com/office/officeart/2011/layout/ThemePictureAccent"/>
    <dgm:cxn modelId="{721F1325-35B0-4E83-AD13-9FB95FE7C281}" type="presParOf" srcId="{EB6822E9-1167-4674-912A-E29075818C64}" destId="{8D996486-4674-42D0-A6A9-119829093E2E}" srcOrd="5" destOrd="0" presId="urn:microsoft.com/office/officeart/2011/layout/ThemePictureAccent"/>
    <dgm:cxn modelId="{6C6D6D7A-B80B-437F-AFCB-B655484BBA37}" type="presParOf" srcId="{EB6822E9-1167-4674-912A-E29075818C64}" destId="{ACC9F5D9-A7D9-49BF-B1A2-94F448C412E5}" srcOrd="6" destOrd="0" presId="urn:microsoft.com/office/officeart/2011/layout/ThemePictureAccent"/>
    <dgm:cxn modelId="{599054FF-D815-40E0-B790-AAB0829744AC}" type="presParOf" srcId="{ACC9F5D9-A7D9-49BF-B1A2-94F448C412E5}" destId="{B0058FFC-7C4C-4708-8691-92033853B13B}" srcOrd="0" destOrd="0" presId="urn:microsoft.com/office/officeart/2011/layout/ThemePictureAccent"/>
    <dgm:cxn modelId="{F50B1396-B3D2-4343-8D33-27C3E7AABBFB}" type="presParOf" srcId="{EB6822E9-1167-4674-912A-E29075818C64}" destId="{63F4577D-CF38-43B5-BD86-998CA6F13826}" srcOrd="7" destOrd="0" presId="urn:microsoft.com/office/officeart/2011/layout/ThemePictureAccent"/>
    <dgm:cxn modelId="{5A5A0627-36F4-4601-AF6C-CB4B0089C8E9}" type="presParOf" srcId="{63F4577D-CF38-43B5-BD86-998CA6F13826}" destId="{DB52EEBB-5B92-43AF-92CF-1BAFA5036C3B}" srcOrd="0" destOrd="0" presId="urn:microsoft.com/office/officeart/2011/layout/ThemePictureAccent"/>
    <dgm:cxn modelId="{BF5C4CE3-E82F-44F5-90DF-F3F46312BD57}" type="presParOf" srcId="{EB6822E9-1167-4674-912A-E29075818C64}" destId="{7CA92B9C-23FD-4FBF-8D40-00D8DF2937D4}" srcOrd="8" destOrd="0" presId="urn:microsoft.com/office/officeart/2011/layout/ThemePictureAccent"/>
    <dgm:cxn modelId="{686AEB94-F87E-43C5-BFB4-8394371DA38F}" type="presParOf" srcId="{EB6822E9-1167-4674-912A-E29075818C64}" destId="{ECE5F4D8-A482-464F-BE9B-0430856D7AC1}" srcOrd="9" destOrd="0" presId="urn:microsoft.com/office/officeart/2011/layout/ThemePictureAccent"/>
    <dgm:cxn modelId="{33EDE963-9DC0-476C-8E2D-8378041446B6}" type="presParOf" srcId="{ECE5F4D8-A482-464F-BE9B-0430856D7AC1}" destId="{907B42BF-DCC0-4A58-8A9C-9900CFDCDDD2}" srcOrd="0" destOrd="0" presId="urn:microsoft.com/office/officeart/2011/layout/ThemePictureAccent"/>
    <dgm:cxn modelId="{65E67B9F-0F7E-4637-BF5B-EE868417ACBF}" type="presParOf" srcId="{EB6822E9-1167-4674-912A-E29075818C64}" destId="{B741C70D-778A-4053-A3E9-1EDD9C13B408}" srcOrd="10" destOrd="0" presId="urn:microsoft.com/office/officeart/2011/layout/ThemePictureAccent"/>
    <dgm:cxn modelId="{9525AB1A-6D2C-40B2-A4A6-71E254D33547}" type="presParOf" srcId="{B741C70D-778A-4053-A3E9-1EDD9C13B408}" destId="{4765A9FD-C310-4EE4-8438-AC2560F75D10}" srcOrd="0" destOrd="0" presId="urn:microsoft.com/office/officeart/2011/layout/ThemePictureAccent"/>
    <dgm:cxn modelId="{0D7B6B40-6046-46F9-BAE1-F82E05B3F8BF}" type="presParOf" srcId="{EB6822E9-1167-4674-912A-E29075818C64}" destId="{09D59D1B-5AB5-44B4-BF0E-33B0F9CACE45}" srcOrd="11" destOrd="0" presId="urn:microsoft.com/office/officeart/2011/layout/ThemePictureAccent"/>
    <dgm:cxn modelId="{855AFB71-A793-4D8A-BE6D-316B064A21F7}" type="presParOf" srcId="{EB6822E9-1167-4674-912A-E29075818C64}" destId="{A91D4F5E-C594-42AB-B2F8-4A80F07F9050}" srcOrd="12" destOrd="0" presId="urn:microsoft.com/office/officeart/2011/layout/ThemePictureAccent"/>
    <dgm:cxn modelId="{9439E322-236A-4328-934B-B57FB0024690}" type="presParOf" srcId="{A91D4F5E-C594-42AB-B2F8-4A80F07F9050}" destId="{987ECA99-7A0C-4E8F-84D7-36AE2B8DA1B2}" srcOrd="0" destOrd="0" presId="urn:microsoft.com/office/officeart/2011/layout/ThemePictureAccent"/>
    <dgm:cxn modelId="{23C2DD40-05F4-4965-81FD-FBDC1974E519}" type="presParOf" srcId="{EB6822E9-1167-4674-912A-E29075818C64}" destId="{08067127-742B-4CBA-A8AB-CA4A7439AD07}" srcOrd="13" destOrd="0" presId="urn:microsoft.com/office/officeart/2011/layout/ThemePictureAccent"/>
    <dgm:cxn modelId="{65A561AC-123D-4C00-8DFA-7CDC89679810}" type="presParOf" srcId="{08067127-742B-4CBA-A8AB-CA4A7439AD07}" destId="{A93D3853-A104-4D4C-A008-7372A467C2B9}" srcOrd="0" destOrd="0" presId="urn:microsoft.com/office/officeart/2011/layout/ThemePictureAccent"/>
    <dgm:cxn modelId="{5A3969EC-C8AC-4D38-A822-E050C562DAD7}" type="presParOf" srcId="{EB6822E9-1167-4674-912A-E29075818C64}" destId="{391BBDAE-D90F-4E7A-B486-881A4F46B391}" srcOrd="14" destOrd="0" presId="urn:microsoft.com/office/officeart/2011/layout/ThemePictureAccent"/>
    <dgm:cxn modelId="{99EE123A-B6D3-4945-AB4E-A7A80C169D7B}" type="presParOf" srcId="{EB6822E9-1167-4674-912A-E29075818C64}" destId="{28607105-40A9-4A58-A188-38A821753768}" srcOrd="15" destOrd="0" presId="urn:microsoft.com/office/officeart/2011/layout/ThemePictureAccent"/>
    <dgm:cxn modelId="{BCD2C238-F576-4303-80FF-A43B8A484191}" type="presParOf" srcId="{28607105-40A9-4A58-A188-38A821753768}" destId="{63DC3556-98FC-4FE7-8EE0-2C412F659E42}" srcOrd="0" destOrd="0" presId="urn:microsoft.com/office/officeart/2011/layout/ThemePictureAccent"/>
    <dgm:cxn modelId="{6FAA4D2E-0194-422C-A052-881E55444FF2}" type="presParOf" srcId="{EB6822E9-1167-4674-912A-E29075818C64}" destId="{D1D7031E-6FAD-4509-9B90-8FF67046A247}" srcOrd="16" destOrd="0" presId="urn:microsoft.com/office/officeart/2011/layout/ThemePictureAccent"/>
    <dgm:cxn modelId="{266C912C-2E24-4F23-BF58-5AB9454C9EA6}" type="presParOf" srcId="{D1D7031E-6FAD-4509-9B90-8FF67046A247}" destId="{434844B9-302C-4B85-B565-E2B1F496078A}" srcOrd="0" destOrd="0" presId="urn:microsoft.com/office/officeart/2011/layout/ThemePictureAccent"/>
    <dgm:cxn modelId="{D9BE815E-8923-4642-925B-86E032E212B4}" type="presParOf" srcId="{EB6822E9-1167-4674-912A-E29075818C64}" destId="{15053916-3C15-466A-A2A4-0AEBA6C0E170}" srcOrd="17"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51D35C-5A3D-4D0F-80B4-DCB397E7B4E8}" type="doc">
      <dgm:prSet loTypeId="urn:microsoft.com/office/officeart/2005/8/layout/pyramid1" loCatId="pyramid" qsTypeId="urn:microsoft.com/office/officeart/2005/8/quickstyle/simple1" qsCatId="simple" csTypeId="urn:microsoft.com/office/officeart/2005/8/colors/accent2_3" csCatId="accent2" phldr="1"/>
      <dgm:spPr/>
    </dgm:pt>
    <dgm:pt modelId="{B6C7F216-3992-49FB-8FC8-6879EDDC5CAE}" type="pres">
      <dgm:prSet presAssocID="{D851D35C-5A3D-4D0F-80B4-DCB397E7B4E8}" presName="Name0" presStyleCnt="0">
        <dgm:presLayoutVars>
          <dgm:dir/>
          <dgm:animLvl val="lvl"/>
          <dgm:resizeHandles val="exact"/>
        </dgm:presLayoutVars>
      </dgm:prSet>
      <dgm:spPr/>
    </dgm:pt>
  </dgm:ptLst>
  <dgm:cxnLst>
    <dgm:cxn modelId="{91939F63-B41F-4EE4-8C67-EE6D0D8134DF}" type="presOf" srcId="{D851D35C-5A3D-4D0F-80B4-DCB397E7B4E8}" destId="{B6C7F216-3992-49FB-8FC8-6879EDDC5CAE}" srcOrd="0"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51D35C-5A3D-4D0F-80B4-DCB397E7B4E8}" type="doc">
      <dgm:prSet loTypeId="urn:microsoft.com/office/officeart/2005/8/layout/pyramid1" loCatId="pyramid" qsTypeId="urn:microsoft.com/office/officeart/2005/8/quickstyle/simple1" qsCatId="simple" csTypeId="urn:microsoft.com/office/officeart/2005/8/colors/accent2_3" csCatId="accent2" phldr="1"/>
      <dgm:spPr/>
    </dgm:pt>
    <dgm:pt modelId="{2622482A-2A49-46C0-BA55-B64089281214}">
      <dgm:prSet phldrT="[Text]" custT="1"/>
      <dgm:spPr/>
      <dgm:t>
        <a:bodyPr/>
        <a:lstStyle/>
        <a:p>
          <a:endParaRPr kumimoji="1" lang="en-US" altLang="zh-CN" sz="1300" dirty="0" smtClean="0">
            <a:latin typeface="SimSun" panose="02010600030101010101" pitchFamily="2" charset="-122"/>
            <a:ea typeface="SimSun" panose="02010600030101010101" pitchFamily="2" charset="-122"/>
          </a:endParaRPr>
        </a:p>
        <a:p>
          <a:r>
            <a:rPr kumimoji="1" lang="zh-CN" altLang="en-US" sz="1300" b="1" dirty="0" smtClean="0">
              <a:solidFill>
                <a:schemeClr val="bg1"/>
              </a:solidFill>
              <a:latin typeface="SimSun" panose="02010600030101010101" pitchFamily="2" charset="-122"/>
              <a:ea typeface="SimSun" panose="02010600030101010101" pitchFamily="2" charset="-122"/>
            </a:rPr>
            <a:t>帮助</a:t>
          </a:r>
          <a:r>
            <a:rPr kumimoji="1" lang="en-US" altLang="zh-CN" sz="1300" b="1" dirty="0" smtClean="0">
              <a:solidFill>
                <a:schemeClr val="bg1"/>
              </a:solidFill>
              <a:latin typeface="SimSun" panose="02010600030101010101" pitchFamily="2" charset="-122"/>
              <a:ea typeface="SimSun" panose="02010600030101010101" pitchFamily="2" charset="-122"/>
            </a:rPr>
            <a:t/>
          </a:r>
          <a:br>
            <a:rPr kumimoji="1" lang="en-US" altLang="zh-CN" sz="1300" b="1" dirty="0" smtClean="0">
              <a:solidFill>
                <a:schemeClr val="bg1"/>
              </a:solidFill>
              <a:latin typeface="SimSun" panose="02010600030101010101" pitchFamily="2" charset="-122"/>
              <a:ea typeface="SimSun" panose="02010600030101010101" pitchFamily="2" charset="-122"/>
            </a:rPr>
          </a:br>
          <a:r>
            <a:rPr kumimoji="1" lang="zh-CN" altLang="en-US" sz="1300" b="1" dirty="0" smtClean="0">
              <a:solidFill>
                <a:schemeClr val="bg1"/>
              </a:solidFill>
              <a:latin typeface="SimSun" panose="02010600030101010101" pitchFamily="2" charset="-122"/>
              <a:ea typeface="SimSun" panose="02010600030101010101" pitchFamily="2" charset="-122"/>
            </a:rPr>
            <a:t>用户更</a:t>
          </a:r>
          <a:r>
            <a:rPr kumimoji="1" lang="en-US" altLang="zh-CN" sz="1300" b="1" dirty="0" smtClean="0">
              <a:solidFill>
                <a:schemeClr val="bg1"/>
              </a:solidFill>
              <a:latin typeface="SimSun" panose="02010600030101010101" pitchFamily="2" charset="-122"/>
              <a:ea typeface="SimSun" panose="02010600030101010101" pitchFamily="2" charset="-122"/>
            </a:rPr>
            <a:t/>
          </a:r>
          <a:br>
            <a:rPr kumimoji="1" lang="en-US" altLang="zh-CN" sz="1300" b="1" dirty="0" smtClean="0">
              <a:solidFill>
                <a:schemeClr val="bg1"/>
              </a:solidFill>
              <a:latin typeface="SimSun" panose="02010600030101010101" pitchFamily="2" charset="-122"/>
              <a:ea typeface="SimSun" panose="02010600030101010101" pitchFamily="2" charset="-122"/>
            </a:rPr>
          </a:br>
          <a:r>
            <a:rPr kumimoji="1" lang="zh-CN" altLang="en-US" sz="1300" b="1" dirty="0" smtClean="0">
              <a:solidFill>
                <a:schemeClr val="bg1"/>
              </a:solidFill>
              <a:latin typeface="SimSun" panose="02010600030101010101" pitchFamily="2" charset="-122"/>
              <a:ea typeface="SimSun" panose="02010600030101010101" pitchFamily="2" charset="-122"/>
            </a:rPr>
            <a:t>好的改变</a:t>
          </a:r>
          <a:endParaRPr kumimoji="1" lang="ja-JP" altLang="en-US" sz="1300" b="1" dirty="0">
            <a:solidFill>
              <a:schemeClr val="bg1"/>
            </a:solidFill>
            <a:latin typeface="SimSun" panose="02010600030101010101" pitchFamily="2" charset="-122"/>
            <a:ea typeface="SimSun" panose="02010600030101010101" pitchFamily="2" charset="-122"/>
          </a:endParaRPr>
        </a:p>
      </dgm:t>
    </dgm:pt>
    <dgm:pt modelId="{C09BD061-3C3D-495E-A2EE-CD4FAED3AB88}" type="parTrans" cxnId="{46FA5DBE-75CE-4144-B340-84A29DD4D5F6}">
      <dgm:prSet/>
      <dgm:spPr/>
      <dgm:t>
        <a:bodyPr/>
        <a:lstStyle/>
        <a:p>
          <a:endParaRPr kumimoji="1" lang="ja-JP" altLang="en-US"/>
        </a:p>
      </dgm:t>
    </dgm:pt>
    <dgm:pt modelId="{B4986035-8CBA-46EC-8D8A-8AA04B5353F3}" type="sibTrans" cxnId="{46FA5DBE-75CE-4144-B340-84A29DD4D5F6}">
      <dgm:prSet/>
      <dgm:spPr/>
      <dgm:t>
        <a:bodyPr/>
        <a:lstStyle/>
        <a:p>
          <a:endParaRPr kumimoji="1" lang="ja-JP" altLang="en-US"/>
        </a:p>
      </dgm:t>
    </dgm:pt>
    <dgm:pt modelId="{D718BBA4-52E3-4430-812B-5ABDB61B5F8D}">
      <dgm:prSet phldrT="[Text]" custT="1"/>
      <dgm:spPr/>
      <dgm:t>
        <a:bodyPr/>
        <a:lstStyle/>
        <a:p>
          <a:r>
            <a:rPr kumimoji="1" lang="zh-CN" altLang="en-US" sz="1300" b="1" dirty="0" smtClean="0">
              <a:solidFill>
                <a:schemeClr val="bg1"/>
              </a:solidFill>
              <a:latin typeface="SimSun" panose="02010600030101010101" pitchFamily="2" charset="-122"/>
              <a:ea typeface="SimSun" panose="02010600030101010101" pitchFamily="2" charset="-122"/>
            </a:rPr>
            <a:t>创造有乐</a:t>
          </a:r>
          <a:r>
            <a:rPr kumimoji="1" lang="zh-CN" altLang="en-US" sz="1300" b="1" dirty="0" smtClean="0">
              <a:solidFill>
                <a:schemeClr val="bg1"/>
              </a:solidFill>
              <a:latin typeface="SimSun" panose="02010600030101010101" pitchFamily="2" charset="-122"/>
              <a:ea typeface="SimSun" panose="02010600030101010101" pitchFamily="2" charset="-122"/>
            </a:rPr>
            <a:t>趣</a:t>
          </a:r>
          <a:r>
            <a:rPr kumimoji="1" lang="en-US" altLang="zh-CN" sz="1300" b="1" dirty="0" smtClean="0">
              <a:solidFill>
                <a:schemeClr val="bg1"/>
              </a:solidFill>
              <a:latin typeface="SimSun" panose="02010600030101010101" pitchFamily="2" charset="-122"/>
              <a:ea typeface="SimSun" panose="02010600030101010101" pitchFamily="2" charset="-122"/>
            </a:rPr>
            <a:t/>
          </a:r>
          <a:br>
            <a:rPr kumimoji="1" lang="en-US" altLang="zh-CN" sz="1300" b="1" dirty="0" smtClean="0">
              <a:solidFill>
                <a:schemeClr val="bg1"/>
              </a:solidFill>
              <a:latin typeface="SimSun" panose="02010600030101010101" pitchFamily="2" charset="-122"/>
              <a:ea typeface="SimSun" panose="02010600030101010101" pitchFamily="2" charset="-122"/>
            </a:rPr>
          </a:br>
          <a:r>
            <a:rPr kumimoji="1" lang="zh-CN" altLang="en-US" sz="1300" b="1" dirty="0" smtClean="0">
              <a:solidFill>
                <a:schemeClr val="bg1"/>
              </a:solidFill>
              <a:latin typeface="SimSun" panose="02010600030101010101" pitchFamily="2" charset="-122"/>
              <a:ea typeface="SimSun" panose="02010600030101010101" pitchFamily="2" charset="-122"/>
            </a:rPr>
            <a:t>的并</a:t>
          </a:r>
          <a:r>
            <a:rPr kumimoji="1" lang="zh-CN" altLang="en-US" sz="1300" b="1" dirty="0" smtClean="0">
              <a:solidFill>
                <a:schemeClr val="bg1"/>
              </a:solidFill>
              <a:latin typeface="SimSun" panose="02010600030101010101" pitchFamily="2" charset="-122"/>
              <a:ea typeface="SimSun" panose="02010600030101010101" pitchFamily="2" charset="-122"/>
            </a:rPr>
            <a:t>能</a:t>
          </a:r>
          <a:r>
            <a:rPr kumimoji="1" lang="zh-CN" altLang="en-US" sz="1300" b="1" dirty="0" smtClean="0">
              <a:solidFill>
                <a:schemeClr val="bg1"/>
              </a:solidFill>
              <a:latin typeface="SimSun" panose="02010600030101010101" pitchFamily="2" charset="-122"/>
              <a:ea typeface="SimSun" panose="02010600030101010101" pitchFamily="2" charset="-122"/>
            </a:rPr>
            <a:t>与</a:t>
          </a:r>
          <a:r>
            <a:rPr kumimoji="1" lang="en-US" altLang="zh-CN" sz="1300" b="1" dirty="0" smtClean="0">
              <a:solidFill>
                <a:schemeClr val="bg1"/>
              </a:solidFill>
              <a:latin typeface="SimSun" panose="02010600030101010101" pitchFamily="2" charset="-122"/>
              <a:ea typeface="SimSun" panose="02010600030101010101" pitchFamily="2" charset="-122"/>
            </a:rPr>
            <a:t/>
          </a:r>
          <a:br>
            <a:rPr kumimoji="1" lang="en-US" altLang="zh-CN" sz="1300" b="1" dirty="0" smtClean="0">
              <a:solidFill>
                <a:schemeClr val="bg1"/>
              </a:solidFill>
              <a:latin typeface="SimSun" panose="02010600030101010101" pitchFamily="2" charset="-122"/>
              <a:ea typeface="SimSun" panose="02010600030101010101" pitchFamily="2" charset="-122"/>
            </a:rPr>
          </a:br>
          <a:r>
            <a:rPr kumimoji="1" lang="zh-CN" altLang="en-US" sz="1300" b="1" dirty="0" smtClean="0">
              <a:solidFill>
                <a:schemeClr val="bg1"/>
              </a:solidFill>
              <a:latin typeface="SimSun" panose="02010600030101010101" pitchFamily="2" charset="-122"/>
              <a:ea typeface="SimSun" panose="02010600030101010101" pitchFamily="2" charset="-122"/>
            </a:rPr>
            <a:t>他人分</a:t>
          </a:r>
          <a:r>
            <a:rPr kumimoji="1" lang="zh-CN" altLang="en-US" sz="1300" b="1" dirty="0" smtClean="0">
              <a:solidFill>
                <a:schemeClr val="bg1"/>
              </a:solidFill>
              <a:latin typeface="SimSun" panose="02010600030101010101" pitchFamily="2" charset="-122"/>
              <a:ea typeface="SimSun" panose="02010600030101010101" pitchFamily="2" charset="-122"/>
            </a:rPr>
            <a:t>享的体验</a:t>
          </a:r>
          <a:endParaRPr kumimoji="1" lang="ja-JP" altLang="en-US" sz="1300" b="1" dirty="0">
            <a:solidFill>
              <a:schemeClr val="bg1"/>
            </a:solidFill>
            <a:latin typeface="SimSun" panose="02010600030101010101" pitchFamily="2" charset="-122"/>
            <a:ea typeface="SimSun" panose="02010600030101010101" pitchFamily="2" charset="-122"/>
          </a:endParaRPr>
        </a:p>
      </dgm:t>
    </dgm:pt>
    <dgm:pt modelId="{B854B6D6-37B9-4ED6-811D-BB4E0BFFD71D}" type="parTrans" cxnId="{BC1E88C1-FE49-44D0-B845-B2DA474B2BF2}">
      <dgm:prSet/>
      <dgm:spPr/>
      <dgm:t>
        <a:bodyPr/>
        <a:lstStyle/>
        <a:p>
          <a:endParaRPr kumimoji="1" lang="ja-JP" altLang="en-US"/>
        </a:p>
      </dgm:t>
    </dgm:pt>
    <dgm:pt modelId="{A5BE1660-542E-497B-A928-52D0D42E9636}" type="sibTrans" cxnId="{BC1E88C1-FE49-44D0-B845-B2DA474B2BF2}">
      <dgm:prSet/>
      <dgm:spPr/>
      <dgm:t>
        <a:bodyPr/>
        <a:lstStyle/>
        <a:p>
          <a:endParaRPr kumimoji="1" lang="ja-JP" altLang="en-US"/>
        </a:p>
      </dgm:t>
    </dgm:pt>
    <dgm:pt modelId="{317E0D55-AE75-4EF2-A1C1-4D14164C1BEE}">
      <dgm:prSet phldrT="[Text]" custT="1"/>
      <dgm:spPr/>
      <dgm:t>
        <a:bodyPr/>
        <a:lstStyle/>
        <a:p>
          <a:r>
            <a:rPr kumimoji="1" lang="zh-CN" altLang="en-US" sz="1300" b="1" dirty="0" smtClean="0">
              <a:solidFill>
                <a:schemeClr val="bg1"/>
              </a:solidFill>
              <a:latin typeface="SimSun" panose="02010600030101010101" pitchFamily="2" charset="-122"/>
              <a:ea typeface="SimSun" panose="02010600030101010101" pitchFamily="2" charset="-122"/>
            </a:rPr>
            <a:t>提供有价值的信息与服务</a:t>
          </a:r>
          <a:endParaRPr kumimoji="1" lang="ja-JP" altLang="en-US" sz="1300" b="1" dirty="0">
            <a:solidFill>
              <a:schemeClr val="bg1"/>
            </a:solidFill>
            <a:latin typeface="SimSun" panose="02010600030101010101" pitchFamily="2" charset="-122"/>
            <a:ea typeface="SimSun" panose="02010600030101010101" pitchFamily="2" charset="-122"/>
          </a:endParaRPr>
        </a:p>
      </dgm:t>
    </dgm:pt>
    <dgm:pt modelId="{B8C26078-1544-47CE-842B-ECAE63807DEF}" type="parTrans" cxnId="{2560A580-DFAF-4B9A-98BB-B1D48DC52E26}">
      <dgm:prSet/>
      <dgm:spPr/>
      <dgm:t>
        <a:bodyPr/>
        <a:lstStyle/>
        <a:p>
          <a:endParaRPr kumimoji="1" lang="ja-JP" altLang="en-US"/>
        </a:p>
      </dgm:t>
    </dgm:pt>
    <dgm:pt modelId="{64C6ED03-5AC2-4E48-A529-242408DE50A5}" type="sibTrans" cxnId="{2560A580-DFAF-4B9A-98BB-B1D48DC52E26}">
      <dgm:prSet/>
      <dgm:spPr/>
      <dgm:t>
        <a:bodyPr/>
        <a:lstStyle/>
        <a:p>
          <a:endParaRPr kumimoji="1" lang="ja-JP" altLang="en-US"/>
        </a:p>
      </dgm:t>
    </dgm:pt>
    <dgm:pt modelId="{B6C7F216-3992-49FB-8FC8-6879EDDC5CAE}" type="pres">
      <dgm:prSet presAssocID="{D851D35C-5A3D-4D0F-80B4-DCB397E7B4E8}" presName="Name0" presStyleCnt="0">
        <dgm:presLayoutVars>
          <dgm:dir/>
          <dgm:animLvl val="lvl"/>
          <dgm:resizeHandles val="exact"/>
        </dgm:presLayoutVars>
      </dgm:prSet>
      <dgm:spPr/>
    </dgm:pt>
    <dgm:pt modelId="{B2BAAB1D-7368-4867-9637-7B65B3C7FFAE}" type="pres">
      <dgm:prSet presAssocID="{2622482A-2A49-46C0-BA55-B64089281214}" presName="Name8" presStyleCnt="0"/>
      <dgm:spPr/>
    </dgm:pt>
    <dgm:pt modelId="{49C601EC-CD2F-46C6-B62B-71DCC1C76A1F}" type="pres">
      <dgm:prSet presAssocID="{2622482A-2A49-46C0-BA55-B64089281214}" presName="level" presStyleLbl="node1" presStyleIdx="0" presStyleCnt="3" custScaleX="103942">
        <dgm:presLayoutVars>
          <dgm:chMax val="1"/>
          <dgm:bulletEnabled val="1"/>
        </dgm:presLayoutVars>
      </dgm:prSet>
      <dgm:spPr/>
      <dgm:t>
        <a:bodyPr/>
        <a:lstStyle/>
        <a:p>
          <a:endParaRPr kumimoji="1" lang="ja-JP" altLang="en-US"/>
        </a:p>
      </dgm:t>
    </dgm:pt>
    <dgm:pt modelId="{F58923DF-ACC4-45FB-BB6F-8A9638904644}" type="pres">
      <dgm:prSet presAssocID="{2622482A-2A49-46C0-BA55-B64089281214}" presName="levelTx" presStyleLbl="revTx" presStyleIdx="0" presStyleCnt="0">
        <dgm:presLayoutVars>
          <dgm:chMax val="1"/>
          <dgm:bulletEnabled val="1"/>
        </dgm:presLayoutVars>
      </dgm:prSet>
      <dgm:spPr/>
      <dgm:t>
        <a:bodyPr/>
        <a:lstStyle/>
        <a:p>
          <a:endParaRPr kumimoji="1" lang="ja-JP" altLang="en-US"/>
        </a:p>
      </dgm:t>
    </dgm:pt>
    <dgm:pt modelId="{978F7697-FD3B-48B8-81F0-128886F5F5DC}" type="pres">
      <dgm:prSet presAssocID="{D718BBA4-52E3-4430-812B-5ABDB61B5F8D}" presName="Name8" presStyleCnt="0"/>
      <dgm:spPr/>
    </dgm:pt>
    <dgm:pt modelId="{EED69CD5-9795-40EC-A389-2DC61A8A25AC}" type="pres">
      <dgm:prSet presAssocID="{D718BBA4-52E3-4430-812B-5ABDB61B5F8D}" presName="level" presStyleLbl="node1" presStyleIdx="1" presStyleCnt="3">
        <dgm:presLayoutVars>
          <dgm:chMax val="1"/>
          <dgm:bulletEnabled val="1"/>
        </dgm:presLayoutVars>
      </dgm:prSet>
      <dgm:spPr/>
      <dgm:t>
        <a:bodyPr/>
        <a:lstStyle/>
        <a:p>
          <a:endParaRPr kumimoji="1" lang="ja-JP" altLang="en-US"/>
        </a:p>
      </dgm:t>
    </dgm:pt>
    <dgm:pt modelId="{9C35EE24-5FD9-43C3-9D8C-4A2B76B917F7}" type="pres">
      <dgm:prSet presAssocID="{D718BBA4-52E3-4430-812B-5ABDB61B5F8D}" presName="levelTx" presStyleLbl="revTx" presStyleIdx="0" presStyleCnt="0">
        <dgm:presLayoutVars>
          <dgm:chMax val="1"/>
          <dgm:bulletEnabled val="1"/>
        </dgm:presLayoutVars>
      </dgm:prSet>
      <dgm:spPr/>
      <dgm:t>
        <a:bodyPr/>
        <a:lstStyle/>
        <a:p>
          <a:endParaRPr kumimoji="1" lang="ja-JP" altLang="en-US"/>
        </a:p>
      </dgm:t>
    </dgm:pt>
    <dgm:pt modelId="{DD9D8FA2-DA87-45A5-B011-A35E8592903F}" type="pres">
      <dgm:prSet presAssocID="{317E0D55-AE75-4EF2-A1C1-4D14164C1BEE}" presName="Name8" presStyleCnt="0"/>
      <dgm:spPr/>
    </dgm:pt>
    <dgm:pt modelId="{8FDD0804-ADC2-42EA-BB34-3A8B50CED219}" type="pres">
      <dgm:prSet presAssocID="{317E0D55-AE75-4EF2-A1C1-4D14164C1BEE}" presName="level" presStyleLbl="node1" presStyleIdx="2" presStyleCnt="3" custLinFactNeighborX="5276" custLinFactNeighborY="9895">
        <dgm:presLayoutVars>
          <dgm:chMax val="1"/>
          <dgm:bulletEnabled val="1"/>
        </dgm:presLayoutVars>
      </dgm:prSet>
      <dgm:spPr/>
      <dgm:t>
        <a:bodyPr/>
        <a:lstStyle/>
        <a:p>
          <a:endParaRPr kumimoji="1" lang="ja-JP" altLang="en-US"/>
        </a:p>
      </dgm:t>
    </dgm:pt>
    <dgm:pt modelId="{F346F5BD-24E6-460B-AF97-6C32D1694300}" type="pres">
      <dgm:prSet presAssocID="{317E0D55-AE75-4EF2-A1C1-4D14164C1BEE}" presName="levelTx" presStyleLbl="revTx" presStyleIdx="0" presStyleCnt="0">
        <dgm:presLayoutVars>
          <dgm:chMax val="1"/>
          <dgm:bulletEnabled val="1"/>
        </dgm:presLayoutVars>
      </dgm:prSet>
      <dgm:spPr/>
      <dgm:t>
        <a:bodyPr/>
        <a:lstStyle/>
        <a:p>
          <a:endParaRPr kumimoji="1" lang="ja-JP" altLang="en-US"/>
        </a:p>
      </dgm:t>
    </dgm:pt>
  </dgm:ptLst>
  <dgm:cxnLst>
    <dgm:cxn modelId="{6B29EE65-DEF2-47EC-AA04-F74CBE44CBD2}" type="presOf" srcId="{D851D35C-5A3D-4D0F-80B4-DCB397E7B4E8}" destId="{B6C7F216-3992-49FB-8FC8-6879EDDC5CAE}" srcOrd="0" destOrd="0" presId="urn:microsoft.com/office/officeart/2005/8/layout/pyramid1"/>
    <dgm:cxn modelId="{F6EA703F-485F-4774-8249-39E734EBB9F7}" type="presOf" srcId="{D718BBA4-52E3-4430-812B-5ABDB61B5F8D}" destId="{9C35EE24-5FD9-43C3-9D8C-4A2B76B917F7}" srcOrd="1" destOrd="0" presId="urn:microsoft.com/office/officeart/2005/8/layout/pyramid1"/>
    <dgm:cxn modelId="{46FA5DBE-75CE-4144-B340-84A29DD4D5F6}" srcId="{D851D35C-5A3D-4D0F-80B4-DCB397E7B4E8}" destId="{2622482A-2A49-46C0-BA55-B64089281214}" srcOrd="0" destOrd="0" parTransId="{C09BD061-3C3D-495E-A2EE-CD4FAED3AB88}" sibTransId="{B4986035-8CBA-46EC-8D8A-8AA04B5353F3}"/>
    <dgm:cxn modelId="{2560A580-DFAF-4B9A-98BB-B1D48DC52E26}" srcId="{D851D35C-5A3D-4D0F-80B4-DCB397E7B4E8}" destId="{317E0D55-AE75-4EF2-A1C1-4D14164C1BEE}" srcOrd="2" destOrd="0" parTransId="{B8C26078-1544-47CE-842B-ECAE63807DEF}" sibTransId="{64C6ED03-5AC2-4E48-A529-242408DE50A5}"/>
    <dgm:cxn modelId="{680D6FF7-350F-4A61-97A0-E7CB27E0A3A5}" type="presOf" srcId="{2622482A-2A49-46C0-BA55-B64089281214}" destId="{F58923DF-ACC4-45FB-BB6F-8A9638904644}" srcOrd="1" destOrd="0" presId="urn:microsoft.com/office/officeart/2005/8/layout/pyramid1"/>
    <dgm:cxn modelId="{C8DFE87D-467A-49F6-95B4-AE1798C861CD}" type="presOf" srcId="{D718BBA4-52E3-4430-812B-5ABDB61B5F8D}" destId="{EED69CD5-9795-40EC-A389-2DC61A8A25AC}" srcOrd="0" destOrd="0" presId="urn:microsoft.com/office/officeart/2005/8/layout/pyramid1"/>
    <dgm:cxn modelId="{77C76E69-5F7F-488D-8898-975036A53A12}" type="presOf" srcId="{2622482A-2A49-46C0-BA55-B64089281214}" destId="{49C601EC-CD2F-46C6-B62B-71DCC1C76A1F}" srcOrd="0" destOrd="0" presId="urn:microsoft.com/office/officeart/2005/8/layout/pyramid1"/>
    <dgm:cxn modelId="{A6D33FAA-C6B5-43E4-AAD5-D21B79CC5674}" type="presOf" srcId="{317E0D55-AE75-4EF2-A1C1-4D14164C1BEE}" destId="{F346F5BD-24E6-460B-AF97-6C32D1694300}" srcOrd="1" destOrd="0" presId="urn:microsoft.com/office/officeart/2005/8/layout/pyramid1"/>
    <dgm:cxn modelId="{283AB610-EDAC-4475-80C4-7DF04E6AA883}" type="presOf" srcId="{317E0D55-AE75-4EF2-A1C1-4D14164C1BEE}" destId="{8FDD0804-ADC2-42EA-BB34-3A8B50CED219}" srcOrd="0" destOrd="0" presId="urn:microsoft.com/office/officeart/2005/8/layout/pyramid1"/>
    <dgm:cxn modelId="{BC1E88C1-FE49-44D0-B845-B2DA474B2BF2}" srcId="{D851D35C-5A3D-4D0F-80B4-DCB397E7B4E8}" destId="{D718BBA4-52E3-4430-812B-5ABDB61B5F8D}" srcOrd="1" destOrd="0" parTransId="{B854B6D6-37B9-4ED6-811D-BB4E0BFFD71D}" sibTransId="{A5BE1660-542E-497B-A928-52D0D42E9636}"/>
    <dgm:cxn modelId="{A2E15519-9BB6-41F0-A224-7DD23926F23A}" type="presParOf" srcId="{B6C7F216-3992-49FB-8FC8-6879EDDC5CAE}" destId="{B2BAAB1D-7368-4867-9637-7B65B3C7FFAE}" srcOrd="0" destOrd="0" presId="urn:microsoft.com/office/officeart/2005/8/layout/pyramid1"/>
    <dgm:cxn modelId="{F24C6D87-D8CB-4BAC-BD7F-608B8E08FA70}" type="presParOf" srcId="{B2BAAB1D-7368-4867-9637-7B65B3C7FFAE}" destId="{49C601EC-CD2F-46C6-B62B-71DCC1C76A1F}" srcOrd="0" destOrd="0" presId="urn:microsoft.com/office/officeart/2005/8/layout/pyramid1"/>
    <dgm:cxn modelId="{9E46A241-35E5-4F96-9E2E-C1FDEB4298F9}" type="presParOf" srcId="{B2BAAB1D-7368-4867-9637-7B65B3C7FFAE}" destId="{F58923DF-ACC4-45FB-BB6F-8A9638904644}" srcOrd="1" destOrd="0" presId="urn:microsoft.com/office/officeart/2005/8/layout/pyramid1"/>
    <dgm:cxn modelId="{A33B2AA3-208F-40A9-BBA6-CEEDF432DD67}" type="presParOf" srcId="{B6C7F216-3992-49FB-8FC8-6879EDDC5CAE}" destId="{978F7697-FD3B-48B8-81F0-128886F5F5DC}" srcOrd="1" destOrd="0" presId="urn:microsoft.com/office/officeart/2005/8/layout/pyramid1"/>
    <dgm:cxn modelId="{7D3D492E-8F3D-4B89-B877-2A7BD4DD5776}" type="presParOf" srcId="{978F7697-FD3B-48B8-81F0-128886F5F5DC}" destId="{EED69CD5-9795-40EC-A389-2DC61A8A25AC}" srcOrd="0" destOrd="0" presId="urn:microsoft.com/office/officeart/2005/8/layout/pyramid1"/>
    <dgm:cxn modelId="{21F35B9D-52AB-4280-92B4-28044A8DBF9C}" type="presParOf" srcId="{978F7697-FD3B-48B8-81F0-128886F5F5DC}" destId="{9C35EE24-5FD9-43C3-9D8C-4A2B76B917F7}" srcOrd="1" destOrd="0" presId="urn:microsoft.com/office/officeart/2005/8/layout/pyramid1"/>
    <dgm:cxn modelId="{6FE71D3D-5614-41C3-A3EC-EB906C60BE6C}" type="presParOf" srcId="{B6C7F216-3992-49FB-8FC8-6879EDDC5CAE}" destId="{DD9D8FA2-DA87-45A5-B011-A35E8592903F}" srcOrd="2" destOrd="0" presId="urn:microsoft.com/office/officeart/2005/8/layout/pyramid1"/>
    <dgm:cxn modelId="{B077A12B-1609-4446-B4C2-8E1FB8EA55B0}" type="presParOf" srcId="{DD9D8FA2-DA87-45A5-B011-A35E8592903F}" destId="{8FDD0804-ADC2-42EA-BB34-3A8B50CED219}" srcOrd="0" destOrd="0" presId="urn:microsoft.com/office/officeart/2005/8/layout/pyramid1"/>
    <dgm:cxn modelId="{46EC03CB-C518-40CF-94CD-4620BC307AA1}" type="presParOf" srcId="{DD9D8FA2-DA87-45A5-B011-A35E8592903F}" destId="{F346F5BD-24E6-460B-AF97-6C32D1694300}"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2D08-EFB3-400A-9DBB-4EE7FB0424B4}">
      <dsp:nvSpPr>
        <dsp:cNvPr id="0" name=""/>
        <dsp:cNvSpPr/>
      </dsp:nvSpPr>
      <dsp:spPr>
        <a:xfrm>
          <a:off x="2666191" y="2507588"/>
          <a:ext cx="3018616" cy="1548749"/>
        </a:xfrm>
        <a:prstGeom prst="rect">
          <a:avLst/>
        </a:prstGeom>
        <a:solidFill>
          <a:schemeClr val="accent2">
            <a:tint val="50000"/>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A82BBA-9E54-4771-B2B4-62C7ABCD9C51}">
      <dsp:nvSpPr>
        <dsp:cNvPr id="0" name=""/>
        <dsp:cNvSpPr/>
      </dsp:nvSpPr>
      <dsp:spPr>
        <a:xfrm>
          <a:off x="2814907" y="2621797"/>
          <a:ext cx="2727684" cy="1305480"/>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3A3BBB-6BF7-4659-BF4A-825274944311}">
      <dsp:nvSpPr>
        <dsp:cNvPr id="0" name=""/>
        <dsp:cNvSpPr/>
      </dsp:nvSpPr>
      <dsp:spPr>
        <a:xfrm>
          <a:off x="2283195" y="2211474"/>
          <a:ext cx="3736721" cy="137570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0005" tIns="13335" rIns="40005" bIns="0" numCol="1" spcCol="1270" anchor="b" anchorCtr="0">
          <a:noAutofit/>
        </a:bodyPr>
        <a:lstStyle/>
        <a:p>
          <a:pPr lvl="0" algn="ctr" defTabSz="933450">
            <a:lnSpc>
              <a:spcPct val="100000"/>
            </a:lnSpc>
            <a:spcBef>
              <a:spcPct val="0"/>
            </a:spcBef>
            <a:spcAft>
              <a:spcPct val="35000"/>
            </a:spcAft>
          </a:pPr>
          <a:r>
            <a:rPr lang="zh-CN" altLang="en-US" sz="2100" b="1" kern="1200" dirty="0" smtClean="0">
              <a:solidFill>
                <a:schemeClr val="tx1"/>
              </a:solidFill>
              <a:latin typeface="SimSun" panose="02010600030101010101" pitchFamily="2" charset="-122"/>
              <a:ea typeface="SimSun" panose="02010600030101010101" pitchFamily="2" charset="-122"/>
            </a:rPr>
            <a:t>目标用户的移动设备</a:t>
          </a:r>
          <a:r>
            <a:rPr lang="zh-CN" altLang="en-US" sz="1400" b="1" kern="1200" dirty="0" smtClean="0">
              <a:solidFill>
                <a:schemeClr val="tx1"/>
              </a:solidFill>
              <a:latin typeface="SimSun" panose="02010600030101010101" pitchFamily="2" charset="-122"/>
              <a:ea typeface="SimSun" panose="02010600030101010101" pitchFamily="2" charset="-122"/>
            </a:rPr>
            <a:t> </a:t>
          </a:r>
          <a:r>
            <a:rPr lang="en-US" altLang="zh-CN" sz="1400" b="1" kern="1200" dirty="0" smtClean="0">
              <a:solidFill>
                <a:schemeClr val="tx1"/>
              </a:solidFill>
              <a:latin typeface="SimSun" panose="02010600030101010101" pitchFamily="2" charset="-122"/>
              <a:ea typeface="SimSun" panose="02010600030101010101" pitchFamily="2" charset="-122"/>
            </a:rPr>
            <a:t/>
          </a:r>
          <a:br>
            <a:rPr lang="en-US" altLang="zh-CN" sz="1400" b="1"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（创建与客户之间的联系）</a:t>
          </a:r>
          <a:endParaRPr kumimoji="1" lang="ja-JP" altLang="en-US" sz="1300" kern="1200" dirty="0"/>
        </a:p>
      </dsp:txBody>
      <dsp:txXfrm>
        <a:off x="2283195" y="2211474"/>
        <a:ext cx="3736721" cy="1375705"/>
      </dsp:txXfrm>
    </dsp:sp>
    <dsp:sp modelId="{01227E79-180F-4CA3-98E1-68BB6B229A16}">
      <dsp:nvSpPr>
        <dsp:cNvPr id="0" name=""/>
        <dsp:cNvSpPr/>
      </dsp:nvSpPr>
      <dsp:spPr>
        <a:xfrm>
          <a:off x="3564448" y="821202"/>
          <a:ext cx="1595935" cy="1628038"/>
        </a:xfrm>
        <a:prstGeom prst="rect">
          <a:avLst/>
        </a:prstGeom>
        <a:solidFill>
          <a:schemeClr val="accent2">
            <a:tint val="50000"/>
            <a:hueOff val="-2040808"/>
            <a:satOff val="10741"/>
            <a:lumOff val="245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60B054-F023-4DC0-A2CF-F987E5EDCDAC}">
      <dsp:nvSpPr>
        <dsp:cNvPr id="0" name=""/>
        <dsp:cNvSpPr/>
      </dsp:nvSpPr>
      <dsp:spPr>
        <a:xfrm>
          <a:off x="3662879" y="920141"/>
          <a:ext cx="1398343" cy="1430188"/>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996486-4674-42D0-A6A9-119829093E2E}">
      <dsp:nvSpPr>
        <dsp:cNvPr id="0" name=""/>
        <dsp:cNvSpPr/>
      </dsp:nvSpPr>
      <dsp:spPr>
        <a:xfrm>
          <a:off x="3194636" y="1730651"/>
          <a:ext cx="2240733" cy="4276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0005" tIns="13335" rIns="40005" bIns="0" numCol="1" spcCol="1270" anchor="b" anchorCtr="0">
          <a:noAutofit/>
        </a:bodyPr>
        <a:lstStyle/>
        <a:p>
          <a:pPr lvl="0" algn="ctr" defTabSz="933450">
            <a:lnSpc>
              <a:spcPct val="90000"/>
            </a:lnSpc>
            <a:spcBef>
              <a:spcPct val="0"/>
            </a:spcBef>
            <a:spcAft>
              <a:spcPct val="35000"/>
            </a:spcAft>
          </a:pPr>
          <a:r>
            <a:rPr lang="zh-CN" altLang="en-US" sz="2100" b="1" kern="1200" dirty="0" smtClean="0">
              <a:solidFill>
                <a:schemeClr val="tx1"/>
              </a:solidFill>
              <a:latin typeface="SimSun" panose="02010600030101010101" pitchFamily="2" charset="-122"/>
              <a:ea typeface="SimSun" panose="02010600030101010101" pitchFamily="2" charset="-122"/>
            </a:rPr>
            <a:t> 文案发布</a:t>
          </a:r>
          <a:r>
            <a:rPr lang="en-US" altLang="zh-CN" sz="2100" b="1" kern="1200" dirty="0" smtClean="0">
              <a:solidFill>
                <a:schemeClr val="tx1"/>
              </a:solidFill>
              <a:latin typeface="SimSun" panose="02010600030101010101" pitchFamily="2" charset="-122"/>
              <a:ea typeface="SimSun" panose="02010600030101010101" pitchFamily="2" charset="-122"/>
            </a:rPr>
            <a:t/>
          </a:r>
          <a:br>
            <a:rPr lang="en-US" altLang="zh-CN" sz="2100" b="1" kern="1200" dirty="0" smtClean="0">
              <a:solidFill>
                <a:schemeClr val="tx1"/>
              </a:solidFill>
              <a:latin typeface="SimSun" panose="02010600030101010101" pitchFamily="2" charset="-122"/>
              <a:ea typeface="SimSun" panose="02010600030101010101" pitchFamily="2" charset="-122"/>
            </a:rPr>
          </a:br>
          <a:r>
            <a:rPr lang="zh-CN" altLang="en-US" sz="2100" b="1" kern="1200" dirty="0" smtClean="0">
              <a:solidFill>
                <a:schemeClr val="tx1"/>
              </a:solidFill>
              <a:latin typeface="SimSun" panose="02010600030101010101" pitchFamily="2" charset="-122"/>
              <a:ea typeface="SimSun" panose="02010600030101010101" pitchFamily="2" charset="-122"/>
            </a:rPr>
            <a:t> 计划 </a:t>
          </a:r>
          <a:r>
            <a:rPr lang="en-US" altLang="zh-CN" sz="2100" b="1" kern="1200" dirty="0" smtClean="0">
              <a:solidFill>
                <a:schemeClr val="tx1"/>
              </a:solidFill>
              <a:latin typeface="SimSun" panose="02010600030101010101" pitchFamily="2" charset="-122"/>
              <a:ea typeface="SimSun" panose="02010600030101010101" pitchFamily="2" charset="-122"/>
            </a:rPr>
            <a:t/>
          </a:r>
          <a:br>
            <a:rPr lang="en-US" altLang="zh-CN" sz="2100" b="1"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（更好地让客户</a:t>
          </a:r>
          <a:r>
            <a:rPr lang="en-US" altLang="zh-CN" sz="1300" kern="1200" dirty="0" smtClean="0">
              <a:solidFill>
                <a:schemeClr val="tx1"/>
              </a:solidFill>
              <a:latin typeface="SimSun" panose="02010600030101010101" pitchFamily="2" charset="-122"/>
              <a:ea typeface="SimSun" panose="02010600030101010101" pitchFamily="2" charset="-122"/>
            </a:rPr>
            <a:t/>
          </a:r>
          <a:br>
            <a:rPr lang="en-US" altLang="zh-CN" sz="1300"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  知道你的产品）</a:t>
          </a:r>
          <a:endParaRPr kumimoji="1" lang="ja-JP" altLang="en-US" sz="1300" kern="1200" dirty="0"/>
        </a:p>
      </dsp:txBody>
      <dsp:txXfrm>
        <a:off x="3194636" y="1730651"/>
        <a:ext cx="2240733" cy="427669"/>
      </dsp:txXfrm>
    </dsp:sp>
    <dsp:sp modelId="{B0058FFC-7C4C-4708-8691-92033853B13B}">
      <dsp:nvSpPr>
        <dsp:cNvPr id="0" name=""/>
        <dsp:cNvSpPr/>
      </dsp:nvSpPr>
      <dsp:spPr>
        <a:xfrm>
          <a:off x="5389377" y="822585"/>
          <a:ext cx="2099753" cy="1607194"/>
        </a:xfrm>
        <a:prstGeom prst="rect">
          <a:avLst/>
        </a:prstGeom>
        <a:solidFill>
          <a:schemeClr val="accent2">
            <a:tint val="50000"/>
            <a:hueOff val="-4081616"/>
            <a:satOff val="21482"/>
            <a:lumOff val="4908"/>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52EEBB-5B92-43AF-92CF-1BAFA5036C3B}">
      <dsp:nvSpPr>
        <dsp:cNvPr id="0" name=""/>
        <dsp:cNvSpPr/>
      </dsp:nvSpPr>
      <dsp:spPr>
        <a:xfrm>
          <a:off x="5496593" y="955477"/>
          <a:ext cx="1886020" cy="1342964"/>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A92B9C-23FD-4FBF-8D40-00D8DF2937D4}">
      <dsp:nvSpPr>
        <dsp:cNvPr id="0" name=""/>
        <dsp:cNvSpPr/>
      </dsp:nvSpPr>
      <dsp:spPr>
        <a:xfrm>
          <a:off x="5896406" y="3412975"/>
          <a:ext cx="1743586" cy="4276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9055" tIns="19685" rIns="59055" bIns="0" numCol="1" spcCol="1270" anchor="b" anchorCtr="0">
          <a:noAutofit/>
        </a:bodyPr>
        <a:lstStyle/>
        <a:p>
          <a:pPr lvl="0" algn="r" defTabSz="1377950">
            <a:lnSpc>
              <a:spcPct val="90000"/>
            </a:lnSpc>
            <a:spcBef>
              <a:spcPct val="0"/>
            </a:spcBef>
            <a:spcAft>
              <a:spcPct val="35000"/>
            </a:spcAft>
          </a:pPr>
          <a:endParaRPr kumimoji="1" lang="ja-JP" altLang="en-US" sz="3100" kern="1200"/>
        </a:p>
      </dsp:txBody>
      <dsp:txXfrm>
        <a:off x="5896406" y="3412975"/>
        <a:ext cx="1743586" cy="427669"/>
      </dsp:txXfrm>
    </dsp:sp>
    <dsp:sp modelId="{907B42BF-DCC0-4A58-8A9C-9900CFDCDDD2}">
      <dsp:nvSpPr>
        <dsp:cNvPr id="0" name=""/>
        <dsp:cNvSpPr/>
      </dsp:nvSpPr>
      <dsp:spPr>
        <a:xfrm>
          <a:off x="1056704" y="2260447"/>
          <a:ext cx="1528878" cy="1856155"/>
        </a:xfrm>
        <a:prstGeom prst="rect">
          <a:avLst/>
        </a:prstGeom>
        <a:solidFill>
          <a:schemeClr val="accent2">
            <a:tint val="50000"/>
            <a:hueOff val="-6122425"/>
            <a:satOff val="32224"/>
            <a:lumOff val="736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5A9FD-C310-4EE4-8438-AC2560F75D10}">
      <dsp:nvSpPr>
        <dsp:cNvPr id="0" name=""/>
        <dsp:cNvSpPr/>
      </dsp:nvSpPr>
      <dsp:spPr>
        <a:xfrm>
          <a:off x="1177563" y="2378483"/>
          <a:ext cx="1287875" cy="1629145"/>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59D1B-5AB5-44B4-BF0E-33B0F9CACE45}">
      <dsp:nvSpPr>
        <dsp:cNvPr id="0" name=""/>
        <dsp:cNvSpPr/>
      </dsp:nvSpPr>
      <dsp:spPr>
        <a:xfrm>
          <a:off x="945242" y="3058497"/>
          <a:ext cx="1575183" cy="75924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0005" tIns="13335" rIns="40005" bIns="0" numCol="1" spcCol="1270" anchor="b" anchorCtr="0">
          <a:noAutofit/>
        </a:bodyPr>
        <a:lstStyle/>
        <a:p>
          <a:pPr lvl="0" algn="ctr" defTabSz="933450">
            <a:lnSpc>
              <a:spcPct val="90000"/>
            </a:lnSpc>
            <a:spcBef>
              <a:spcPct val="0"/>
            </a:spcBef>
            <a:spcAft>
              <a:spcPct val="35000"/>
            </a:spcAft>
          </a:pPr>
          <a:r>
            <a:rPr lang="zh-CN" altLang="en-US" sz="2100" b="1" kern="1200" dirty="0" smtClean="0">
              <a:solidFill>
                <a:schemeClr val="tx1"/>
              </a:solidFill>
              <a:latin typeface="SimSun" panose="02010600030101010101" pitchFamily="2" charset="-122"/>
              <a:ea typeface="SimSun" panose="02010600030101010101" pitchFamily="2" charset="-122"/>
            </a:rPr>
            <a:t> 多平台</a:t>
          </a:r>
          <a:r>
            <a:rPr lang="en-US" altLang="zh-CN" sz="2100" b="1" kern="1200" dirty="0" smtClean="0">
              <a:solidFill>
                <a:schemeClr val="tx1"/>
              </a:solidFill>
              <a:latin typeface="SimSun" panose="02010600030101010101" pitchFamily="2" charset="-122"/>
              <a:ea typeface="SimSun" panose="02010600030101010101" pitchFamily="2" charset="-122"/>
            </a:rPr>
            <a:t/>
          </a:r>
          <a:br>
            <a:rPr lang="en-US" altLang="zh-CN" sz="2100" b="1" kern="1200" dirty="0" smtClean="0">
              <a:solidFill>
                <a:schemeClr val="tx1"/>
              </a:solidFill>
              <a:latin typeface="SimSun" panose="02010600030101010101" pitchFamily="2" charset="-122"/>
              <a:ea typeface="SimSun" panose="02010600030101010101" pitchFamily="2" charset="-122"/>
            </a:rPr>
          </a:br>
          <a:r>
            <a:rPr lang="zh-CN" altLang="en-US" sz="2100" b="1" kern="1200" dirty="0" smtClean="0">
              <a:solidFill>
                <a:schemeClr val="tx1"/>
              </a:solidFill>
              <a:latin typeface="SimSun" panose="02010600030101010101" pitchFamily="2" charset="-122"/>
              <a:ea typeface="SimSun" panose="02010600030101010101" pitchFamily="2" charset="-122"/>
            </a:rPr>
            <a:t> 出击</a:t>
          </a:r>
          <a:r>
            <a:rPr lang="en-US" altLang="zh-CN" sz="1900" b="1" kern="1200" dirty="0" smtClean="0">
              <a:solidFill>
                <a:schemeClr val="tx1"/>
              </a:solidFill>
              <a:latin typeface="SimSun" panose="02010600030101010101" pitchFamily="2" charset="-122"/>
              <a:ea typeface="SimSun" panose="02010600030101010101" pitchFamily="2" charset="-122"/>
            </a:rPr>
            <a:t/>
          </a:r>
          <a:br>
            <a:rPr lang="en-US" altLang="zh-CN" sz="1900" b="1" kern="1200" dirty="0" smtClean="0">
              <a:solidFill>
                <a:schemeClr val="tx1"/>
              </a:solidFill>
              <a:latin typeface="SimSun" panose="02010600030101010101" pitchFamily="2" charset="-122"/>
              <a:ea typeface="SimSun" panose="02010600030101010101" pitchFamily="2" charset="-122"/>
            </a:rPr>
          </a:br>
          <a:r>
            <a:rPr lang="zh-CN" altLang="en-US" sz="2000" kern="1200" dirty="0" smtClean="0">
              <a:solidFill>
                <a:schemeClr val="tx1"/>
              </a:solidFill>
              <a:latin typeface="SimSun" panose="02010600030101010101" pitchFamily="2" charset="-122"/>
              <a:ea typeface="SimSun" panose="02010600030101010101" pitchFamily="2" charset="-122"/>
            </a:rPr>
            <a:t> </a:t>
          </a:r>
          <a:r>
            <a:rPr lang="zh-CN" altLang="en-US" sz="1300" kern="1200" dirty="0" smtClean="0">
              <a:solidFill>
                <a:schemeClr val="tx1"/>
              </a:solidFill>
              <a:latin typeface="SimSun" panose="02010600030101010101" pitchFamily="2" charset="-122"/>
              <a:ea typeface="SimSun" panose="02010600030101010101" pitchFamily="2" charset="-122"/>
            </a:rPr>
            <a:t>（增加对客户</a:t>
          </a:r>
          <a:r>
            <a:rPr lang="en-US" altLang="zh-CN" sz="1300" kern="1200" dirty="0" smtClean="0">
              <a:solidFill>
                <a:schemeClr val="tx1"/>
              </a:solidFill>
              <a:latin typeface="SimSun" panose="02010600030101010101" pitchFamily="2" charset="-122"/>
              <a:ea typeface="SimSun" panose="02010600030101010101" pitchFamily="2" charset="-122"/>
            </a:rPr>
            <a:t/>
          </a:r>
          <a:br>
            <a:rPr lang="en-US" altLang="zh-CN" sz="1300"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   的影响度）</a:t>
          </a:r>
          <a:endParaRPr kumimoji="1" lang="ja-JP" altLang="en-US" sz="1300" kern="1200" dirty="0"/>
        </a:p>
      </dsp:txBody>
      <dsp:txXfrm>
        <a:off x="945242" y="3058497"/>
        <a:ext cx="1575183" cy="759249"/>
      </dsp:txXfrm>
    </dsp:sp>
    <dsp:sp modelId="{987ECA99-7A0C-4E8F-84D7-36AE2B8DA1B2}">
      <dsp:nvSpPr>
        <dsp:cNvPr id="0" name=""/>
        <dsp:cNvSpPr/>
      </dsp:nvSpPr>
      <dsp:spPr>
        <a:xfrm>
          <a:off x="5741053" y="3916952"/>
          <a:ext cx="1729816" cy="1620533"/>
        </a:xfrm>
        <a:prstGeom prst="rect">
          <a:avLst/>
        </a:prstGeom>
        <a:solidFill>
          <a:schemeClr val="accent2">
            <a:tint val="50000"/>
            <a:hueOff val="-8163233"/>
            <a:satOff val="42965"/>
            <a:lumOff val="9815"/>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D3853-A104-4D4C-A008-7372A467C2B9}">
      <dsp:nvSpPr>
        <dsp:cNvPr id="0" name=""/>
        <dsp:cNvSpPr/>
      </dsp:nvSpPr>
      <dsp:spPr>
        <a:xfrm>
          <a:off x="5840431" y="4080415"/>
          <a:ext cx="1526088" cy="1295965"/>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BBDAE-D90F-4E7A-B486-881A4F46B391}">
      <dsp:nvSpPr>
        <dsp:cNvPr id="0" name=""/>
        <dsp:cNvSpPr/>
      </dsp:nvSpPr>
      <dsp:spPr>
        <a:xfrm>
          <a:off x="5851880" y="4790185"/>
          <a:ext cx="1480130" cy="4276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0005" tIns="13335" rIns="40005" bIns="0" numCol="1" spcCol="1270" anchor="b" anchorCtr="0">
          <a:noAutofit/>
        </a:bodyPr>
        <a:lstStyle/>
        <a:p>
          <a:pPr lvl="0" algn="ctr" defTabSz="933450">
            <a:lnSpc>
              <a:spcPct val="90000"/>
            </a:lnSpc>
            <a:spcBef>
              <a:spcPct val="0"/>
            </a:spcBef>
            <a:spcAft>
              <a:spcPct val="35000"/>
            </a:spcAft>
          </a:pPr>
          <a:r>
            <a:rPr lang="zh-CN" altLang="en-US" sz="2100" b="1" kern="1200" dirty="0" smtClean="0">
              <a:solidFill>
                <a:schemeClr val="tx1"/>
              </a:solidFill>
              <a:latin typeface="SimSun" panose="02010600030101010101" pitchFamily="2" charset="-122"/>
              <a:ea typeface="SimSun" panose="02010600030101010101" pitchFamily="2" charset="-122"/>
            </a:rPr>
            <a:t>利用</a:t>
          </a:r>
          <a:r>
            <a:rPr lang="ja-JP" altLang="en-US" sz="2100" b="1" kern="1200" dirty="0" smtClean="0">
              <a:solidFill>
                <a:schemeClr val="tx1"/>
              </a:solidFill>
              <a:latin typeface="SimSun" panose="02010600030101010101" pitchFamily="2" charset="-122"/>
              <a:ea typeface="SimSun" panose="02010600030101010101" pitchFamily="2" charset="-122"/>
            </a:rPr>
            <a:t>社交</a:t>
          </a:r>
          <a:r>
            <a:rPr lang="en-US" altLang="ja-JP" sz="2100" b="1" kern="1200" dirty="0" smtClean="0">
              <a:solidFill>
                <a:schemeClr val="tx1"/>
              </a:solidFill>
              <a:latin typeface="SimSun" panose="02010600030101010101" pitchFamily="2" charset="-122"/>
              <a:ea typeface="SimSun" panose="02010600030101010101" pitchFamily="2" charset="-122"/>
            </a:rPr>
            <a:t/>
          </a:r>
          <a:br>
            <a:rPr lang="en-US" altLang="ja-JP" sz="2100" b="1" kern="1200" dirty="0" smtClean="0">
              <a:solidFill>
                <a:schemeClr val="tx1"/>
              </a:solidFill>
              <a:latin typeface="SimSun" panose="02010600030101010101" pitchFamily="2" charset="-122"/>
              <a:ea typeface="SimSun" panose="02010600030101010101" pitchFamily="2" charset="-122"/>
            </a:rPr>
          </a:br>
          <a:r>
            <a:rPr lang="ja-JP" altLang="en-US" sz="2100" b="1" kern="1200" dirty="0" smtClean="0">
              <a:solidFill>
                <a:schemeClr val="tx1"/>
              </a:solidFill>
              <a:latin typeface="SimSun" panose="02010600030101010101" pitchFamily="2" charset="-122"/>
              <a:ea typeface="SimSun" panose="02010600030101010101" pitchFamily="2" charset="-122"/>
            </a:rPr>
            <a:t>媒体</a:t>
          </a:r>
          <a:r>
            <a:rPr lang="zh-CN" altLang="en-US" sz="2100" b="1" kern="1200" dirty="0" smtClean="0">
              <a:solidFill>
                <a:schemeClr val="tx1"/>
              </a:solidFill>
              <a:latin typeface="SimSun" panose="02010600030101010101" pitchFamily="2" charset="-122"/>
              <a:ea typeface="SimSun" panose="02010600030101010101" pitchFamily="2" charset="-122"/>
            </a:rPr>
            <a:t> </a:t>
          </a:r>
          <a:r>
            <a:rPr lang="en-US" altLang="zh-CN" sz="2100" kern="1200" dirty="0" smtClean="0">
              <a:solidFill>
                <a:schemeClr val="tx1"/>
              </a:solidFill>
              <a:latin typeface="SimSun" panose="02010600030101010101" pitchFamily="2" charset="-122"/>
              <a:ea typeface="SimSun" panose="02010600030101010101" pitchFamily="2" charset="-122"/>
            </a:rPr>
            <a:t/>
          </a:r>
          <a:br>
            <a:rPr lang="en-US" altLang="zh-CN" sz="2100"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（利用互联网加</a:t>
          </a:r>
          <a:r>
            <a:rPr lang="en-US" altLang="zh-CN" sz="1300" kern="1200" dirty="0" smtClean="0">
              <a:solidFill>
                <a:schemeClr val="tx1"/>
              </a:solidFill>
              <a:latin typeface="SimSun" panose="02010600030101010101" pitchFamily="2" charset="-122"/>
              <a:ea typeface="SimSun" panose="02010600030101010101" pitchFamily="2" charset="-122"/>
            </a:rPr>
            <a:t/>
          </a:r>
          <a:br>
            <a:rPr lang="en-US" altLang="zh-CN" sz="1300" kern="1200" dirty="0" smtClean="0">
              <a:solidFill>
                <a:schemeClr val="tx1"/>
              </a:solidFill>
              <a:latin typeface="SimSun" panose="02010600030101010101" pitchFamily="2" charset="-122"/>
              <a:ea typeface="SimSun" panose="02010600030101010101" pitchFamily="2" charset="-122"/>
            </a:rPr>
          </a:br>
          <a:r>
            <a:rPr lang="zh-CN" altLang="en-US" sz="1300" kern="1200" dirty="0" smtClean="0">
              <a:solidFill>
                <a:schemeClr val="tx1"/>
              </a:solidFill>
              <a:latin typeface="SimSun" panose="02010600030101010101" pitchFamily="2" charset="-122"/>
              <a:ea typeface="SimSun" panose="02010600030101010101" pitchFamily="2" charset="-122"/>
            </a:rPr>
            <a:t>   大产品的宣传）</a:t>
          </a:r>
          <a:endParaRPr kumimoji="1" lang="ja-JP" altLang="en-US" sz="1300" kern="1200" dirty="0">
            <a:solidFill>
              <a:schemeClr val="tx1"/>
            </a:solidFill>
          </a:endParaRPr>
        </a:p>
      </dsp:txBody>
      <dsp:txXfrm>
        <a:off x="5851880" y="4790185"/>
        <a:ext cx="1480130" cy="427669"/>
      </dsp:txXfrm>
    </dsp:sp>
    <dsp:sp modelId="{63DC3556-98FC-4FE7-8EE0-2C412F659E42}">
      <dsp:nvSpPr>
        <dsp:cNvPr id="0" name=""/>
        <dsp:cNvSpPr/>
      </dsp:nvSpPr>
      <dsp:spPr>
        <a:xfrm>
          <a:off x="1058150" y="4236506"/>
          <a:ext cx="2072248" cy="1290960"/>
        </a:xfrm>
        <a:prstGeom prst="rect">
          <a:avLst/>
        </a:prstGeom>
        <a:solidFill>
          <a:schemeClr val="accent2">
            <a:tint val="50000"/>
            <a:hueOff val="-10204041"/>
            <a:satOff val="53706"/>
            <a:lumOff val="1226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4844B9-302C-4B85-B565-E2B1F496078A}">
      <dsp:nvSpPr>
        <dsp:cNvPr id="0" name=""/>
        <dsp:cNvSpPr/>
      </dsp:nvSpPr>
      <dsp:spPr>
        <a:xfrm>
          <a:off x="1178803" y="4328721"/>
          <a:ext cx="1835269" cy="1111969"/>
        </a:xfrm>
        <a:prstGeom prst="rect">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053916-3C15-466A-A2A4-0AEBA6C0E170}">
      <dsp:nvSpPr>
        <dsp:cNvPr id="0" name=""/>
        <dsp:cNvSpPr/>
      </dsp:nvSpPr>
      <dsp:spPr>
        <a:xfrm>
          <a:off x="5906288" y="2849894"/>
          <a:ext cx="1513424" cy="4276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9055" tIns="19685" rIns="59055" bIns="0" numCol="1" spcCol="1270" anchor="b" anchorCtr="0">
          <a:noAutofit/>
        </a:bodyPr>
        <a:lstStyle/>
        <a:p>
          <a:pPr lvl="0" algn="r" defTabSz="1377950">
            <a:lnSpc>
              <a:spcPct val="90000"/>
            </a:lnSpc>
            <a:spcBef>
              <a:spcPct val="0"/>
            </a:spcBef>
            <a:spcAft>
              <a:spcPct val="35000"/>
            </a:spcAft>
          </a:pPr>
          <a:endParaRPr kumimoji="1" lang="ja-JP" altLang="en-US" sz="3100" kern="1200" dirty="0"/>
        </a:p>
      </dsp:txBody>
      <dsp:txXfrm>
        <a:off x="5906288" y="2849894"/>
        <a:ext cx="1513424" cy="427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601EC-CD2F-46C6-B62B-71DCC1C76A1F}">
      <dsp:nvSpPr>
        <dsp:cNvPr id="0" name=""/>
        <dsp:cNvSpPr/>
      </dsp:nvSpPr>
      <dsp:spPr>
        <a:xfrm>
          <a:off x="943063" y="0"/>
          <a:ext cx="999948" cy="875897"/>
        </a:xfrm>
        <a:prstGeom prst="trapezoid">
          <a:avLst>
            <a:gd name="adj" fmla="val 54917"/>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kumimoji="1" lang="en-US" altLang="zh-CN" sz="1300" kern="1200" dirty="0" smtClean="0">
            <a:latin typeface="SimSun" panose="02010600030101010101" pitchFamily="2" charset="-122"/>
            <a:ea typeface="SimSun" panose="02010600030101010101" pitchFamily="2" charset="-122"/>
          </a:endParaRPr>
        </a:p>
        <a:p>
          <a:pPr lvl="0" algn="ctr" defTabSz="577850">
            <a:lnSpc>
              <a:spcPct val="90000"/>
            </a:lnSpc>
            <a:spcBef>
              <a:spcPct val="0"/>
            </a:spcBef>
            <a:spcAft>
              <a:spcPct val="35000"/>
            </a:spcAft>
          </a:pPr>
          <a:r>
            <a:rPr kumimoji="1" lang="zh-CN" altLang="en-US" sz="1300" b="1" kern="1200" dirty="0" smtClean="0">
              <a:solidFill>
                <a:schemeClr val="bg1"/>
              </a:solidFill>
              <a:latin typeface="SimSun" panose="02010600030101010101" pitchFamily="2" charset="-122"/>
              <a:ea typeface="SimSun" panose="02010600030101010101" pitchFamily="2" charset="-122"/>
            </a:rPr>
            <a:t>帮助</a:t>
          </a:r>
          <a:r>
            <a:rPr kumimoji="1" lang="en-US" altLang="zh-CN" sz="1300" b="1" kern="1200" dirty="0" smtClean="0">
              <a:solidFill>
                <a:schemeClr val="bg1"/>
              </a:solidFill>
              <a:latin typeface="SimSun" panose="02010600030101010101" pitchFamily="2" charset="-122"/>
              <a:ea typeface="SimSun" panose="02010600030101010101" pitchFamily="2" charset="-122"/>
            </a:rPr>
            <a:t/>
          </a:r>
          <a:br>
            <a:rPr kumimoji="1" lang="en-US" altLang="zh-CN" sz="1300" b="1" kern="1200" dirty="0" smtClean="0">
              <a:solidFill>
                <a:schemeClr val="bg1"/>
              </a:solidFill>
              <a:latin typeface="SimSun" panose="02010600030101010101" pitchFamily="2" charset="-122"/>
              <a:ea typeface="SimSun" panose="02010600030101010101" pitchFamily="2" charset="-122"/>
            </a:rPr>
          </a:br>
          <a:r>
            <a:rPr kumimoji="1" lang="zh-CN" altLang="en-US" sz="1300" b="1" kern="1200" dirty="0" smtClean="0">
              <a:solidFill>
                <a:schemeClr val="bg1"/>
              </a:solidFill>
              <a:latin typeface="SimSun" panose="02010600030101010101" pitchFamily="2" charset="-122"/>
              <a:ea typeface="SimSun" panose="02010600030101010101" pitchFamily="2" charset="-122"/>
            </a:rPr>
            <a:t>用户更</a:t>
          </a:r>
          <a:r>
            <a:rPr kumimoji="1" lang="en-US" altLang="zh-CN" sz="1300" b="1" kern="1200" dirty="0" smtClean="0">
              <a:solidFill>
                <a:schemeClr val="bg1"/>
              </a:solidFill>
              <a:latin typeface="SimSun" panose="02010600030101010101" pitchFamily="2" charset="-122"/>
              <a:ea typeface="SimSun" panose="02010600030101010101" pitchFamily="2" charset="-122"/>
            </a:rPr>
            <a:t/>
          </a:r>
          <a:br>
            <a:rPr kumimoji="1" lang="en-US" altLang="zh-CN" sz="1300" b="1" kern="1200" dirty="0" smtClean="0">
              <a:solidFill>
                <a:schemeClr val="bg1"/>
              </a:solidFill>
              <a:latin typeface="SimSun" panose="02010600030101010101" pitchFamily="2" charset="-122"/>
              <a:ea typeface="SimSun" panose="02010600030101010101" pitchFamily="2" charset="-122"/>
            </a:rPr>
          </a:br>
          <a:r>
            <a:rPr kumimoji="1" lang="zh-CN" altLang="en-US" sz="1300" b="1" kern="1200" dirty="0" smtClean="0">
              <a:solidFill>
                <a:schemeClr val="bg1"/>
              </a:solidFill>
              <a:latin typeface="SimSun" panose="02010600030101010101" pitchFamily="2" charset="-122"/>
              <a:ea typeface="SimSun" panose="02010600030101010101" pitchFamily="2" charset="-122"/>
            </a:rPr>
            <a:t>好的改变</a:t>
          </a:r>
          <a:endParaRPr kumimoji="1" lang="ja-JP" altLang="en-US" sz="1300" b="1" kern="1200" dirty="0">
            <a:solidFill>
              <a:schemeClr val="bg1"/>
            </a:solidFill>
            <a:latin typeface="SimSun" panose="02010600030101010101" pitchFamily="2" charset="-122"/>
            <a:ea typeface="SimSun" panose="02010600030101010101" pitchFamily="2" charset="-122"/>
          </a:endParaRPr>
        </a:p>
      </dsp:txBody>
      <dsp:txXfrm>
        <a:off x="943063" y="0"/>
        <a:ext cx="999948" cy="875897"/>
      </dsp:txXfrm>
    </dsp:sp>
    <dsp:sp modelId="{EED69CD5-9795-40EC-A389-2DC61A8A25AC}">
      <dsp:nvSpPr>
        <dsp:cNvPr id="0" name=""/>
        <dsp:cNvSpPr/>
      </dsp:nvSpPr>
      <dsp:spPr>
        <a:xfrm>
          <a:off x="481012" y="875897"/>
          <a:ext cx="1924050" cy="875897"/>
        </a:xfrm>
        <a:prstGeom prst="trapezoid">
          <a:avLst>
            <a:gd name="adj" fmla="val 54917"/>
          </a:avLst>
        </a:prstGeom>
        <a:solidFill>
          <a:schemeClr val="accent2">
            <a:shade val="80000"/>
            <a:hueOff val="190139"/>
            <a:satOff val="-1853"/>
            <a:lumOff val="133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kumimoji="1" lang="zh-CN" altLang="en-US" sz="1300" b="1" kern="1200" dirty="0" smtClean="0">
              <a:solidFill>
                <a:schemeClr val="bg1"/>
              </a:solidFill>
              <a:latin typeface="SimSun" panose="02010600030101010101" pitchFamily="2" charset="-122"/>
              <a:ea typeface="SimSun" panose="02010600030101010101" pitchFamily="2" charset="-122"/>
            </a:rPr>
            <a:t>创造有乐</a:t>
          </a:r>
          <a:r>
            <a:rPr kumimoji="1" lang="zh-CN" altLang="en-US" sz="1300" b="1" kern="1200" dirty="0" smtClean="0">
              <a:solidFill>
                <a:schemeClr val="bg1"/>
              </a:solidFill>
              <a:latin typeface="SimSun" panose="02010600030101010101" pitchFamily="2" charset="-122"/>
              <a:ea typeface="SimSun" panose="02010600030101010101" pitchFamily="2" charset="-122"/>
            </a:rPr>
            <a:t>趣</a:t>
          </a:r>
          <a:r>
            <a:rPr kumimoji="1" lang="en-US" altLang="zh-CN" sz="1300" b="1" kern="1200" dirty="0" smtClean="0">
              <a:solidFill>
                <a:schemeClr val="bg1"/>
              </a:solidFill>
              <a:latin typeface="SimSun" panose="02010600030101010101" pitchFamily="2" charset="-122"/>
              <a:ea typeface="SimSun" panose="02010600030101010101" pitchFamily="2" charset="-122"/>
            </a:rPr>
            <a:t/>
          </a:r>
          <a:br>
            <a:rPr kumimoji="1" lang="en-US" altLang="zh-CN" sz="1300" b="1" kern="1200" dirty="0" smtClean="0">
              <a:solidFill>
                <a:schemeClr val="bg1"/>
              </a:solidFill>
              <a:latin typeface="SimSun" panose="02010600030101010101" pitchFamily="2" charset="-122"/>
              <a:ea typeface="SimSun" panose="02010600030101010101" pitchFamily="2" charset="-122"/>
            </a:rPr>
          </a:br>
          <a:r>
            <a:rPr kumimoji="1" lang="zh-CN" altLang="en-US" sz="1300" b="1" kern="1200" dirty="0" smtClean="0">
              <a:solidFill>
                <a:schemeClr val="bg1"/>
              </a:solidFill>
              <a:latin typeface="SimSun" panose="02010600030101010101" pitchFamily="2" charset="-122"/>
              <a:ea typeface="SimSun" panose="02010600030101010101" pitchFamily="2" charset="-122"/>
            </a:rPr>
            <a:t>的并</a:t>
          </a:r>
          <a:r>
            <a:rPr kumimoji="1" lang="zh-CN" altLang="en-US" sz="1300" b="1" kern="1200" dirty="0" smtClean="0">
              <a:solidFill>
                <a:schemeClr val="bg1"/>
              </a:solidFill>
              <a:latin typeface="SimSun" panose="02010600030101010101" pitchFamily="2" charset="-122"/>
              <a:ea typeface="SimSun" panose="02010600030101010101" pitchFamily="2" charset="-122"/>
            </a:rPr>
            <a:t>能</a:t>
          </a:r>
          <a:r>
            <a:rPr kumimoji="1" lang="zh-CN" altLang="en-US" sz="1300" b="1" kern="1200" dirty="0" smtClean="0">
              <a:solidFill>
                <a:schemeClr val="bg1"/>
              </a:solidFill>
              <a:latin typeface="SimSun" panose="02010600030101010101" pitchFamily="2" charset="-122"/>
              <a:ea typeface="SimSun" panose="02010600030101010101" pitchFamily="2" charset="-122"/>
            </a:rPr>
            <a:t>与</a:t>
          </a:r>
          <a:r>
            <a:rPr kumimoji="1" lang="en-US" altLang="zh-CN" sz="1300" b="1" kern="1200" dirty="0" smtClean="0">
              <a:solidFill>
                <a:schemeClr val="bg1"/>
              </a:solidFill>
              <a:latin typeface="SimSun" panose="02010600030101010101" pitchFamily="2" charset="-122"/>
              <a:ea typeface="SimSun" panose="02010600030101010101" pitchFamily="2" charset="-122"/>
            </a:rPr>
            <a:t/>
          </a:r>
          <a:br>
            <a:rPr kumimoji="1" lang="en-US" altLang="zh-CN" sz="1300" b="1" kern="1200" dirty="0" smtClean="0">
              <a:solidFill>
                <a:schemeClr val="bg1"/>
              </a:solidFill>
              <a:latin typeface="SimSun" panose="02010600030101010101" pitchFamily="2" charset="-122"/>
              <a:ea typeface="SimSun" panose="02010600030101010101" pitchFamily="2" charset="-122"/>
            </a:rPr>
          </a:br>
          <a:r>
            <a:rPr kumimoji="1" lang="zh-CN" altLang="en-US" sz="1300" b="1" kern="1200" dirty="0" smtClean="0">
              <a:solidFill>
                <a:schemeClr val="bg1"/>
              </a:solidFill>
              <a:latin typeface="SimSun" panose="02010600030101010101" pitchFamily="2" charset="-122"/>
              <a:ea typeface="SimSun" panose="02010600030101010101" pitchFamily="2" charset="-122"/>
            </a:rPr>
            <a:t>他人分</a:t>
          </a:r>
          <a:r>
            <a:rPr kumimoji="1" lang="zh-CN" altLang="en-US" sz="1300" b="1" kern="1200" dirty="0" smtClean="0">
              <a:solidFill>
                <a:schemeClr val="bg1"/>
              </a:solidFill>
              <a:latin typeface="SimSun" panose="02010600030101010101" pitchFamily="2" charset="-122"/>
              <a:ea typeface="SimSun" panose="02010600030101010101" pitchFamily="2" charset="-122"/>
            </a:rPr>
            <a:t>享的体验</a:t>
          </a:r>
          <a:endParaRPr kumimoji="1" lang="ja-JP" altLang="en-US" sz="1300" b="1" kern="1200" dirty="0">
            <a:solidFill>
              <a:schemeClr val="bg1"/>
            </a:solidFill>
            <a:latin typeface="SimSun" panose="02010600030101010101" pitchFamily="2" charset="-122"/>
            <a:ea typeface="SimSun" panose="02010600030101010101" pitchFamily="2" charset="-122"/>
          </a:endParaRPr>
        </a:p>
      </dsp:txBody>
      <dsp:txXfrm>
        <a:off x="817721" y="875897"/>
        <a:ext cx="1250632" cy="875897"/>
      </dsp:txXfrm>
    </dsp:sp>
    <dsp:sp modelId="{8FDD0804-ADC2-42EA-BB34-3A8B50CED219}">
      <dsp:nvSpPr>
        <dsp:cNvPr id="0" name=""/>
        <dsp:cNvSpPr/>
      </dsp:nvSpPr>
      <dsp:spPr>
        <a:xfrm>
          <a:off x="0" y="1751794"/>
          <a:ext cx="2886076" cy="875897"/>
        </a:xfrm>
        <a:prstGeom prst="trapezoid">
          <a:avLst>
            <a:gd name="adj" fmla="val 54917"/>
          </a:avLst>
        </a:prstGeom>
        <a:solidFill>
          <a:schemeClr val="accent2">
            <a:shade val="80000"/>
            <a:hueOff val="380277"/>
            <a:satOff val="-3707"/>
            <a:lumOff val="266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kumimoji="1" lang="zh-CN" altLang="en-US" sz="1300" b="1" kern="1200" dirty="0" smtClean="0">
              <a:solidFill>
                <a:schemeClr val="bg1"/>
              </a:solidFill>
              <a:latin typeface="SimSun" panose="02010600030101010101" pitchFamily="2" charset="-122"/>
              <a:ea typeface="SimSun" panose="02010600030101010101" pitchFamily="2" charset="-122"/>
            </a:rPr>
            <a:t>提供有价值的信息与服务</a:t>
          </a:r>
          <a:endParaRPr kumimoji="1" lang="ja-JP" altLang="en-US" sz="1300" b="1" kern="1200" dirty="0">
            <a:solidFill>
              <a:schemeClr val="bg1"/>
            </a:solidFill>
            <a:latin typeface="SimSun" panose="02010600030101010101" pitchFamily="2" charset="-122"/>
            <a:ea typeface="SimSun" panose="02010600030101010101" pitchFamily="2" charset="-122"/>
          </a:endParaRPr>
        </a:p>
      </dsp:txBody>
      <dsp:txXfrm>
        <a:off x="505063" y="1751794"/>
        <a:ext cx="1875949" cy="875897"/>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8/18/2016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8/18/2016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194265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15027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314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91152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6494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5767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61523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842416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567843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_Colour">
    <p:bg>
      <p:bgPr>
        <a:solidFill>
          <a:schemeClr val="accent2"/>
        </a:solidFill>
        <a:effectLst/>
      </p:bgPr>
    </p:bg>
    <p:spTree>
      <p:nvGrpSpPr>
        <p:cNvPr id="1" name=""/>
        <p:cNvGrpSpPr/>
        <p:nvPr/>
      </p:nvGrpSpPr>
      <p:grpSpPr>
        <a:xfrm>
          <a:off x="0" y="0"/>
          <a:ext cx="0" cy="0"/>
          <a:chOff x="0" y="0"/>
          <a:chExt cx="0" cy="0"/>
        </a:xfrm>
      </p:grpSpPr>
      <p:pic>
        <p:nvPicPr>
          <p:cNvPr id="15" name="Picture 110" descr="\\JBWserver\Shared\Clients\Presentations\Accenture\Rebecca Savage - 13-2468 - Technology 3 Templates\Working Files\Final Images\Photo_110883539_5_RE_PS.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auto">
          <a:xfrm>
            <a:off x="2876" y="-3121"/>
            <a:ext cx="9142413" cy="6858000"/>
          </a:xfrm>
          <a:prstGeom prst="rect">
            <a:avLst/>
          </a:prstGeom>
          <a:solidFill>
            <a:srgbClr val="000000">
              <a:alpha val="14902"/>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nvGrpSpPr>
          <p:cNvPr id="31" name="Group 30"/>
          <p:cNvGrpSpPr/>
          <p:nvPr userDrawn="1"/>
        </p:nvGrpSpPr>
        <p:grpSpPr>
          <a:xfrm>
            <a:off x="457200" y="5859440"/>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5" name="Straight Connector 24"/>
          <p:cNvCxnSpPr/>
          <p:nvPr userDrawn="1"/>
        </p:nvCxnSpPr>
        <p:spPr>
          <a:xfrm>
            <a:off x="457200" y="657092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24128" y="6352195"/>
            <a:ext cx="3007794" cy="180287"/>
          </a:xfrm>
          <a:prstGeom prst="rect">
            <a:avLst/>
          </a:prstGeom>
        </p:spPr>
      </p:pic>
      <p:pic>
        <p:nvPicPr>
          <p:cNvPr id="16" name="Picture 107"/>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5423223" y="3170238"/>
            <a:ext cx="3046828" cy="273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ctrTitle" hasCustomPrompt="1"/>
          </p:nvPr>
        </p:nvSpPr>
        <p:spPr>
          <a:xfrm>
            <a:off x="455614" y="938242"/>
            <a:ext cx="401002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2008968"/>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20" name="Group 19"/>
          <p:cNvGrpSpPr/>
          <p:nvPr userDrawn="1"/>
        </p:nvGrpSpPr>
        <p:grpSpPr>
          <a:xfrm>
            <a:off x="5633930" y="730779"/>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88" y="749080"/>
            <a:ext cx="8151812"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7590566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pic>
        <p:nvPicPr>
          <p:cNvPr id="6" name="Picture 2" descr="\\JBWserver\Shared\Clients\Presentations\Accenture\Rebecca Savage - 13-2468 - Technology 3 Templates\Working Files\Final Images\Photo_110883539_5.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8" y="748800"/>
            <a:ext cx="8151812"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pic>
        <p:nvPicPr>
          <p:cNvPr id="7" name="Picture 107"/>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423714" y="2977639"/>
            <a:ext cx="3716641" cy="334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
        <p:nvSpPr>
          <p:cNvPr id="12"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pic>
        <p:nvPicPr>
          <p:cNvPr id="8" name="Picture 108"/>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630844" y="5312677"/>
            <a:ext cx="2323313" cy="19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9"/>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3037168" y="4507963"/>
            <a:ext cx="2084689" cy="68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7416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smtClean="0"/>
              <a:t>Copyright © 2014 Accenture  All rights reserved.</a:t>
            </a:r>
            <a:endParaRPr lang="en-AU"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20" r:id="rId2"/>
    <p:sldLayoutId id="2147483728" r:id="rId3"/>
    <p:sldLayoutId id="2147483731" r:id="rId4"/>
    <p:sldLayoutId id="2147483721" r:id="rId5"/>
    <p:sldLayoutId id="2147483725" r:id="rId6"/>
    <p:sldLayoutId id="2147483726" r:id="rId7"/>
    <p:sldLayoutId id="2147483727" r:id="rId8"/>
    <p:sldLayoutId id="2147483729" r:id="rId9"/>
    <p:sldLayoutId id="2147483735" r:id="rId10"/>
    <p:sldLayoutId id="2147483724" r:id="rId11"/>
    <p:sldLayoutId id="2147483736" r:id="rId12"/>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630685"/>
            <a:ext cx="5071729" cy="996950"/>
          </a:xfrm>
        </p:spPr>
        <p:txBody>
          <a:bodyPr/>
          <a:lstStyle/>
          <a:p>
            <a:r>
              <a:rPr lang="en-US" altLang="ja-JP" b="1" dirty="0"/>
              <a:t>Accenture Interactive Basics - for China</a:t>
            </a:r>
            <a:endParaRPr lang="en-AU" dirty="0"/>
          </a:p>
        </p:txBody>
      </p:sp>
      <p:sp>
        <p:nvSpPr>
          <p:cNvPr id="8" name="Text Placeholder 7"/>
          <p:cNvSpPr>
            <a:spLocks noGrp="1"/>
          </p:cNvSpPr>
          <p:nvPr>
            <p:ph type="body" sz="quarter" idx="10"/>
          </p:nvPr>
        </p:nvSpPr>
        <p:spPr>
          <a:xfrm>
            <a:off x="455613" y="1701411"/>
            <a:ext cx="4010024" cy="467562"/>
          </a:xfrm>
        </p:spPr>
        <p:txBody>
          <a:bodyPr/>
          <a:lstStyle/>
          <a:p>
            <a:r>
              <a:rPr lang="en-US" altLang="ja-JP" dirty="0" smtClean="0"/>
              <a:t>July</a:t>
            </a:r>
            <a:r>
              <a:rPr lang="en-AU" dirty="0" smtClean="0"/>
              <a:t>, 2016</a:t>
            </a:r>
            <a:endParaRPr lang="en-AU" dirty="0"/>
          </a:p>
        </p:txBody>
      </p:sp>
    </p:spTree>
    <p:extLst>
      <p:ext uri="{BB962C8B-B14F-4D97-AF65-F5344CB8AC3E}">
        <p14:creationId xmlns:p14="http://schemas.microsoft.com/office/powerpoint/2010/main" val="246991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613" y="1371300"/>
            <a:ext cx="8388350" cy="2419650"/>
          </a:xfrm>
          <a:effectLst/>
          <a:sp3d/>
        </p:spPr>
        <p:txBody>
          <a:bodyPr/>
          <a:lstStyle/>
          <a:p>
            <a:r>
              <a:rPr lang="zh-CN" altLang="en-US" sz="1800" dirty="0" smtClean="0">
                <a:solidFill>
                  <a:schemeClr val="tx1"/>
                </a:solidFill>
                <a:latin typeface="SimSun" panose="02010600030101010101" pitchFamily="2" charset="-122"/>
                <a:ea typeface="SimSun" panose="02010600030101010101" pitchFamily="2" charset="-122"/>
              </a:rPr>
              <a:t>那些不断尝试新的方法，带来新鲜创意的品牌往往能用他们正确的，积极的认知来引导整个行业和消费者，并最终成为业界的传奇</a:t>
            </a:r>
            <a:r>
              <a:rPr lang="zh-CN" altLang="en-US" sz="1800" dirty="0">
                <a:solidFill>
                  <a:schemeClr val="tx1"/>
                </a:solidFill>
                <a:latin typeface="SimSun" panose="02010600030101010101" pitchFamily="2" charset="-122"/>
                <a:ea typeface="SimSun" panose="02010600030101010101" pitchFamily="2" charset="-122"/>
              </a:rPr>
              <a:t>。红牛针对极限运动和太空</a:t>
            </a:r>
            <a:r>
              <a:rPr lang="zh-CN" altLang="en-US" sz="1800" dirty="0" smtClean="0">
                <a:solidFill>
                  <a:schemeClr val="tx1"/>
                </a:solidFill>
                <a:latin typeface="SimSun" panose="02010600030101010101" pitchFamily="2" charset="-122"/>
                <a:ea typeface="SimSun" panose="02010600030101010101" pitchFamily="2" charset="-122"/>
              </a:rPr>
              <a:t>旅行的功能性饮料概念就是一个很好的例子。</a:t>
            </a:r>
            <a:endParaRPr lang="en-US" altLang="zh-CN" sz="1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好的营销往往是品牌自身带来了新鲜的出乎意料的产品。所以不能只是循规蹈矩的遵循既有的趋势，而要创造新的趋势。</a:t>
            </a:r>
            <a:endParaRPr lang="en-AU"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发现新的趋势</a:t>
            </a:r>
            <a:endParaRPr lang="en-US" altLang="ja-JP"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10</a:t>
            </a:fld>
            <a:endParaRPr lang="en-US" dirty="0"/>
          </a:p>
        </p:txBody>
      </p:sp>
      <p:pic>
        <p:nvPicPr>
          <p:cNvPr id="7" name="Picture 6" descr="キャプチャ3.PNG - Windows フォト ビューアー"/>
          <p:cNvPicPr>
            <a:picLocks noChangeAspect="1"/>
          </p:cNvPicPr>
          <p:nvPr/>
        </p:nvPicPr>
        <p:blipFill rotWithShape="1">
          <a:blip r:embed="rId3">
            <a:extLst>
              <a:ext uri="{28A0092B-C50C-407E-A947-70E740481C1C}">
                <a14:useLocalDpi xmlns:a14="http://schemas.microsoft.com/office/drawing/2010/main" val="0"/>
              </a:ext>
            </a:extLst>
          </a:blip>
          <a:srcRect l="33594" t="12134" r="33906" b="13308"/>
          <a:stretch/>
        </p:blipFill>
        <p:spPr>
          <a:xfrm>
            <a:off x="5562600" y="2990416"/>
            <a:ext cx="2831755" cy="3458009"/>
          </a:xfrm>
          <a:prstGeom prst="rect">
            <a:avLst/>
          </a:prstGeom>
          <a:effectLst>
            <a:softEdge rad="63500"/>
          </a:effectLst>
        </p:spPr>
      </p:pic>
    </p:spTree>
    <p:extLst>
      <p:ext uri="{BB962C8B-B14F-4D97-AF65-F5344CB8AC3E}">
        <p14:creationId xmlns:p14="http://schemas.microsoft.com/office/powerpoint/2010/main" val="2807985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613" y="1371300"/>
            <a:ext cx="8388350" cy="2419650"/>
          </a:xfrm>
          <a:effectLst/>
          <a:sp3d/>
        </p:spPr>
        <p:txBody>
          <a:bodyPr/>
          <a:lstStyle/>
          <a:p>
            <a:r>
              <a:rPr lang="zh-CN" altLang="en-US" sz="1800" dirty="0" smtClean="0">
                <a:solidFill>
                  <a:schemeClr val="tx1"/>
                </a:solidFill>
                <a:latin typeface="SimSun" panose="02010600030101010101" pitchFamily="2" charset="-122"/>
                <a:ea typeface="SimSun" panose="02010600030101010101" pitchFamily="2" charset="-122"/>
              </a:rPr>
              <a:t>好的宣传不仅要让人记住，更要直击心灵。让品牌和消费者之间产生情感上的共鸣，这会帮助品牌与消费者建立一种更加紧密的联系。宣传文案要关注人们真实的欲望和需求</a:t>
            </a:r>
            <a:r>
              <a:rPr lang="zh-CN" altLang="en-US" sz="1800" dirty="0" smtClean="0">
                <a:solidFill>
                  <a:schemeClr val="tx1"/>
                </a:solidFill>
                <a:latin typeface="SimSun" panose="02010600030101010101" pitchFamily="2" charset="-122"/>
                <a:ea typeface="SimSun" panose="02010600030101010101" pitchFamily="2" charset="-122"/>
              </a:rPr>
              <a:t>。那些关注人们</a:t>
            </a:r>
            <a:r>
              <a:rPr lang="zh-CN" altLang="en-US" sz="1800" dirty="0" smtClean="0">
                <a:solidFill>
                  <a:schemeClr val="tx1"/>
                </a:solidFill>
                <a:latin typeface="SimSun" panose="02010600030101010101" pitchFamily="2" charset="-122"/>
                <a:ea typeface="SimSun" panose="02010600030101010101" pitchFamily="2" charset="-122"/>
              </a:rPr>
              <a:t>的基本情感诉求和本能的品牌往往能独树一帜</a:t>
            </a:r>
            <a:r>
              <a:rPr lang="zh-CN" altLang="en-US" sz="1800" dirty="0" smtClean="0">
                <a:solidFill>
                  <a:schemeClr val="tx1"/>
                </a:solidFill>
                <a:latin typeface="SimSun" panose="02010600030101010101" pitchFamily="2" charset="-122"/>
                <a:ea typeface="SimSun" panose="02010600030101010101" pitchFamily="2" charset="-122"/>
              </a:rPr>
              <a:t>。</a:t>
            </a:r>
            <a:endParaRPr lang="en-US" altLang="zh-CN" sz="1800" dirty="0">
              <a:solidFill>
                <a:schemeClr val="tx1"/>
              </a:solidFill>
              <a:latin typeface="SimSun" panose="02010600030101010101" pitchFamily="2" charset="-122"/>
              <a:ea typeface="SimSun" panose="02010600030101010101" pitchFamily="2" charset="-122"/>
            </a:endParaRPr>
          </a:p>
          <a:p>
            <a:endParaRPr lang="en-US" altLang="zh-CN" sz="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数字化所带来的众多美好的事物中，很重要的一项就是分享的便捷化。品牌可以通过社交媒体发布他们的工作，如果品牌在之前所提到的几个重点内容上都做得足够好，</a:t>
            </a:r>
            <a:r>
              <a:rPr lang="zh-CN" altLang="en-US" sz="1800" dirty="0" smtClean="0">
                <a:solidFill>
                  <a:schemeClr val="tx1"/>
                </a:solidFill>
                <a:latin typeface="SimSun" panose="02010600030101010101" pitchFamily="2" charset="-122"/>
                <a:ea typeface="SimSun" panose="02010600030101010101" pitchFamily="2" charset="-122"/>
              </a:rPr>
              <a:t>那么他们的发布内容必然能引起观众的共鸣，并进而分享给他们的亲人和朋友。</a:t>
            </a:r>
            <a:r>
              <a:rPr lang="en-US" altLang="zh-CN" sz="1800" dirty="0" smtClean="0">
                <a:solidFill>
                  <a:schemeClr val="tx1"/>
                </a:solidFill>
                <a:latin typeface="SimSun" panose="02010600030101010101" pitchFamily="2" charset="-122"/>
                <a:ea typeface="SimSun" panose="02010600030101010101" pitchFamily="2" charset="-122"/>
              </a:rPr>
              <a:t/>
            </a:r>
            <a:br>
              <a:rPr lang="en-US" altLang="zh-CN" sz="1800" dirty="0" smtClean="0">
                <a:solidFill>
                  <a:schemeClr val="tx1"/>
                </a:solidFill>
                <a:latin typeface="SimSun" panose="02010600030101010101" pitchFamily="2" charset="-122"/>
                <a:ea typeface="SimSun" panose="02010600030101010101" pitchFamily="2" charset="-122"/>
              </a:rPr>
            </a:br>
            <a:r>
              <a:rPr lang="zh-CN" altLang="en-US" sz="1800" dirty="0" smtClean="0">
                <a:solidFill>
                  <a:schemeClr val="tx1"/>
                </a:solidFill>
                <a:latin typeface="SimSun" panose="02010600030101010101" pitchFamily="2" charset="-122"/>
                <a:ea typeface="SimSun" panose="02010600030101010101" pitchFamily="2" charset="-122"/>
              </a:rPr>
              <a:t>同时也让品牌可以更容易的定位到合适的消费群体，建立相关的客户档案。从而使品牌传递的信息更有针对性。</a:t>
            </a:r>
            <a:endParaRPr lang="en-US" altLang="zh-CN" sz="1800" dirty="0" smtClean="0">
              <a:solidFill>
                <a:schemeClr val="tx1"/>
              </a:solidFill>
              <a:latin typeface="SimSun" panose="02010600030101010101" pitchFamily="2" charset="-122"/>
              <a:ea typeface="SimSun" panose="02010600030101010101" pitchFamily="2" charset="-122"/>
            </a:endParaRPr>
          </a:p>
          <a:p>
            <a:endParaRPr lang="en-US" altLang="zh-CN" sz="800" dirty="0">
              <a:solidFill>
                <a:schemeClr val="tx1"/>
              </a:solidFill>
              <a:latin typeface="SimSun" panose="02010600030101010101" pitchFamily="2" charset="-122"/>
              <a:ea typeface="SimSun" panose="02010600030101010101" pitchFamily="2" charset="-122"/>
            </a:endParaRPr>
          </a:p>
          <a:p>
            <a:r>
              <a:rPr kumimoji="1" lang="zh-CN" altLang="en-US" sz="1800" dirty="0" smtClean="0">
                <a:solidFill>
                  <a:schemeClr val="tx1"/>
                </a:solidFill>
                <a:latin typeface="SimSun" panose="02010600030101010101" pitchFamily="2" charset="-122"/>
                <a:ea typeface="SimSun" panose="02010600030101010101" pitchFamily="2" charset="-122"/>
              </a:rPr>
              <a:t>埃森哲需要</a:t>
            </a:r>
            <a:r>
              <a:rPr kumimoji="1" lang="zh-CN" altLang="en-US" sz="1800" dirty="0">
                <a:solidFill>
                  <a:schemeClr val="tx1"/>
                </a:solidFill>
                <a:latin typeface="SimSun" panose="02010600030101010101" pitchFamily="2" charset="-122"/>
                <a:ea typeface="SimSun" panose="02010600030101010101" pitchFamily="2" charset="-122"/>
              </a:rPr>
              <a:t>把</a:t>
            </a:r>
            <a:r>
              <a:rPr kumimoji="1" lang="zh-CN" altLang="en-US" sz="1800" dirty="0" smtClean="0">
                <a:solidFill>
                  <a:schemeClr val="tx1"/>
                </a:solidFill>
                <a:latin typeface="SimSun" panose="02010600030101010101" pitchFamily="2" charset="-122"/>
                <a:ea typeface="SimSun" panose="02010600030101010101" pitchFamily="2" charset="-122"/>
              </a:rPr>
              <a:t>有用的内容更快更好的分享</a:t>
            </a:r>
            <a:r>
              <a:rPr kumimoji="1" lang="en-US" altLang="zh-CN" sz="1800" dirty="0" smtClean="0">
                <a:solidFill>
                  <a:schemeClr val="tx1"/>
                </a:solidFill>
                <a:latin typeface="SimSun" panose="02010600030101010101" pitchFamily="2" charset="-122"/>
                <a:ea typeface="SimSun" panose="02010600030101010101" pitchFamily="2" charset="-122"/>
              </a:rPr>
              <a:t/>
            </a:r>
            <a:br>
              <a:rPr kumimoji="1" lang="en-US" altLang="zh-CN" sz="1800" dirty="0" smtClean="0">
                <a:solidFill>
                  <a:schemeClr val="tx1"/>
                </a:solidFill>
                <a:latin typeface="SimSun" panose="02010600030101010101" pitchFamily="2" charset="-122"/>
                <a:ea typeface="SimSun" panose="02010600030101010101" pitchFamily="2" charset="-122"/>
              </a:rPr>
            </a:br>
            <a:r>
              <a:rPr kumimoji="1" lang="zh-CN" altLang="en-US" sz="1800" dirty="0" smtClean="0">
                <a:solidFill>
                  <a:schemeClr val="tx1"/>
                </a:solidFill>
                <a:latin typeface="SimSun" panose="02010600030101010101" pitchFamily="2" charset="-122"/>
                <a:ea typeface="SimSun" panose="02010600030101010101" pitchFamily="2" charset="-122"/>
              </a:rPr>
              <a:t>给客户，提供给客户</a:t>
            </a:r>
            <a:r>
              <a:rPr kumimoji="1" lang="zh-CN" altLang="en-US" sz="1800" dirty="0">
                <a:solidFill>
                  <a:schemeClr val="tx1"/>
                </a:solidFill>
                <a:latin typeface="SimSun" panose="02010600030101010101" pitchFamily="2" charset="-122"/>
                <a:ea typeface="SimSun" panose="02010600030101010101" pitchFamily="2" charset="-122"/>
              </a:rPr>
              <a:t>更加高效</a:t>
            </a:r>
            <a:r>
              <a:rPr kumimoji="1" lang="zh-CN" altLang="en-US" sz="1800" dirty="0" smtClean="0">
                <a:solidFill>
                  <a:schemeClr val="tx1"/>
                </a:solidFill>
                <a:latin typeface="SimSun" panose="02010600030101010101" pitchFamily="2" charset="-122"/>
                <a:ea typeface="SimSun" panose="02010600030101010101" pitchFamily="2" charset="-122"/>
              </a:rPr>
              <a:t>，更加便利，</a:t>
            </a:r>
            <a:r>
              <a:rPr kumimoji="1" lang="en-US" altLang="zh-CN" sz="1800" dirty="0" smtClean="0">
                <a:solidFill>
                  <a:schemeClr val="tx1"/>
                </a:solidFill>
                <a:latin typeface="SimSun" panose="02010600030101010101" pitchFamily="2" charset="-122"/>
                <a:ea typeface="SimSun" panose="02010600030101010101" pitchFamily="2" charset="-122"/>
              </a:rPr>
              <a:t/>
            </a:r>
            <a:br>
              <a:rPr kumimoji="1" lang="en-US" altLang="zh-CN" sz="1800" dirty="0" smtClean="0">
                <a:solidFill>
                  <a:schemeClr val="tx1"/>
                </a:solidFill>
                <a:latin typeface="SimSun" panose="02010600030101010101" pitchFamily="2" charset="-122"/>
                <a:ea typeface="SimSun" panose="02010600030101010101" pitchFamily="2" charset="-122"/>
              </a:rPr>
            </a:br>
            <a:r>
              <a:rPr kumimoji="1" lang="zh-CN" altLang="en-US" sz="1800" dirty="0" smtClean="0">
                <a:solidFill>
                  <a:schemeClr val="tx1"/>
                </a:solidFill>
                <a:latin typeface="SimSun" panose="02010600030101010101" pitchFamily="2" charset="-122"/>
                <a:ea typeface="SimSun" panose="02010600030101010101" pitchFamily="2" charset="-122"/>
              </a:rPr>
              <a:t>更有价值</a:t>
            </a:r>
            <a:r>
              <a:rPr kumimoji="1" lang="zh-CN" altLang="en-US" sz="1800" dirty="0">
                <a:solidFill>
                  <a:schemeClr val="tx1"/>
                </a:solidFill>
                <a:latin typeface="SimSun" panose="02010600030101010101" pitchFamily="2" charset="-122"/>
                <a:ea typeface="SimSun" panose="02010600030101010101" pitchFamily="2" charset="-122"/>
              </a:rPr>
              <a:t>的信息服务。</a:t>
            </a:r>
            <a:endParaRPr lang="en-US" altLang="zh-CN" sz="1800" dirty="0" smtClean="0">
              <a:solidFill>
                <a:schemeClr val="tx1"/>
              </a:solidFill>
              <a:latin typeface="SimSun" panose="02010600030101010101" pitchFamily="2" charset="-122"/>
              <a:ea typeface="SimSun" panose="02010600030101010101" pitchFamily="2" charset="-122"/>
            </a:endParaRPr>
          </a:p>
          <a:p>
            <a:endParaRPr lang="en-US" sz="1800" dirty="0">
              <a:solidFill>
                <a:schemeClr val="tx1"/>
              </a:solidFill>
              <a:latin typeface="SimSun" panose="02010600030101010101" pitchFamily="2" charset="-122"/>
              <a:ea typeface="SimSun" panose="02010600030101010101" pitchFamily="2" charset="-122"/>
            </a:endParaRPr>
          </a:p>
          <a:p>
            <a:endParaRPr lang="en-US" sz="1800" dirty="0" smtClean="0">
              <a:solidFill>
                <a:schemeClr val="tx1"/>
              </a:solidFill>
              <a:latin typeface="SimSun" panose="02010600030101010101" pitchFamily="2" charset="-122"/>
              <a:ea typeface="SimSun" panose="02010600030101010101" pitchFamily="2" charset="-122"/>
            </a:endParaRPr>
          </a:p>
          <a:p>
            <a:endParaRPr lang="en-US" sz="1800" dirty="0">
              <a:solidFill>
                <a:schemeClr val="tx1"/>
              </a:solidFill>
              <a:latin typeface="SimSun" panose="02010600030101010101" pitchFamily="2" charset="-122"/>
              <a:ea typeface="SimSun" panose="02010600030101010101" pitchFamily="2" charset="-122"/>
            </a:endParaRPr>
          </a:p>
          <a:p>
            <a:endParaRPr lang="en-US" sz="1800" dirty="0" smtClean="0">
              <a:solidFill>
                <a:schemeClr val="tx1"/>
              </a:solidFill>
              <a:latin typeface="SimSun" panose="02010600030101010101" pitchFamily="2" charset="-122"/>
              <a:ea typeface="SimSun" panose="02010600030101010101" pitchFamily="2" charset="-122"/>
            </a:endParaRPr>
          </a:p>
          <a:p>
            <a:endParaRPr lang="en-AU"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情感链接 </a:t>
            </a:r>
            <a:r>
              <a:rPr lang="en-US" altLang="zh-CN" dirty="0" smtClean="0">
                <a:latin typeface="SimSun" panose="02010600030101010101" pitchFamily="2" charset="-122"/>
                <a:ea typeface="SimSun" panose="02010600030101010101" pitchFamily="2" charset="-122"/>
              </a:rPr>
              <a:t>&amp; </a:t>
            </a:r>
            <a:r>
              <a:rPr lang="zh-CN" altLang="en-US" dirty="0" smtClean="0">
                <a:latin typeface="SimSun" panose="02010600030101010101" pitchFamily="2" charset="-122"/>
                <a:ea typeface="SimSun" panose="02010600030101010101" pitchFamily="2" charset="-122"/>
              </a:rPr>
              <a:t>社交媒体</a:t>
            </a:r>
            <a:endParaRPr lang="en-US" altLang="ja-JP"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11</a:t>
            </a:fld>
            <a:endParaRPr lang="en-US" dirty="0"/>
          </a:p>
        </p:txBody>
      </p:sp>
      <p:graphicFrame>
        <p:nvGraphicFramePr>
          <p:cNvPr id="9" name="Diagram 8"/>
          <p:cNvGraphicFramePr/>
          <p:nvPr>
            <p:extLst>
              <p:ext uri="{D42A27DB-BD31-4B8C-83A1-F6EECF244321}">
                <p14:modId xmlns:p14="http://schemas.microsoft.com/office/powerpoint/2010/main" val="2898741960"/>
              </p:ext>
            </p:extLst>
          </p:nvPr>
        </p:nvGraphicFramePr>
        <p:xfrm>
          <a:off x="2867025" y="3543301"/>
          <a:ext cx="4170847" cy="3160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4192763" y="3941383"/>
            <a:ext cx="5288758" cy="2627692"/>
            <a:chOff x="3555205" y="3874871"/>
            <a:chExt cx="5288758" cy="2627692"/>
          </a:xfrm>
        </p:grpSpPr>
        <p:graphicFrame>
          <p:nvGraphicFramePr>
            <p:cNvPr id="10" name="Diagram 9"/>
            <p:cNvGraphicFramePr/>
            <p:nvPr>
              <p:extLst>
                <p:ext uri="{D42A27DB-BD31-4B8C-83A1-F6EECF244321}">
                  <p14:modId xmlns:p14="http://schemas.microsoft.com/office/powerpoint/2010/main" val="3932500633"/>
                </p:ext>
              </p:extLst>
            </p:nvPr>
          </p:nvGraphicFramePr>
          <p:xfrm>
            <a:off x="3555205" y="3874871"/>
            <a:ext cx="2886076" cy="26276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ight Arrow 10"/>
            <p:cNvSpPr/>
            <p:nvPr/>
          </p:nvSpPr>
          <p:spPr>
            <a:xfrm>
              <a:off x="5358607" y="4078664"/>
              <a:ext cx="439428" cy="357188"/>
            </a:xfrm>
            <a:prstGeom prst="rightArrow">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ight Arrow 11"/>
            <p:cNvSpPr/>
            <p:nvPr/>
          </p:nvSpPr>
          <p:spPr>
            <a:xfrm>
              <a:off x="5826126" y="4935500"/>
              <a:ext cx="439428" cy="357188"/>
            </a:xfrm>
            <a:prstGeom prst="rightArrow">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ight Arrow 12"/>
            <p:cNvSpPr/>
            <p:nvPr/>
          </p:nvSpPr>
          <p:spPr>
            <a:xfrm>
              <a:off x="6331744" y="5868536"/>
              <a:ext cx="439428" cy="357188"/>
            </a:xfrm>
            <a:prstGeom prst="rightArrow">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Text Placeholder 2"/>
            <p:cNvSpPr txBox="1">
              <a:spLocks/>
            </p:cNvSpPr>
            <p:nvPr/>
          </p:nvSpPr>
          <p:spPr>
            <a:xfrm>
              <a:off x="5979455" y="4084301"/>
              <a:ext cx="1936130"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2"/>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sz="1500" b="1" dirty="0" smtClean="0"/>
                <a:t>有感染力的内容</a:t>
              </a:r>
              <a:endParaRPr kumimoji="1" lang="ja-JP" altLang="en-US" sz="1500" b="1" dirty="0"/>
            </a:p>
          </p:txBody>
        </p:sp>
        <p:sp>
          <p:nvSpPr>
            <p:cNvPr id="15" name="Text Placeholder 2"/>
            <p:cNvSpPr txBox="1">
              <a:spLocks/>
            </p:cNvSpPr>
            <p:nvPr/>
          </p:nvSpPr>
          <p:spPr>
            <a:xfrm>
              <a:off x="6441281" y="4935500"/>
              <a:ext cx="1936130"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2"/>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sz="1500" b="1" dirty="0" smtClean="0"/>
                <a:t>有趣的内容</a:t>
              </a:r>
              <a:endParaRPr kumimoji="1" lang="ja-JP" altLang="en-US" sz="1500" b="1" dirty="0"/>
            </a:p>
          </p:txBody>
        </p:sp>
        <p:sp>
          <p:nvSpPr>
            <p:cNvPr id="16" name="Text Placeholder 2"/>
            <p:cNvSpPr txBox="1">
              <a:spLocks/>
            </p:cNvSpPr>
            <p:nvPr/>
          </p:nvSpPr>
          <p:spPr>
            <a:xfrm>
              <a:off x="6907833" y="5874198"/>
              <a:ext cx="1936130"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2"/>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sz="1500" b="1" dirty="0" smtClean="0"/>
                <a:t>有用的内容</a:t>
              </a:r>
              <a:endParaRPr kumimoji="1" lang="ja-JP" altLang="en-US" sz="1500" b="1" dirty="0"/>
            </a:p>
          </p:txBody>
        </p:sp>
      </p:grpSp>
    </p:spTree>
    <p:extLst>
      <p:ext uri="{BB962C8B-B14F-4D97-AF65-F5344CB8AC3E}">
        <p14:creationId xmlns:p14="http://schemas.microsoft.com/office/powerpoint/2010/main" val="66977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8810"/>
            <a:ext cx="8232775" cy="1002979"/>
          </a:xfrm>
          <a:ln>
            <a:noFill/>
          </a:ln>
          <a:effectLst/>
          <a:sp3d/>
        </p:spPr>
        <p:txBody>
          <a:bodyPr/>
          <a:lstStyle/>
          <a:p>
            <a:r>
              <a:rPr lang="zh-CN" altLang="en-US" dirty="0" smtClean="0">
                <a:latin typeface="SimSun" panose="02010600030101010101" pitchFamily="2" charset="-122"/>
                <a:ea typeface="SimSun" panose="02010600030101010101" pitchFamily="2" charset="-122"/>
              </a:rPr>
              <a:t>电子商务基础</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smtClean="0"/>
              <a:t>Copyright © 201</a:t>
            </a:r>
            <a:r>
              <a:rPr lang="en-US" altLang="zh-CN" smtClean="0"/>
              <a:t>6</a:t>
            </a:r>
            <a:r>
              <a:rPr lang="en-AU"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12</a:t>
            </a:fld>
            <a:endParaRPr lang="en-US" dirty="0"/>
          </a:p>
        </p:txBody>
      </p:sp>
      <p:sp>
        <p:nvSpPr>
          <p:cNvPr id="11" name="TextBox 10"/>
          <p:cNvSpPr txBox="1"/>
          <p:nvPr/>
        </p:nvSpPr>
        <p:spPr>
          <a:xfrm>
            <a:off x="376486" y="1179542"/>
            <a:ext cx="8644966" cy="3908762"/>
          </a:xfrm>
          <a:prstGeom prst="rect">
            <a:avLst/>
          </a:prstGeom>
          <a:noFill/>
        </p:spPr>
        <p:txBody>
          <a:bodyPr wrap="square" rtlCol="0">
            <a:spAutoFit/>
          </a:bodyPr>
          <a:lstStyle/>
          <a:p>
            <a:r>
              <a:rPr lang="en-US" altLang="zh-CN" b="1" dirty="0">
                <a:latin typeface="SimSun" panose="02010600030101010101" pitchFamily="2" charset="-122"/>
                <a:ea typeface="SimSun" panose="02010600030101010101" pitchFamily="2" charset="-122"/>
              </a:rPr>
              <a:t>B2B</a:t>
            </a:r>
            <a:r>
              <a:rPr lang="zh-CN" altLang="en-US" b="1" dirty="0">
                <a:latin typeface="SimSun" panose="02010600030101010101" pitchFamily="2" charset="-122"/>
                <a:ea typeface="SimSun" panose="02010600030101010101" pitchFamily="2" charset="-122"/>
              </a:rPr>
              <a:t>（</a:t>
            </a:r>
            <a:r>
              <a:rPr lang="en-US" altLang="zh-CN" b="1" dirty="0">
                <a:latin typeface="SimSun" panose="02010600030101010101" pitchFamily="2" charset="-122"/>
                <a:ea typeface="SimSun" panose="02010600030101010101" pitchFamily="2" charset="-122"/>
              </a:rPr>
              <a:t>Business To Business</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r>
              <a:rPr lang="zh-CN" altLang="en-US" sz="1400" dirty="0" smtClean="0">
                <a:latin typeface="SimSun" panose="02010600030101010101" pitchFamily="2" charset="-122"/>
                <a:ea typeface="SimSun" panose="02010600030101010101" pitchFamily="2" charset="-122"/>
              </a:rPr>
              <a:t>企业对企业之间</a:t>
            </a:r>
            <a:r>
              <a:rPr lang="zh-CN" altLang="en-US" sz="1400" dirty="0">
                <a:latin typeface="SimSun" panose="02010600030101010101" pitchFamily="2" charset="-122"/>
                <a:ea typeface="SimSun" panose="02010600030101010101" pitchFamily="2" charset="-122"/>
              </a:rPr>
              <a:t>的营销关系。提供的只是一个展示平台</a:t>
            </a:r>
            <a:r>
              <a:rPr lang="zh-CN" altLang="en-US" sz="1400" dirty="0" smtClean="0">
                <a:latin typeface="SimSun" panose="02010600030101010101" pitchFamily="2" charset="-122"/>
                <a:ea typeface="SimSun" panose="02010600030101010101" pitchFamily="2" charset="-122"/>
              </a:rPr>
              <a:t>，并不直接参与交易。例如阿里巴巴。</a:t>
            </a:r>
            <a:r>
              <a:rPr lang="en-US" altLang="zh-CN" sz="800" dirty="0" smtClean="0">
                <a:latin typeface="SimSun" panose="02010600030101010101" pitchFamily="2" charset="-122"/>
                <a:ea typeface="SimSun" panose="02010600030101010101" pitchFamily="2" charset="-122"/>
              </a:rPr>
              <a:t/>
            </a:r>
            <a:br>
              <a:rPr lang="en-US" altLang="zh-CN" sz="800" dirty="0" smtClean="0">
                <a:latin typeface="SimSun" panose="02010600030101010101" pitchFamily="2" charset="-122"/>
                <a:ea typeface="SimSun" panose="02010600030101010101" pitchFamily="2" charset="-122"/>
              </a:rPr>
            </a:br>
            <a:r>
              <a:rPr lang="zh-CN" altLang="en-US" sz="800" dirty="0">
                <a:latin typeface="SimSun" panose="02010600030101010101" pitchFamily="2" charset="-122"/>
                <a:ea typeface="SimSun" panose="02010600030101010101" pitchFamily="2" charset="-122"/>
              </a:rPr>
              <a:t/>
            </a:r>
            <a:br>
              <a:rPr lang="zh-CN" altLang="en-US" sz="800" dirty="0">
                <a:latin typeface="SimSun" panose="02010600030101010101" pitchFamily="2" charset="-122"/>
                <a:ea typeface="SimSun" panose="02010600030101010101" pitchFamily="2" charset="-122"/>
              </a:rPr>
            </a:br>
            <a:r>
              <a:rPr lang="en-US" altLang="zh-CN" b="1" dirty="0" smtClean="0">
                <a:latin typeface="SimSun" panose="02010600030101010101" pitchFamily="2" charset="-122"/>
                <a:ea typeface="SimSun" panose="02010600030101010101" pitchFamily="2" charset="-122"/>
              </a:rPr>
              <a:t>B2C</a:t>
            </a:r>
            <a:r>
              <a:rPr lang="zh-CN" altLang="en-US" b="1" dirty="0" smtClean="0">
                <a:latin typeface="SimSun" panose="02010600030101010101" pitchFamily="2" charset="-122"/>
                <a:ea typeface="SimSun" panose="02010600030101010101" pitchFamily="2" charset="-122"/>
              </a:rPr>
              <a:t>（</a:t>
            </a:r>
            <a:r>
              <a:rPr lang="en-US" altLang="zh-CN" b="1" dirty="0" smtClean="0">
                <a:latin typeface="SimSun" panose="02010600030101010101" pitchFamily="2" charset="-122"/>
                <a:ea typeface="SimSun" panose="02010600030101010101" pitchFamily="2" charset="-122"/>
              </a:rPr>
              <a:t>Business To Consumer</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r>
              <a:rPr lang="zh-CN" altLang="en-US" sz="1400" dirty="0" smtClean="0">
                <a:latin typeface="SimSun" panose="02010600030101010101" pitchFamily="2" charset="-122"/>
                <a:ea typeface="SimSun" panose="02010600030101010101" pitchFamily="2" charset="-122"/>
              </a:rPr>
              <a:t>是企业直接面向消费</a:t>
            </a:r>
            <a:r>
              <a:rPr lang="zh-CN" altLang="en-US" sz="1400" dirty="0">
                <a:latin typeface="SimSun" panose="02010600030101010101" pitchFamily="2" charset="-122"/>
                <a:ea typeface="SimSun" panose="02010600030101010101" pitchFamily="2" charset="-122"/>
              </a:rPr>
              <a:t>者销售产品和服务</a:t>
            </a:r>
            <a:r>
              <a:rPr lang="zh-CN" altLang="en-US" sz="1400" dirty="0" smtClean="0">
                <a:latin typeface="SimSun" panose="02010600030101010101" pitchFamily="2" charset="-122"/>
                <a:ea typeface="SimSun" panose="02010600030101010101" pitchFamily="2" charset="-122"/>
              </a:rPr>
              <a:t>。一般以网络零售业为</a:t>
            </a:r>
            <a:r>
              <a:rPr lang="zh-CN" altLang="en-US" sz="1400" dirty="0">
                <a:latin typeface="SimSun" panose="02010600030101010101" pitchFamily="2" charset="-122"/>
                <a:ea typeface="SimSun" panose="02010600030101010101" pitchFamily="2" charset="-122"/>
              </a:rPr>
              <a:t>主，主要借助于互联网开展在线销售活动</a:t>
            </a:r>
            <a:r>
              <a:rPr lang="zh-CN" altLang="en-US" sz="1400" dirty="0" smtClean="0">
                <a:latin typeface="SimSun" panose="02010600030101010101" pitchFamily="2" charset="-122"/>
                <a:ea typeface="SimSun" panose="02010600030101010101" pitchFamily="2" charset="-122"/>
              </a:rPr>
              <a:t>。</a:t>
            </a:r>
            <a:endParaRPr lang="en-US" altLang="zh-CN" sz="1400" dirty="0" smtClean="0">
              <a:latin typeface="SimSun" panose="02010600030101010101" pitchFamily="2" charset="-122"/>
              <a:ea typeface="SimSun" panose="02010600030101010101" pitchFamily="2" charset="-122"/>
            </a:endParaRPr>
          </a:p>
          <a:p>
            <a:r>
              <a:rPr lang="zh-CN" altLang="en-US" sz="1400" dirty="0" smtClean="0">
                <a:latin typeface="SimSun" panose="02010600030101010101" pitchFamily="2" charset="-122"/>
                <a:ea typeface="SimSun" panose="02010600030101010101" pitchFamily="2" charset="-122"/>
              </a:rPr>
              <a:t>例如京东。</a:t>
            </a:r>
            <a:endParaRPr lang="en-US" altLang="zh-CN" sz="1400" dirty="0" smtClean="0">
              <a:latin typeface="SimSun" panose="02010600030101010101" pitchFamily="2" charset="-122"/>
              <a:ea typeface="SimSun" panose="02010600030101010101" pitchFamily="2" charset="-122"/>
            </a:endParaRPr>
          </a:p>
          <a:p>
            <a:endParaRPr lang="en-US" altLang="zh-CN" sz="800" dirty="0">
              <a:latin typeface="SimSun" panose="02010600030101010101" pitchFamily="2" charset="-122"/>
              <a:ea typeface="SimSun" panose="02010600030101010101" pitchFamily="2" charset="-122"/>
            </a:endParaRPr>
          </a:p>
          <a:p>
            <a:r>
              <a:rPr lang="en-US" altLang="zh-CN" b="1" dirty="0">
                <a:latin typeface="SimSun" panose="02010600030101010101" pitchFamily="2" charset="-122"/>
                <a:ea typeface="SimSun" panose="02010600030101010101" pitchFamily="2" charset="-122"/>
              </a:rPr>
              <a:t>C2C</a:t>
            </a:r>
            <a:r>
              <a:rPr lang="zh-CN" altLang="en-US" b="1" dirty="0">
                <a:latin typeface="SimSun" panose="02010600030101010101" pitchFamily="2" charset="-122"/>
                <a:ea typeface="SimSun" panose="02010600030101010101" pitchFamily="2" charset="-122"/>
              </a:rPr>
              <a:t>（</a:t>
            </a:r>
            <a:r>
              <a:rPr lang="en-US" altLang="zh-CN" b="1" dirty="0">
                <a:latin typeface="SimSun" panose="02010600030101010101" pitchFamily="2" charset="-122"/>
                <a:ea typeface="SimSun" panose="02010600030101010101" pitchFamily="2" charset="-122"/>
              </a:rPr>
              <a:t>Consumer To Consumer</a:t>
            </a:r>
            <a:r>
              <a:rPr lang="zh-CN" altLang="en-US" b="1" dirty="0" smtClean="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r>
              <a:rPr lang="zh-CN" altLang="en-US" sz="1400" dirty="0" smtClean="0">
                <a:latin typeface="SimSun" panose="02010600030101010101" pitchFamily="2" charset="-122"/>
                <a:ea typeface="SimSun" panose="02010600030101010101" pitchFamily="2" charset="-122"/>
              </a:rPr>
              <a:t>是个人与个人之间</a:t>
            </a:r>
            <a:r>
              <a:rPr lang="zh-CN" altLang="en-US" sz="1400" dirty="0">
                <a:latin typeface="SimSun" panose="02010600030101010101" pitchFamily="2" charset="-122"/>
                <a:ea typeface="SimSun" panose="02010600030101010101" pitchFamily="2" charset="-122"/>
              </a:rPr>
              <a:t>的电子商务。通常是提供一个交易平台，让卖家与买家自行交易。例如淘宝。</a:t>
            </a:r>
            <a:endParaRPr lang="en-US" altLang="zh-CN" sz="1400" dirty="0">
              <a:latin typeface="SimSun" panose="02010600030101010101" pitchFamily="2" charset="-122"/>
              <a:ea typeface="SimSun" panose="02010600030101010101" pitchFamily="2" charset="-122"/>
            </a:endParaRPr>
          </a:p>
          <a:p>
            <a:endParaRPr lang="en-US" altLang="zh-CN" sz="800" dirty="0">
              <a:latin typeface="SimSun" panose="02010600030101010101" pitchFamily="2" charset="-122"/>
              <a:ea typeface="SimSun" panose="02010600030101010101" pitchFamily="2" charset="-122"/>
            </a:endParaRPr>
          </a:p>
          <a:p>
            <a:r>
              <a:rPr lang="en-US" altLang="zh-CN" b="1" dirty="0" smtClean="0">
                <a:latin typeface="SimSun" panose="02010600030101010101" pitchFamily="2" charset="-122"/>
                <a:ea typeface="SimSun" panose="02010600030101010101" pitchFamily="2" charset="-122"/>
              </a:rPr>
              <a:t>C2B</a:t>
            </a:r>
            <a:r>
              <a:rPr lang="zh-CN" altLang="en-US" b="1" dirty="0" smtClean="0">
                <a:latin typeface="SimSun" panose="02010600030101010101" pitchFamily="2" charset="-122"/>
                <a:ea typeface="SimSun" panose="02010600030101010101" pitchFamily="2" charset="-122"/>
              </a:rPr>
              <a:t>（</a:t>
            </a:r>
            <a:r>
              <a:rPr lang="en-US" altLang="zh-CN" b="1" dirty="0" smtClean="0">
                <a:latin typeface="SimSun" panose="02010600030101010101" pitchFamily="2" charset="-122"/>
                <a:ea typeface="SimSun" panose="02010600030101010101" pitchFamily="2" charset="-122"/>
              </a:rPr>
              <a:t>Consumer To </a:t>
            </a:r>
            <a:r>
              <a:rPr lang="en-US" altLang="zh-CN" b="1" dirty="0">
                <a:latin typeface="SimSun" panose="02010600030101010101" pitchFamily="2" charset="-122"/>
                <a:ea typeface="SimSun" panose="02010600030101010101" pitchFamily="2" charset="-122"/>
              </a:rPr>
              <a:t>Business</a:t>
            </a:r>
            <a:r>
              <a:rPr lang="zh-CN" altLang="en-US" b="1" dirty="0" smtClean="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a:p>
            <a:r>
              <a:rPr lang="zh-CN" altLang="en-US" sz="1400" dirty="0" smtClean="0">
                <a:latin typeface="SimSun" panose="02010600030101010101" pitchFamily="2" charset="-122"/>
                <a:ea typeface="SimSun" panose="02010600030101010101" pitchFamily="2" charset="-122"/>
              </a:rPr>
              <a:t>是消费者对企业的电子商务的一种尝试。其核心是通过聚合分散分布但数量庞</a:t>
            </a:r>
            <a:r>
              <a:rPr lang="zh-CN" altLang="en-US" sz="1400" dirty="0">
                <a:latin typeface="SimSun" panose="02010600030101010101" pitchFamily="2" charset="-122"/>
                <a:ea typeface="SimSun" panose="02010600030101010101" pitchFamily="2" charset="-122"/>
              </a:rPr>
              <a:t>大的用户形成一个强大的采购集团，以此来改变</a:t>
            </a:r>
            <a:r>
              <a:rPr lang="en-US" altLang="zh-CN" sz="1400" dirty="0">
                <a:latin typeface="SimSun" panose="02010600030101010101" pitchFamily="2" charset="-122"/>
                <a:ea typeface="SimSun" panose="02010600030101010101" pitchFamily="2" charset="-122"/>
              </a:rPr>
              <a:t>B2C</a:t>
            </a:r>
            <a:r>
              <a:rPr lang="zh-CN" altLang="en-US" sz="1400" dirty="0">
                <a:latin typeface="SimSun" panose="02010600030101010101" pitchFamily="2" charset="-122"/>
                <a:ea typeface="SimSun" panose="02010600030101010101" pitchFamily="2" charset="-122"/>
              </a:rPr>
              <a:t>模式中用户一对一出价的弱势地位，使之享受到以大批发商的价格买单件商品的利益。目前</a:t>
            </a:r>
            <a:r>
              <a:rPr lang="zh-CN" altLang="en-US" sz="1400" dirty="0" smtClean="0">
                <a:latin typeface="SimSun" panose="02010600030101010101" pitchFamily="2" charset="-122"/>
                <a:ea typeface="SimSun" panose="02010600030101010101" pitchFamily="2" charset="-122"/>
              </a:rPr>
              <a:t>国内很少厂家完全采用这种</a:t>
            </a:r>
            <a:r>
              <a:rPr lang="zh-CN" altLang="en-US" sz="1400" dirty="0">
                <a:latin typeface="SimSun" panose="02010600030101010101" pitchFamily="2" charset="-122"/>
                <a:ea typeface="SimSun" panose="02010600030101010101" pitchFamily="2" charset="-122"/>
              </a:rPr>
              <a:t>模式</a:t>
            </a:r>
            <a:r>
              <a:rPr lang="zh-CN" altLang="en-US" sz="1400" dirty="0" smtClean="0">
                <a:latin typeface="SimSun" panose="02010600030101010101" pitchFamily="2" charset="-122"/>
                <a:ea typeface="SimSun" panose="02010600030101010101" pitchFamily="2" charset="-122"/>
              </a:rPr>
              <a:t>。</a:t>
            </a:r>
            <a:endParaRPr lang="en-US" altLang="zh-CN" sz="1400" dirty="0" smtClean="0">
              <a:latin typeface="SimSun" panose="02010600030101010101" pitchFamily="2" charset="-122"/>
              <a:ea typeface="SimSun" panose="02010600030101010101" pitchFamily="2" charset="-122"/>
            </a:endParaRPr>
          </a:p>
          <a:p>
            <a:endParaRPr kumimoji="1" lang="en-US" altLang="ja-JP" dirty="0">
              <a:latin typeface="SimSun" panose="02010600030101010101" pitchFamily="2" charset="-122"/>
              <a:ea typeface="SimSun" panose="02010600030101010101" pitchFamily="2" charset="-122"/>
            </a:endParaRPr>
          </a:p>
          <a:p>
            <a:r>
              <a:rPr lang="zh-CN" altLang="en-US" sz="1600" kern="0" dirty="0">
                <a:ea typeface="SimSun" panose="02010600030101010101" pitchFamily="2" charset="-122"/>
              </a:rPr>
              <a:t>想要学习更多</a:t>
            </a:r>
            <a:r>
              <a:rPr lang="en-US" altLang="zh-CN" sz="1600" dirty="0">
                <a:latin typeface="SimSun" panose="02010600030101010101" pitchFamily="2" charset="-122"/>
                <a:ea typeface="SimSun" panose="02010600030101010101" pitchFamily="2" charset="-122"/>
              </a:rPr>
              <a:t>B2B</a:t>
            </a:r>
            <a:r>
              <a:rPr lang="zh-CN" altLang="en-US" sz="1600" dirty="0">
                <a:latin typeface="SimSun" panose="02010600030101010101" pitchFamily="2" charset="-122"/>
                <a:ea typeface="SimSun" panose="02010600030101010101" pitchFamily="2" charset="-122"/>
              </a:rPr>
              <a:t>电子商务的</a:t>
            </a:r>
            <a:r>
              <a:rPr lang="zh-CN" altLang="en-US" sz="1600" kern="0" dirty="0">
                <a:ea typeface="SimSun" panose="02010600030101010101" pitchFamily="2" charset="-122"/>
              </a:rPr>
              <a:t>内容，请访问以下链接，查看相关电子书</a:t>
            </a:r>
            <a:r>
              <a:rPr lang="zh-CN" altLang="en-US" sz="1600" kern="0" dirty="0" smtClean="0">
                <a:ea typeface="SimSun" panose="02010600030101010101" pitchFamily="2" charset="-122"/>
              </a:rPr>
              <a:t>籍</a:t>
            </a:r>
            <a:r>
              <a:rPr lang="en-US" altLang="ja-JP" i="1" u="sng" kern="0" dirty="0" smtClean="0">
                <a:solidFill>
                  <a:srgbClr val="0000FF"/>
                </a:solidFill>
                <a:latin typeface="SimSun" panose="02010600030101010101" pitchFamily="2" charset="-122"/>
              </a:rPr>
              <a:t>http</a:t>
            </a:r>
            <a:r>
              <a:rPr lang="en-US" altLang="ja-JP" i="1" u="sng" kern="0" dirty="0">
                <a:solidFill>
                  <a:srgbClr val="0000FF"/>
                </a:solidFill>
                <a:latin typeface="SimSun" panose="02010600030101010101" pitchFamily="2" charset="-122"/>
              </a:rPr>
              <a:t>://ecommerceandb2b.com/learn-b2b-e-commerce</a:t>
            </a:r>
            <a:r>
              <a:rPr lang="en-US" altLang="ja-JP" i="1" u="sng" kern="0" dirty="0" smtClean="0">
                <a:solidFill>
                  <a:srgbClr val="0000FF"/>
                </a:solidFill>
                <a:latin typeface="SimSun" panose="02010600030101010101" pitchFamily="2" charset="-122"/>
              </a:rPr>
              <a:t>/</a:t>
            </a:r>
            <a:endParaRPr lang="en-US" altLang="ja-JP" i="1" u="sng" kern="0" dirty="0">
              <a:solidFill>
                <a:srgbClr val="0000FF"/>
              </a:solidFill>
              <a:latin typeface="SimSun" panose="02010600030101010101" pitchFamily="2" charset="-122"/>
            </a:endParaRPr>
          </a:p>
        </p:txBody>
      </p:sp>
      <p:pic>
        <p:nvPicPr>
          <p:cNvPr id="12" name="Picture 11"/>
          <p:cNvPicPr>
            <a:picLocks noChangeAspect="1"/>
          </p:cNvPicPr>
          <p:nvPr/>
        </p:nvPicPr>
        <p:blipFill>
          <a:blip r:embed="rId2"/>
          <a:stretch>
            <a:fillRect/>
          </a:stretch>
        </p:blipFill>
        <p:spPr>
          <a:xfrm>
            <a:off x="6673505" y="5677567"/>
            <a:ext cx="1466850" cy="600075"/>
          </a:xfrm>
          <a:prstGeom prst="rect">
            <a:avLst/>
          </a:prstGeom>
        </p:spPr>
      </p:pic>
      <p:sp>
        <p:nvSpPr>
          <p:cNvPr id="13" name="TextBox 12"/>
          <p:cNvSpPr txBox="1"/>
          <p:nvPr/>
        </p:nvSpPr>
        <p:spPr>
          <a:xfrm>
            <a:off x="376486" y="5255490"/>
            <a:ext cx="2959389" cy="307777"/>
          </a:xfrm>
          <a:prstGeom prst="rect">
            <a:avLst/>
          </a:prstGeom>
          <a:noFill/>
        </p:spPr>
        <p:txBody>
          <a:bodyPr wrap="square" rtlCol="0">
            <a:spAutoFit/>
          </a:bodyPr>
          <a:lstStyle/>
          <a:p>
            <a:r>
              <a:rPr kumimoji="1" lang="zh-CN" altLang="en-US" sz="1400" dirty="0" smtClean="0">
                <a:latin typeface="SimSun" panose="02010600030101010101" pitchFamily="2" charset="-122"/>
                <a:ea typeface="SimSun" panose="02010600030101010101" pitchFamily="2" charset="-122"/>
              </a:rPr>
              <a:t>有代表性的一些</a:t>
            </a:r>
            <a:r>
              <a:rPr kumimoji="1" lang="en-US" altLang="zh-CN" sz="1400" dirty="0" smtClean="0">
                <a:latin typeface="SimSun" panose="02010600030101010101" pitchFamily="2" charset="-122"/>
                <a:ea typeface="SimSun" panose="02010600030101010101" pitchFamily="2" charset="-122"/>
              </a:rPr>
              <a:t>B2B</a:t>
            </a:r>
            <a:r>
              <a:rPr kumimoji="1" lang="zh-CN" altLang="en-US" sz="1400" dirty="0" smtClean="0">
                <a:latin typeface="SimSun" panose="02010600030101010101" pitchFamily="2" charset="-122"/>
                <a:ea typeface="SimSun" panose="02010600030101010101" pitchFamily="2" charset="-122"/>
              </a:rPr>
              <a:t>网站</a:t>
            </a:r>
            <a:endParaRPr kumimoji="1" lang="ja-JP" altLang="en-US" sz="1400" dirty="0">
              <a:latin typeface="SimSun" panose="02010600030101010101" pitchFamily="2" charset="-122"/>
              <a:ea typeface="SimSun" panose="02010600030101010101" pitchFamily="2" charset="-122"/>
            </a:endParaRPr>
          </a:p>
        </p:txBody>
      </p:sp>
      <p:pic>
        <p:nvPicPr>
          <p:cNvPr id="14" name="Picture 13"/>
          <p:cNvPicPr>
            <a:picLocks noChangeAspect="1"/>
          </p:cNvPicPr>
          <p:nvPr/>
        </p:nvPicPr>
        <p:blipFill>
          <a:blip r:embed="rId3"/>
          <a:stretch>
            <a:fillRect/>
          </a:stretch>
        </p:blipFill>
        <p:spPr>
          <a:xfrm>
            <a:off x="2483387" y="5687092"/>
            <a:ext cx="1704975" cy="476250"/>
          </a:xfrm>
          <a:prstGeom prst="rect">
            <a:avLst/>
          </a:prstGeom>
        </p:spPr>
      </p:pic>
      <p:pic>
        <p:nvPicPr>
          <p:cNvPr id="15" name="Picture 14"/>
          <p:cNvPicPr>
            <a:picLocks noChangeAspect="1"/>
          </p:cNvPicPr>
          <p:nvPr/>
        </p:nvPicPr>
        <p:blipFill>
          <a:blip r:embed="rId4"/>
          <a:stretch>
            <a:fillRect/>
          </a:stretch>
        </p:blipFill>
        <p:spPr>
          <a:xfrm>
            <a:off x="4516438" y="5677567"/>
            <a:ext cx="1943100" cy="485775"/>
          </a:xfrm>
          <a:prstGeom prst="rect">
            <a:avLst/>
          </a:prstGeom>
        </p:spPr>
      </p:pic>
      <p:pic>
        <p:nvPicPr>
          <p:cNvPr id="16" name="Picture 15"/>
          <p:cNvPicPr>
            <a:picLocks noChangeAspect="1"/>
          </p:cNvPicPr>
          <p:nvPr/>
        </p:nvPicPr>
        <p:blipFill>
          <a:blip r:embed="rId5"/>
          <a:stretch>
            <a:fillRect/>
          </a:stretch>
        </p:blipFill>
        <p:spPr>
          <a:xfrm>
            <a:off x="455613" y="5677567"/>
            <a:ext cx="1752600" cy="485775"/>
          </a:xfrm>
          <a:prstGeom prst="rect">
            <a:avLst/>
          </a:prstGeom>
        </p:spPr>
      </p:pic>
    </p:spTree>
    <p:extLst>
      <p:ext uri="{BB962C8B-B14F-4D97-AF65-F5344CB8AC3E}">
        <p14:creationId xmlns:p14="http://schemas.microsoft.com/office/powerpoint/2010/main" val="3117728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613" y="1056389"/>
            <a:ext cx="8232775" cy="5053652"/>
          </a:xfrm>
          <a:ln>
            <a:solidFill>
              <a:schemeClr val="bg1"/>
            </a:solidFill>
          </a:ln>
          <a:effectLst/>
          <a:sp3d/>
        </p:spPr>
        <p:txBody>
          <a:bodyPr/>
          <a:lstStyle/>
          <a:p>
            <a:r>
              <a:rPr lang="zh-CN" altLang="en-US" sz="1800" dirty="0" smtClean="0">
                <a:solidFill>
                  <a:schemeClr val="tx1"/>
                </a:solidFill>
                <a:latin typeface="SimSun" panose="02010600030101010101" pitchFamily="2" charset="-122"/>
                <a:ea typeface="SimSun" panose="02010600030101010101" pitchFamily="2" charset="-122"/>
              </a:rPr>
              <a:t>     </a:t>
            </a:r>
            <a:endParaRPr lang="en-US" altLang="zh-CN" sz="1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根据</a:t>
            </a:r>
            <a:r>
              <a:rPr lang="zh-CN" altLang="ja-JP" sz="1800" dirty="0" smtClean="0">
                <a:solidFill>
                  <a:schemeClr val="tx1"/>
                </a:solidFill>
                <a:latin typeface="SimSun" panose="02010600030101010101" pitchFamily="2" charset="-122"/>
                <a:ea typeface="SimSun" panose="02010600030101010101" pitchFamily="2" charset="-122"/>
              </a:rPr>
              <a:t>英国互联网广告</a:t>
            </a:r>
            <a:r>
              <a:rPr lang="zh-CN" altLang="en-US" sz="1800" dirty="0" smtClean="0">
                <a:solidFill>
                  <a:schemeClr val="tx1"/>
                </a:solidFill>
                <a:latin typeface="SimSun" panose="02010600030101010101" pitchFamily="2" charset="-122"/>
                <a:ea typeface="SimSun" panose="02010600030101010101" pitchFamily="2" charset="-122"/>
              </a:rPr>
              <a:t>业的统计，</a:t>
            </a:r>
            <a:r>
              <a:rPr lang="en-US" altLang="ja-JP" sz="1800" dirty="0" smtClean="0">
                <a:solidFill>
                  <a:schemeClr val="tx1"/>
                </a:solidFill>
                <a:latin typeface="SimSun" panose="02010600030101010101" pitchFamily="2" charset="-122"/>
                <a:ea typeface="SimSun" panose="02010600030101010101" pitchFamily="2" charset="-122"/>
              </a:rPr>
              <a:t>2014</a:t>
            </a:r>
            <a:r>
              <a:rPr lang="zh-CN" altLang="en-US" sz="1800" dirty="0" smtClean="0">
                <a:solidFill>
                  <a:schemeClr val="tx1"/>
                </a:solidFill>
                <a:latin typeface="SimSun" panose="02010600030101010101" pitchFamily="2" charset="-122"/>
                <a:ea typeface="SimSun" panose="02010600030101010101" pitchFamily="2" charset="-122"/>
              </a:rPr>
              <a:t>年</a:t>
            </a:r>
            <a:r>
              <a:rPr lang="zh-CN" altLang="ja-JP" sz="1800" dirty="0">
                <a:solidFill>
                  <a:schemeClr val="tx1"/>
                </a:solidFill>
                <a:latin typeface="SimSun" panose="02010600030101010101" pitchFamily="2" charset="-122"/>
                <a:ea typeface="SimSun" panose="02010600030101010101" pitchFamily="2" charset="-122"/>
              </a:rPr>
              <a:t>下半年英国</a:t>
            </a:r>
            <a:r>
              <a:rPr lang="zh-CN" altLang="en-US" sz="1800" dirty="0" smtClean="0">
                <a:solidFill>
                  <a:schemeClr val="tx1"/>
                </a:solidFill>
                <a:latin typeface="SimSun" panose="02010600030101010101" pitchFamily="2" charset="-122"/>
                <a:ea typeface="SimSun" panose="02010600030101010101" pitchFamily="2" charset="-122"/>
              </a:rPr>
              <a:t>的</a:t>
            </a:r>
            <a:r>
              <a:rPr lang="zh-CN" altLang="ja-JP" sz="1800" dirty="0" smtClean="0">
                <a:solidFill>
                  <a:schemeClr val="tx1"/>
                </a:solidFill>
                <a:latin typeface="SimSun" panose="02010600030101010101" pitchFamily="2" charset="-122"/>
                <a:ea typeface="SimSun" panose="02010600030101010101" pitchFamily="2" charset="-122"/>
              </a:rPr>
              <a:t>数字广告支出增长</a:t>
            </a:r>
            <a:r>
              <a:rPr lang="zh-CN" altLang="en-US" sz="1800" dirty="0">
                <a:solidFill>
                  <a:schemeClr val="tx1"/>
                </a:solidFill>
                <a:latin typeface="SimSun" panose="02010600030101010101" pitchFamily="2" charset="-122"/>
                <a:ea typeface="SimSun" panose="02010600030101010101" pitchFamily="2" charset="-122"/>
              </a:rPr>
              <a:t>了</a:t>
            </a:r>
            <a:r>
              <a:rPr lang="en-US" altLang="ja-JP" sz="1800" dirty="0" smtClean="0">
                <a:solidFill>
                  <a:srgbClr val="FF0000"/>
                </a:solidFill>
                <a:latin typeface="SimSun" panose="02010600030101010101" pitchFamily="2" charset="-122"/>
                <a:ea typeface="SimSun" panose="02010600030101010101" pitchFamily="2" charset="-122"/>
              </a:rPr>
              <a:t>16.6%</a:t>
            </a:r>
            <a:r>
              <a:rPr lang="zh-CN" altLang="en-US" sz="1800" dirty="0" smtClean="0">
                <a:solidFill>
                  <a:schemeClr val="tx1"/>
                </a:solidFill>
                <a:latin typeface="SimSun" panose="02010600030101010101" pitchFamily="2" charset="-122"/>
                <a:ea typeface="SimSun" panose="02010600030101010101" pitchFamily="2" charset="-122"/>
              </a:rPr>
              <a:t>，达到</a:t>
            </a:r>
            <a:r>
              <a:rPr lang="en-US" altLang="ja-JP" sz="1800" dirty="0" smtClean="0">
                <a:solidFill>
                  <a:srgbClr val="0000FF"/>
                </a:solidFill>
                <a:latin typeface="SimSun" panose="02010600030101010101" pitchFamily="2" charset="-122"/>
                <a:ea typeface="SimSun" panose="02010600030101010101" pitchFamily="2" charset="-122"/>
              </a:rPr>
              <a:t>£34</a:t>
            </a:r>
            <a:r>
              <a:rPr lang="zh-CN" altLang="ja-JP" sz="1800" dirty="0" smtClean="0">
                <a:solidFill>
                  <a:srgbClr val="0000FF"/>
                </a:solidFill>
                <a:latin typeface="SimSun" panose="02010600030101010101" pitchFamily="2" charset="-122"/>
                <a:ea typeface="SimSun" panose="02010600030101010101" pitchFamily="2" charset="-122"/>
              </a:rPr>
              <a:t>亿</a:t>
            </a:r>
            <a:r>
              <a:rPr lang="en-US" altLang="ja-JP" sz="1800" dirty="0" smtClean="0">
                <a:solidFill>
                  <a:srgbClr val="0000FF"/>
                </a:solidFill>
                <a:latin typeface="SimSun" panose="02010600030101010101" pitchFamily="2" charset="-122"/>
                <a:ea typeface="SimSun" panose="02010600030101010101" pitchFamily="2" charset="-122"/>
              </a:rPr>
              <a:t>6200</a:t>
            </a:r>
            <a:r>
              <a:rPr lang="zh-CN" altLang="ja-JP" sz="1800" dirty="0" smtClean="0">
                <a:solidFill>
                  <a:srgbClr val="0000FF"/>
                </a:solidFill>
                <a:latin typeface="SimSun" panose="02010600030101010101" pitchFamily="2" charset="-122"/>
                <a:ea typeface="SimSun" panose="02010600030101010101" pitchFamily="2" charset="-122"/>
              </a:rPr>
              <a:t>万</a:t>
            </a:r>
            <a:r>
              <a:rPr lang="zh-CN" altLang="ja-JP" sz="1800" dirty="0" smtClean="0">
                <a:solidFill>
                  <a:schemeClr val="tx1"/>
                </a:solidFill>
                <a:latin typeface="SimSun" panose="02010600030101010101" pitchFamily="2" charset="-122"/>
                <a:ea typeface="SimSun" panose="02010600030101010101" pitchFamily="2" charset="-122"/>
              </a:rPr>
              <a:t>，这是一个大馅饼，</a:t>
            </a:r>
            <a:r>
              <a:rPr lang="zh-CN" altLang="en-US" sz="1800" dirty="0" smtClean="0">
                <a:solidFill>
                  <a:schemeClr val="tx1"/>
                </a:solidFill>
                <a:latin typeface="SimSun" panose="02010600030101010101" pitchFamily="2" charset="-122"/>
                <a:ea typeface="SimSun" panose="02010600030101010101" pitchFamily="2" charset="-122"/>
              </a:rPr>
              <a:t>但如何才能分得其中一块呢</a:t>
            </a:r>
            <a:r>
              <a:rPr lang="zh-CN" altLang="ja-JP" sz="1800" dirty="0" smtClean="0">
                <a:solidFill>
                  <a:schemeClr val="tx1"/>
                </a:solidFill>
                <a:latin typeface="SimSun" panose="02010600030101010101" pitchFamily="2" charset="-122"/>
                <a:ea typeface="SimSun" panose="02010600030101010101" pitchFamily="2" charset="-122"/>
              </a:rPr>
              <a:t>？</a:t>
            </a:r>
            <a:endParaRPr lang="en-US" altLang="zh-CN" sz="1800" dirty="0" smtClean="0">
              <a:solidFill>
                <a:schemeClr val="tx1"/>
              </a:solidFill>
              <a:latin typeface="SimSun" panose="02010600030101010101" pitchFamily="2" charset="-122"/>
              <a:ea typeface="SimSun" panose="02010600030101010101" pitchFamily="2" charset="-122"/>
            </a:endParaRPr>
          </a:p>
          <a:p>
            <a:endParaRPr lang="en-US" altLang="zh-CN" sz="1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关键词是</a:t>
            </a:r>
            <a:r>
              <a:rPr lang="zh-CN" altLang="en-US" sz="1800" dirty="0" smtClean="0">
                <a:solidFill>
                  <a:srgbClr val="FF0000"/>
                </a:solidFill>
                <a:latin typeface="SimSun" panose="02010600030101010101" pitchFamily="2" charset="-122"/>
                <a:ea typeface="SimSun" panose="02010600030101010101" pitchFamily="2" charset="-122"/>
              </a:rPr>
              <a:t>质量</a:t>
            </a:r>
            <a:r>
              <a:rPr lang="zh-CN" altLang="en-US" sz="1800" dirty="0" smtClean="0">
                <a:solidFill>
                  <a:schemeClr val="tx1"/>
                </a:solidFill>
                <a:latin typeface="SimSun" panose="02010600030101010101" pitchFamily="2" charset="-122"/>
                <a:ea typeface="SimSun" panose="02010600030101010101" pitchFamily="2" charset="-122"/>
              </a:rPr>
              <a:t>。在合适的时间，让合适的设备进入客户的视野，在向客户展示功能的同时，让客户感受到这是一个美丽的充满创意的产品，并可以改变和影响他们的日常生活以及生活环境。而要做到这一点，关注</a:t>
            </a:r>
            <a:r>
              <a:rPr lang="en-US" altLang="zh-CN" sz="1800" dirty="0" smtClean="0">
                <a:solidFill>
                  <a:schemeClr val="tx1"/>
                </a:solidFill>
                <a:latin typeface="SimSun" panose="02010600030101010101" pitchFamily="2" charset="-122"/>
                <a:ea typeface="SimSun" panose="02010600030101010101" pitchFamily="2" charset="-122"/>
              </a:rPr>
              <a:t>9</a:t>
            </a:r>
            <a:r>
              <a:rPr lang="zh-CN" altLang="en-US" sz="1800" dirty="0" smtClean="0">
                <a:solidFill>
                  <a:schemeClr val="tx1"/>
                </a:solidFill>
                <a:latin typeface="SimSun" panose="02010600030101010101" pitchFamily="2" charset="-122"/>
                <a:ea typeface="SimSun" panose="02010600030101010101" pitchFamily="2" charset="-122"/>
              </a:rPr>
              <a:t>个方面的内容能帮助你实施正确的</a:t>
            </a:r>
            <a:r>
              <a:rPr lang="zh-CN" altLang="en-US" sz="1800" dirty="0" smtClean="0">
                <a:solidFill>
                  <a:srgbClr val="0000FF"/>
                </a:solidFill>
                <a:latin typeface="SimSun" panose="02010600030101010101" pitchFamily="2" charset="-122"/>
                <a:ea typeface="SimSun" panose="02010600030101010101" pitchFamily="2" charset="-122"/>
              </a:rPr>
              <a:t>数字策略</a:t>
            </a:r>
            <a:r>
              <a:rPr lang="zh-CN" altLang="en-US" sz="1800" dirty="0" smtClean="0">
                <a:solidFill>
                  <a:schemeClr val="tx1"/>
                </a:solidFill>
                <a:latin typeface="SimSun" panose="02010600030101010101" pitchFamily="2" charset="-122"/>
                <a:ea typeface="SimSun" panose="02010600030101010101" pitchFamily="2" charset="-122"/>
              </a:rPr>
              <a:t>。</a:t>
            </a:r>
            <a:endParaRPr lang="en-US" altLang="zh-CN" sz="1800" dirty="0" smtClean="0">
              <a:solidFill>
                <a:schemeClr val="tx1"/>
              </a:solidFill>
              <a:latin typeface="SimSun" panose="02010600030101010101" pitchFamily="2" charset="-122"/>
              <a:ea typeface="SimSun" panose="02010600030101010101" pitchFamily="2" charset="-122"/>
            </a:endParaRPr>
          </a:p>
          <a:p>
            <a:endParaRPr lang="en-AU" sz="1800" dirty="0" smtClean="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xfrm>
            <a:off x="455612" y="78810"/>
            <a:ext cx="8232775" cy="1002979"/>
          </a:xfrm>
          <a:ln>
            <a:noFill/>
          </a:ln>
          <a:effectLst/>
          <a:sp3d/>
        </p:spPr>
        <p:txBody>
          <a:bodyPr/>
          <a:lstStyle/>
          <a:p>
            <a:r>
              <a:rPr lang="zh-CN" altLang="en-US" dirty="0" smtClean="0">
                <a:latin typeface="SimSun" panose="02010600030101010101" pitchFamily="2" charset="-122"/>
                <a:ea typeface="SimSun" panose="02010600030101010101" pitchFamily="2" charset="-122"/>
              </a:rPr>
              <a:t>创建更有吸引力的数字化文案（</a:t>
            </a:r>
            <a:r>
              <a:rPr lang="en-US" altLang="zh-CN" dirty="0" smtClean="0">
                <a:latin typeface="SimSun" panose="02010600030101010101" pitchFamily="2" charset="-122"/>
                <a:ea typeface="SimSun" panose="02010600030101010101" pitchFamily="2" charset="-122"/>
              </a:rPr>
              <a:t>1/2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smtClean="0"/>
              <a:t>Copyright © 201</a:t>
            </a:r>
            <a:r>
              <a:rPr lang="en-US" altLang="zh-CN" smtClean="0"/>
              <a:t>6</a:t>
            </a:r>
            <a:r>
              <a:rPr lang="en-AU"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pic>
        <p:nvPicPr>
          <p:cNvPr id="5" name="Picture 4" descr="キャプチャ.PNG - Windows フォト ビューアー"/>
          <p:cNvPicPr>
            <a:picLocks noChangeAspect="1"/>
          </p:cNvPicPr>
          <p:nvPr/>
        </p:nvPicPr>
        <p:blipFill rotWithShape="1">
          <a:blip r:embed="rId2" cstate="print">
            <a:extLst>
              <a:ext uri="{28A0092B-C50C-407E-A947-70E740481C1C}">
                <a14:useLocalDpi xmlns:a14="http://schemas.microsoft.com/office/drawing/2010/main" val="0"/>
              </a:ext>
            </a:extLst>
          </a:blip>
          <a:srcRect l="27236" t="23259" r="26615" b="23230"/>
          <a:stretch/>
        </p:blipFill>
        <p:spPr>
          <a:xfrm>
            <a:off x="3402808" y="4106648"/>
            <a:ext cx="2938462" cy="1813692"/>
          </a:xfrm>
          <a:prstGeom prst="rect">
            <a:avLst/>
          </a:prstGeom>
          <a:noFill/>
          <a:ln>
            <a:noFill/>
          </a:ln>
        </p:spPr>
      </p:pic>
    </p:spTree>
    <p:extLst>
      <p:ext uri="{BB962C8B-B14F-4D97-AF65-F5344CB8AC3E}">
        <p14:creationId xmlns:p14="http://schemas.microsoft.com/office/powerpoint/2010/main" val="21110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8810"/>
            <a:ext cx="8232775" cy="1002979"/>
          </a:xfrm>
          <a:ln>
            <a:noFill/>
          </a:ln>
          <a:effectLst/>
          <a:sp3d/>
        </p:spPr>
        <p:txBody>
          <a:bodyPr/>
          <a:lstStyle/>
          <a:p>
            <a:r>
              <a:rPr lang="zh-CN" altLang="en-US" dirty="0" smtClean="0">
                <a:latin typeface="SimSun" panose="02010600030101010101" pitchFamily="2" charset="-122"/>
                <a:ea typeface="SimSun" panose="02010600030101010101" pitchFamily="2" charset="-122"/>
              </a:rPr>
              <a:t>创建更有吸引力的数字化文</a:t>
            </a:r>
            <a:r>
              <a:rPr lang="zh-CN" altLang="en-US" dirty="0">
                <a:latin typeface="SimSun" panose="02010600030101010101" pitchFamily="2" charset="-122"/>
                <a:ea typeface="SimSun" panose="02010600030101010101" pitchFamily="2" charset="-122"/>
              </a:rPr>
              <a:t>案</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2/2</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smtClean="0"/>
              <a:t>Copyright © 201</a:t>
            </a:r>
            <a:r>
              <a:rPr lang="en-US" altLang="zh-CN" smtClean="0"/>
              <a:t>6</a:t>
            </a:r>
            <a:r>
              <a:rPr lang="en-AU"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grpSp>
        <p:nvGrpSpPr>
          <p:cNvPr id="20" name="Group 19"/>
          <p:cNvGrpSpPr/>
          <p:nvPr/>
        </p:nvGrpSpPr>
        <p:grpSpPr>
          <a:xfrm>
            <a:off x="3886920" y="3235408"/>
            <a:ext cx="1370160" cy="387184"/>
            <a:chOff x="1254879" y="4162557"/>
            <a:chExt cx="1370160" cy="387184"/>
          </a:xfrm>
        </p:grpSpPr>
        <p:sp>
          <p:nvSpPr>
            <p:cNvPr id="21" name="Rectangle 20"/>
            <p:cNvSpPr/>
            <p:nvPr/>
          </p:nvSpPr>
          <p:spPr>
            <a:xfrm>
              <a:off x="1254879" y="4162557"/>
              <a:ext cx="1370160" cy="387184"/>
            </a:xfrm>
            <a:prstGeom prst="rect">
              <a:avLst/>
            </a:prstGeom>
            <a:noFill/>
            <a:ln>
              <a:noFill/>
            </a:ln>
            <a:sp3d/>
          </p:spPr>
          <p:style>
            <a:lnRef idx="2">
              <a:scrgbClr r="0" g="0" b="0"/>
            </a:lnRef>
            <a:fillRef idx="1">
              <a:scrgbClr r="0" g="0" b="0"/>
            </a:fillRef>
            <a:effectRef idx="0">
              <a:schemeClr val="accent2">
                <a:tint val="50000"/>
                <a:hueOff val="-10204041"/>
                <a:satOff val="53706"/>
                <a:lumOff val="12269"/>
                <a:alphaOff val="0"/>
              </a:schemeClr>
            </a:effectRef>
            <a:fontRef idx="minor">
              <a:schemeClr val="lt1">
                <a:hueOff val="0"/>
                <a:satOff val="0"/>
                <a:lumOff val="0"/>
                <a:alphaOff val="0"/>
              </a:schemeClr>
            </a:fontRef>
          </p:style>
        </p:sp>
        <p:sp>
          <p:nvSpPr>
            <p:cNvPr id="22" name="Rectangle 21"/>
            <p:cNvSpPr/>
            <p:nvPr/>
          </p:nvSpPr>
          <p:spPr>
            <a:xfrm>
              <a:off x="1254879" y="4162557"/>
              <a:ext cx="1370160" cy="387184"/>
            </a:xfrm>
            <a:prstGeom prst="rect">
              <a:avLst/>
            </a:prstGeom>
            <a:sp3d/>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53340" tIns="17780" rIns="53340" bIns="0" numCol="1" spcCol="1270" anchor="b" anchorCtr="0">
              <a:noAutofit/>
            </a:bodyPr>
            <a:lstStyle/>
            <a:p>
              <a:pPr lvl="0" algn="r" defTabSz="1244600">
                <a:lnSpc>
                  <a:spcPct val="90000"/>
                </a:lnSpc>
                <a:spcBef>
                  <a:spcPct val="0"/>
                </a:spcBef>
                <a:spcAft>
                  <a:spcPct val="35000"/>
                </a:spcAft>
              </a:pPr>
              <a:endParaRPr kumimoji="1" lang="ja-JP" altLang="en-US" sz="2800" kern="1200" dirty="0"/>
            </a:p>
          </p:txBody>
        </p:sp>
      </p:grpSp>
      <p:grpSp>
        <p:nvGrpSpPr>
          <p:cNvPr id="23" name="Group 22"/>
          <p:cNvGrpSpPr/>
          <p:nvPr/>
        </p:nvGrpSpPr>
        <p:grpSpPr>
          <a:xfrm>
            <a:off x="6770196" y="3015324"/>
            <a:ext cx="1370160" cy="387184"/>
            <a:chOff x="1254879" y="4162557"/>
            <a:chExt cx="1370160" cy="387184"/>
          </a:xfrm>
        </p:grpSpPr>
        <p:sp>
          <p:nvSpPr>
            <p:cNvPr id="24" name="Rectangle 23"/>
            <p:cNvSpPr/>
            <p:nvPr/>
          </p:nvSpPr>
          <p:spPr>
            <a:xfrm>
              <a:off x="1254879" y="4162557"/>
              <a:ext cx="1370160" cy="387184"/>
            </a:xfrm>
            <a:prstGeom prst="rect">
              <a:avLst/>
            </a:prstGeom>
            <a:noFill/>
            <a:ln>
              <a:noFill/>
            </a:ln>
            <a:sp3d/>
          </p:spPr>
          <p:style>
            <a:lnRef idx="2">
              <a:scrgbClr r="0" g="0" b="0"/>
            </a:lnRef>
            <a:fillRef idx="1">
              <a:scrgbClr r="0" g="0" b="0"/>
            </a:fillRef>
            <a:effectRef idx="0">
              <a:schemeClr val="accent2">
                <a:tint val="50000"/>
                <a:hueOff val="-10204041"/>
                <a:satOff val="53706"/>
                <a:lumOff val="12269"/>
                <a:alphaOff val="0"/>
              </a:schemeClr>
            </a:effectRef>
            <a:fontRef idx="minor">
              <a:schemeClr val="lt1">
                <a:hueOff val="0"/>
                <a:satOff val="0"/>
                <a:lumOff val="0"/>
                <a:alphaOff val="0"/>
              </a:schemeClr>
            </a:fontRef>
          </p:style>
        </p:sp>
        <p:sp>
          <p:nvSpPr>
            <p:cNvPr id="25" name="Rectangle 24"/>
            <p:cNvSpPr/>
            <p:nvPr/>
          </p:nvSpPr>
          <p:spPr>
            <a:xfrm>
              <a:off x="1254879" y="4162557"/>
              <a:ext cx="1370160" cy="387184"/>
            </a:xfrm>
            <a:prstGeom prst="rect">
              <a:avLst/>
            </a:prstGeom>
            <a:sp3d/>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53340" tIns="17780" rIns="53340" bIns="0" numCol="1" spcCol="1270" anchor="b" anchorCtr="0">
              <a:noAutofit/>
            </a:bodyPr>
            <a:lstStyle/>
            <a:p>
              <a:pPr lvl="0" algn="r" defTabSz="1244600">
                <a:lnSpc>
                  <a:spcPct val="90000"/>
                </a:lnSpc>
                <a:spcBef>
                  <a:spcPct val="0"/>
                </a:spcBef>
                <a:spcAft>
                  <a:spcPct val="35000"/>
                </a:spcAft>
              </a:pPr>
              <a:endParaRPr kumimoji="1" lang="ja-JP" altLang="en-US" sz="2800" kern="1200" dirty="0"/>
            </a:p>
          </p:txBody>
        </p:sp>
      </p:grpSp>
      <p:grpSp>
        <p:nvGrpSpPr>
          <p:cNvPr id="26" name="Group 25"/>
          <p:cNvGrpSpPr/>
          <p:nvPr/>
        </p:nvGrpSpPr>
        <p:grpSpPr>
          <a:xfrm>
            <a:off x="7318228" y="5946848"/>
            <a:ext cx="1370160" cy="387184"/>
            <a:chOff x="1254879" y="4162557"/>
            <a:chExt cx="1370160" cy="387184"/>
          </a:xfrm>
        </p:grpSpPr>
        <p:sp>
          <p:nvSpPr>
            <p:cNvPr id="27" name="Rectangle 26"/>
            <p:cNvSpPr/>
            <p:nvPr/>
          </p:nvSpPr>
          <p:spPr>
            <a:xfrm>
              <a:off x="1254879" y="4162557"/>
              <a:ext cx="1370160" cy="387184"/>
            </a:xfrm>
            <a:prstGeom prst="rect">
              <a:avLst/>
            </a:prstGeom>
            <a:noFill/>
            <a:ln>
              <a:noFill/>
            </a:ln>
            <a:sp3d/>
          </p:spPr>
          <p:style>
            <a:lnRef idx="2">
              <a:scrgbClr r="0" g="0" b="0"/>
            </a:lnRef>
            <a:fillRef idx="1">
              <a:scrgbClr r="0" g="0" b="0"/>
            </a:fillRef>
            <a:effectRef idx="0">
              <a:schemeClr val="accent2">
                <a:tint val="50000"/>
                <a:hueOff val="-10204041"/>
                <a:satOff val="53706"/>
                <a:lumOff val="12269"/>
                <a:alphaOff val="0"/>
              </a:schemeClr>
            </a:effectRef>
            <a:fontRef idx="minor">
              <a:schemeClr val="lt1">
                <a:hueOff val="0"/>
                <a:satOff val="0"/>
                <a:lumOff val="0"/>
                <a:alphaOff val="0"/>
              </a:schemeClr>
            </a:fontRef>
          </p:style>
        </p:sp>
        <p:sp>
          <p:nvSpPr>
            <p:cNvPr id="28" name="Rectangle 27"/>
            <p:cNvSpPr/>
            <p:nvPr/>
          </p:nvSpPr>
          <p:spPr>
            <a:xfrm>
              <a:off x="1254879" y="4162557"/>
              <a:ext cx="1370160" cy="387184"/>
            </a:xfrm>
            <a:prstGeom prst="rect">
              <a:avLst/>
            </a:prstGeom>
            <a:sp3d/>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53340" tIns="17780" rIns="53340" bIns="0" numCol="1" spcCol="1270" anchor="b" anchorCtr="0">
              <a:noAutofit/>
            </a:bodyPr>
            <a:lstStyle/>
            <a:p>
              <a:pPr lvl="0" algn="r" defTabSz="1244600">
                <a:lnSpc>
                  <a:spcPct val="90000"/>
                </a:lnSpc>
                <a:spcBef>
                  <a:spcPct val="0"/>
                </a:spcBef>
                <a:spcAft>
                  <a:spcPct val="35000"/>
                </a:spcAft>
              </a:pPr>
              <a:endParaRPr kumimoji="1" lang="ja-JP" altLang="en-US" sz="2800" kern="1200" dirty="0"/>
            </a:p>
          </p:txBody>
        </p:sp>
      </p:grpSp>
      <p:grpSp>
        <p:nvGrpSpPr>
          <p:cNvPr id="40" name="Group 39"/>
          <p:cNvGrpSpPr/>
          <p:nvPr/>
        </p:nvGrpSpPr>
        <p:grpSpPr>
          <a:xfrm>
            <a:off x="174934" y="606408"/>
            <a:ext cx="8007356" cy="6032006"/>
            <a:chOff x="-286881" y="606408"/>
            <a:chExt cx="8007356" cy="6032006"/>
          </a:xfrm>
        </p:grpSpPr>
        <p:grpSp>
          <p:nvGrpSpPr>
            <p:cNvPr id="39" name="Group 38"/>
            <p:cNvGrpSpPr/>
            <p:nvPr/>
          </p:nvGrpSpPr>
          <p:grpSpPr>
            <a:xfrm>
              <a:off x="-286881" y="606408"/>
              <a:ext cx="8007356" cy="6032006"/>
              <a:chOff x="-286881" y="606408"/>
              <a:chExt cx="8007356" cy="6032006"/>
            </a:xfrm>
          </p:grpSpPr>
          <p:grpSp>
            <p:nvGrpSpPr>
              <p:cNvPr id="34" name="Group 33"/>
              <p:cNvGrpSpPr/>
              <p:nvPr/>
            </p:nvGrpSpPr>
            <p:grpSpPr>
              <a:xfrm>
                <a:off x="-286881" y="606408"/>
                <a:ext cx="8007356" cy="6032006"/>
                <a:chOff x="516817" y="672007"/>
                <a:chExt cx="8007356" cy="6032006"/>
              </a:xfrm>
            </p:grpSpPr>
            <p:grpSp>
              <p:nvGrpSpPr>
                <p:cNvPr id="33" name="Group 32"/>
                <p:cNvGrpSpPr/>
                <p:nvPr/>
              </p:nvGrpSpPr>
              <p:grpSpPr>
                <a:xfrm>
                  <a:off x="516817" y="672007"/>
                  <a:ext cx="8007356" cy="6032006"/>
                  <a:chOff x="133000" y="672007"/>
                  <a:chExt cx="8007356" cy="6032006"/>
                </a:xfrm>
              </p:grpSpPr>
              <p:grpSp>
                <p:nvGrpSpPr>
                  <p:cNvPr id="30" name="Group 29"/>
                  <p:cNvGrpSpPr/>
                  <p:nvPr/>
                </p:nvGrpSpPr>
                <p:grpSpPr>
                  <a:xfrm>
                    <a:off x="133000" y="672007"/>
                    <a:ext cx="8007356" cy="6032006"/>
                    <a:chOff x="2144889" y="1590986"/>
                    <a:chExt cx="7360357" cy="5461001"/>
                  </a:xfrm>
                </p:grpSpPr>
                <p:grpSp>
                  <p:nvGrpSpPr>
                    <p:cNvPr id="19" name="Group 18"/>
                    <p:cNvGrpSpPr/>
                    <p:nvPr/>
                  </p:nvGrpSpPr>
                  <p:grpSpPr>
                    <a:xfrm>
                      <a:off x="2144889" y="1590986"/>
                      <a:ext cx="7360357" cy="5461001"/>
                      <a:chOff x="612719" y="809976"/>
                      <a:chExt cx="7360357" cy="5461001"/>
                    </a:xfrm>
                  </p:grpSpPr>
                  <p:graphicFrame>
                    <p:nvGraphicFramePr>
                      <p:cNvPr id="7" name="Diagram 6"/>
                      <p:cNvGraphicFramePr/>
                      <p:nvPr>
                        <p:extLst>
                          <p:ext uri="{D42A27DB-BD31-4B8C-83A1-F6EECF244321}">
                            <p14:modId xmlns:p14="http://schemas.microsoft.com/office/powerpoint/2010/main" val="4131441263"/>
                          </p:ext>
                        </p:extLst>
                      </p:nvPr>
                    </p:nvGraphicFramePr>
                    <p:xfrm>
                      <a:off x="612719" y="809976"/>
                      <a:ext cx="7360357" cy="546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3704848" y="4571833"/>
                        <a:ext cx="1928307" cy="1242364"/>
                      </a:xfrm>
                      <a:prstGeom prst="rect">
                        <a:avLst/>
                      </a:prstGeom>
                      <a:solidFill>
                        <a:srgbClr val="FFD9FF"/>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Rectangle 13"/>
                      <p:cNvSpPr/>
                      <p:nvPr/>
                    </p:nvSpPr>
                    <p:spPr>
                      <a:xfrm>
                        <a:off x="3798280" y="4672757"/>
                        <a:ext cx="1732026" cy="1038114"/>
                      </a:xfrm>
                      <a:prstGeom prst="rect">
                        <a:avLst/>
                      </a:prstGeom>
                      <a:ln>
                        <a:solidFill>
                          <a:srgbClr val="289CA2"/>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1588840" y="1557087"/>
                        <a:ext cx="2183969" cy="1237577"/>
                      </a:xfrm>
                      <a:prstGeom prst="rect">
                        <a:avLst/>
                      </a:prstGeom>
                      <a:solidFill>
                        <a:schemeClr val="accent6">
                          <a:lumMod val="20000"/>
                          <a:lumOff val="8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Rectangle 15"/>
                      <p:cNvSpPr/>
                      <p:nvPr/>
                    </p:nvSpPr>
                    <p:spPr>
                      <a:xfrm>
                        <a:off x="1691548" y="1649068"/>
                        <a:ext cx="1961664" cy="1045890"/>
                      </a:xfrm>
                      <a:prstGeom prst="rect">
                        <a:avLst/>
                      </a:prstGeom>
                      <a:ln>
                        <a:solidFill>
                          <a:srgbClr val="289CA2"/>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5957808" y="3121816"/>
                        <a:ext cx="1543030" cy="1100228"/>
                      </a:xfrm>
                      <a:prstGeom prst="rect">
                        <a:avLst/>
                      </a:prstGeom>
                      <a:solidFill>
                        <a:srgbClr val="FFE7E7"/>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6037596" y="3211449"/>
                        <a:ext cx="1385966" cy="919345"/>
                      </a:xfrm>
                      <a:prstGeom prst="rect">
                        <a:avLst/>
                      </a:prstGeom>
                      <a:ln>
                        <a:solidFill>
                          <a:srgbClr val="289CA2"/>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29" name="TextBox 28"/>
                    <p:cNvSpPr txBox="1"/>
                    <p:nvPr/>
                  </p:nvSpPr>
                  <p:spPr>
                    <a:xfrm>
                      <a:off x="7062476" y="2548233"/>
                      <a:ext cx="2011889" cy="1393208"/>
                    </a:xfrm>
                    <a:prstGeom prst="rect">
                      <a:avLst/>
                    </a:prstGeom>
                    <a:noFill/>
                  </p:spPr>
                  <p:txBody>
                    <a:bodyPr wrap="square" rtlCol="0">
                      <a:spAutoFit/>
                    </a:bodyPr>
                    <a:lstStyle/>
                    <a:p>
                      <a:pPr algn="ctr"/>
                      <a:r>
                        <a:rPr lang="zh-CN" altLang="en-US" sz="2100" b="1" dirty="0">
                          <a:latin typeface="SimSun" panose="02010600030101010101" pitchFamily="2" charset="-122"/>
                          <a:ea typeface="SimSun" panose="02010600030101010101" pitchFamily="2" charset="-122"/>
                        </a:rPr>
                        <a:t>理解用户需求</a:t>
                      </a:r>
                      <a:r>
                        <a:rPr lang="zh-CN" altLang="en-US" sz="2400" dirty="0">
                          <a:latin typeface="SimSun" panose="02010600030101010101" pitchFamily="2" charset="-122"/>
                          <a:ea typeface="SimSun" panose="02010600030101010101" pitchFamily="2" charset="-122"/>
                        </a:rPr>
                        <a:t> </a:t>
                      </a:r>
                      <a:r>
                        <a:rPr lang="zh-CN" altLang="en-US" sz="1300" dirty="0">
                          <a:latin typeface="SimSun" panose="02010600030101010101" pitchFamily="2" charset="-122"/>
                          <a:ea typeface="SimSun" panose="02010600030101010101" pitchFamily="2" charset="-122"/>
                        </a:rPr>
                        <a:t>（创建客户管理文档</a:t>
                      </a:r>
                      <a:r>
                        <a:rPr lang="zh-CN" altLang="en-US" sz="1300" dirty="0" smtClean="0">
                          <a:latin typeface="SimSun" panose="02010600030101010101" pitchFamily="2" charset="-122"/>
                          <a:ea typeface="SimSun" panose="02010600030101010101" pitchFamily="2" charset="-122"/>
                        </a:rPr>
                        <a:t>，</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把正确</a:t>
                      </a:r>
                      <a:r>
                        <a:rPr lang="zh-CN" altLang="en-US" sz="1300" dirty="0">
                          <a:latin typeface="SimSun" panose="02010600030101010101" pitchFamily="2" charset="-122"/>
                          <a:ea typeface="SimSun" panose="02010600030101010101" pitchFamily="2" charset="-122"/>
                        </a:rPr>
                        <a:t>的产品送</a:t>
                      </a:r>
                      <a:r>
                        <a:rPr lang="zh-CN" altLang="en-US" sz="1300" dirty="0" smtClean="0">
                          <a:latin typeface="SimSun" panose="02010600030101010101" pitchFamily="2" charset="-122"/>
                          <a:ea typeface="SimSun" panose="02010600030101010101" pitchFamily="2" charset="-122"/>
                        </a:rPr>
                        <a:t>到</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适合</a:t>
                      </a:r>
                      <a:r>
                        <a:rPr lang="zh-CN" altLang="en-US" sz="1300" dirty="0">
                          <a:latin typeface="SimSun" panose="02010600030101010101" pitchFamily="2" charset="-122"/>
                          <a:ea typeface="SimSun" panose="02010600030101010101" pitchFamily="2" charset="-122"/>
                        </a:rPr>
                        <a:t>的用户手中）</a:t>
                      </a:r>
                      <a:endParaRPr lang="en-US" altLang="zh-CN" sz="1300" dirty="0">
                        <a:latin typeface="SimSun" panose="02010600030101010101" pitchFamily="2" charset="-122"/>
                        <a:ea typeface="SimSun" panose="02010600030101010101" pitchFamily="2" charset="-122"/>
                      </a:endParaRPr>
                    </a:p>
                    <a:p>
                      <a:pPr algn="ctr"/>
                      <a:endParaRPr lang="en-US" altLang="zh-CN" sz="1300" dirty="0">
                        <a:latin typeface="SimSun" panose="02010600030101010101" pitchFamily="2" charset="-122"/>
                        <a:ea typeface="SimSun" panose="02010600030101010101" pitchFamily="2" charset="-122"/>
                      </a:endParaRPr>
                    </a:p>
                    <a:p>
                      <a:pPr algn="ctr"/>
                      <a:endParaRPr kumimoji="1" lang="ja-JP" altLang="en-US" dirty="0"/>
                    </a:p>
                  </p:txBody>
                </p:sp>
              </p:grpSp>
              <p:sp>
                <p:nvSpPr>
                  <p:cNvPr id="32" name="TextBox 31"/>
                  <p:cNvSpPr txBox="1"/>
                  <p:nvPr/>
                </p:nvSpPr>
                <p:spPr>
                  <a:xfrm>
                    <a:off x="874359" y="1628349"/>
                    <a:ext cx="2937124" cy="1415772"/>
                  </a:xfrm>
                  <a:prstGeom prst="rect">
                    <a:avLst/>
                  </a:prstGeom>
                  <a:noFill/>
                </p:spPr>
                <p:txBody>
                  <a:bodyPr wrap="square" rtlCol="0">
                    <a:spAutoFit/>
                  </a:bodyPr>
                  <a:lstStyle/>
                  <a:p>
                    <a:pPr algn="ctr"/>
                    <a:r>
                      <a:rPr lang="zh-CN" altLang="en-US" sz="2100" b="1" dirty="0">
                        <a:latin typeface="SimSun" panose="02010600030101010101" pitchFamily="2" charset="-122"/>
                        <a:ea typeface="SimSun" panose="02010600030101010101" pitchFamily="2" charset="-122"/>
                      </a:rPr>
                      <a:t>设立目标 </a:t>
                    </a:r>
                    <a:r>
                      <a:rPr lang="en-US" altLang="zh-CN" sz="2100" b="1" dirty="0">
                        <a:latin typeface="SimSun" panose="02010600030101010101" pitchFamily="2" charset="-122"/>
                        <a:ea typeface="SimSun" panose="02010600030101010101" pitchFamily="2" charset="-122"/>
                      </a:rPr>
                      <a:t>&amp;</a:t>
                    </a:r>
                    <a:r>
                      <a:rPr lang="zh-CN" altLang="en-US" sz="2100" b="1" dirty="0">
                        <a:latin typeface="SimSun" panose="02010600030101010101" pitchFamily="2" charset="-122"/>
                        <a:ea typeface="SimSun" panose="02010600030101010101" pitchFamily="2" charset="-122"/>
                      </a:rPr>
                      <a:t> </a:t>
                    </a:r>
                    <a:r>
                      <a:rPr lang="en-US" altLang="zh-CN" sz="2100" b="1" dirty="0">
                        <a:latin typeface="SimSun" panose="02010600030101010101" pitchFamily="2" charset="-122"/>
                        <a:ea typeface="SimSun" panose="02010600030101010101" pitchFamily="2" charset="-122"/>
                      </a:rPr>
                      <a:t/>
                    </a:r>
                    <a:br>
                      <a:rPr lang="en-US" altLang="zh-CN" sz="2100" b="1" dirty="0">
                        <a:latin typeface="SimSun" panose="02010600030101010101" pitchFamily="2" charset="-122"/>
                        <a:ea typeface="SimSun" panose="02010600030101010101" pitchFamily="2" charset="-122"/>
                      </a:rPr>
                    </a:br>
                    <a:r>
                      <a:rPr lang="zh-CN" altLang="en-US" sz="2100" b="1" dirty="0" smtClean="0">
                        <a:latin typeface="SimSun" panose="02010600030101010101" pitchFamily="2" charset="-122"/>
                        <a:ea typeface="SimSun" panose="02010600030101010101" pitchFamily="2" charset="-122"/>
                      </a:rPr>
                      <a:t>评估</a:t>
                    </a:r>
                    <a:r>
                      <a:rPr lang="zh-CN" altLang="en-US" sz="2100" b="1" dirty="0">
                        <a:latin typeface="SimSun" panose="02010600030101010101" pitchFamily="2" charset="-122"/>
                        <a:ea typeface="SimSun" panose="02010600030101010101" pitchFamily="2" charset="-122"/>
                      </a:rPr>
                      <a:t>成果 </a:t>
                    </a:r>
                    <a:r>
                      <a:rPr lang="en-US" altLang="zh-CN" sz="1300" b="1" dirty="0" smtClean="0">
                        <a:latin typeface="SimSun" panose="02010600030101010101" pitchFamily="2" charset="-122"/>
                        <a:ea typeface="SimSun" panose="02010600030101010101" pitchFamily="2" charset="-122"/>
                      </a:rPr>
                      <a:t/>
                    </a:r>
                    <a:br>
                      <a:rPr lang="en-US" altLang="zh-CN" sz="1300" b="1"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a:t>
                    </a:r>
                    <a:r>
                      <a:rPr lang="zh-CN" altLang="en-US" sz="1300" dirty="0">
                        <a:latin typeface="SimSun" panose="02010600030101010101" pitchFamily="2" charset="-122"/>
                        <a:ea typeface="SimSun" panose="02010600030101010101" pitchFamily="2" charset="-122"/>
                      </a:rPr>
                      <a:t>互联网时代使得</a:t>
                    </a:r>
                    <a:r>
                      <a:rPr lang="zh-CN" altLang="en-US" sz="1300" dirty="0" smtClean="0">
                        <a:latin typeface="SimSun" panose="02010600030101010101" pitchFamily="2" charset="-122"/>
                        <a:ea typeface="SimSun" panose="02010600030101010101" pitchFamily="2" charset="-122"/>
                      </a:rPr>
                      <a:t>数字化</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   的精准评价成为</a:t>
                    </a:r>
                    <a:r>
                      <a:rPr lang="zh-CN" altLang="en-US" sz="1300" dirty="0">
                        <a:latin typeface="SimSun" panose="02010600030101010101" pitchFamily="2" charset="-122"/>
                        <a:ea typeface="SimSun" panose="02010600030101010101" pitchFamily="2" charset="-122"/>
                      </a:rPr>
                      <a:t>可能）</a:t>
                    </a:r>
                    <a:endParaRPr lang="en-US" altLang="ja-JP" sz="1300" dirty="0">
                      <a:latin typeface="SimSun" panose="02010600030101010101" pitchFamily="2" charset="-122"/>
                      <a:ea typeface="SimSun" panose="02010600030101010101" pitchFamily="2" charset="-122"/>
                    </a:endParaRPr>
                  </a:p>
                  <a:p>
                    <a:pPr algn="ctr"/>
                    <a:endParaRPr kumimoji="1" lang="ja-JP" altLang="en-US" dirty="0"/>
                  </a:p>
                </p:txBody>
              </p:sp>
            </p:grpSp>
            <p:sp>
              <p:nvSpPr>
                <p:cNvPr id="31" name="TextBox 30"/>
                <p:cNvSpPr txBox="1"/>
                <p:nvPr/>
              </p:nvSpPr>
              <p:spPr>
                <a:xfrm>
                  <a:off x="1432100" y="5008646"/>
                  <a:ext cx="2269067" cy="1338828"/>
                </a:xfrm>
                <a:prstGeom prst="rect">
                  <a:avLst/>
                </a:prstGeom>
                <a:noFill/>
              </p:spPr>
              <p:txBody>
                <a:bodyPr wrap="square" rtlCol="0">
                  <a:spAutoFit/>
                </a:bodyPr>
                <a:lstStyle/>
                <a:p>
                  <a:pPr algn="ctr"/>
                  <a:r>
                    <a:rPr lang="zh-CN" altLang="en-US" sz="2100" b="1" dirty="0">
                      <a:latin typeface="SimSun" panose="02010600030101010101" pitchFamily="2" charset="-122"/>
                      <a:ea typeface="SimSun" panose="02010600030101010101" pitchFamily="2" charset="-122"/>
                    </a:rPr>
                    <a:t>寻求改变</a:t>
                  </a:r>
                  <a:r>
                    <a:rPr lang="zh-CN" altLang="en-US" sz="2100" dirty="0">
                      <a:latin typeface="SimSun" panose="02010600030101010101" pitchFamily="2" charset="-122"/>
                      <a:ea typeface="SimSun" panose="02010600030101010101" pitchFamily="2" charset="-122"/>
                    </a:rPr>
                    <a:t> </a:t>
                  </a:r>
                  <a:r>
                    <a:rPr lang="en-US" altLang="zh-CN" sz="2100" dirty="0" smtClean="0">
                      <a:latin typeface="SimSun" panose="02010600030101010101" pitchFamily="2" charset="-122"/>
                      <a:ea typeface="SimSun" panose="02010600030101010101" pitchFamily="2" charset="-122"/>
                    </a:rPr>
                    <a:t/>
                  </a:r>
                  <a:br>
                    <a:rPr lang="en-US" altLang="zh-CN" sz="21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（数字化时代让我们</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有</a:t>
                  </a:r>
                  <a:r>
                    <a:rPr lang="zh-CN" altLang="en-US" sz="1300" dirty="0">
                      <a:latin typeface="SimSun" panose="02010600030101010101" pitchFamily="2" charset="-122"/>
                      <a:ea typeface="SimSun" panose="02010600030101010101" pitchFamily="2" charset="-122"/>
                    </a:rPr>
                    <a:t>更好地</a:t>
                  </a:r>
                  <a:r>
                    <a:rPr lang="zh-CN" altLang="en-US" sz="1300" dirty="0" smtClean="0">
                      <a:latin typeface="SimSun" panose="02010600030101010101" pitchFamily="2" charset="-122"/>
                      <a:ea typeface="SimSun" panose="02010600030101010101" pitchFamily="2" charset="-122"/>
                    </a:rPr>
                    <a:t>外部</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  条件来实施改变</a:t>
                  </a:r>
                  <a:r>
                    <a:rPr lang="zh-CN" altLang="en-US" sz="1300" dirty="0">
                      <a:latin typeface="SimSun" panose="02010600030101010101" pitchFamily="2" charset="-122"/>
                      <a:ea typeface="SimSun" panose="02010600030101010101" pitchFamily="2" charset="-122"/>
                    </a:rPr>
                    <a:t>）</a:t>
                  </a:r>
                  <a:endParaRPr lang="en-US" altLang="zh-CN" sz="1300" dirty="0">
                    <a:latin typeface="SimSun" panose="02010600030101010101" pitchFamily="2" charset="-122"/>
                    <a:ea typeface="SimSun" panose="02010600030101010101" pitchFamily="2" charset="-122"/>
                  </a:endParaRPr>
                </a:p>
                <a:p>
                  <a:endParaRPr kumimoji="1" lang="ja-JP" altLang="en-US" dirty="0"/>
                </a:p>
              </p:txBody>
            </p:sp>
          </p:grpSp>
          <p:sp>
            <p:nvSpPr>
              <p:cNvPr id="35" name="TextBox 34"/>
              <p:cNvSpPr txBox="1"/>
              <p:nvPr/>
            </p:nvSpPr>
            <p:spPr>
              <a:xfrm>
                <a:off x="5193817" y="3225537"/>
                <a:ext cx="2269067" cy="1215717"/>
              </a:xfrm>
              <a:prstGeom prst="rect">
                <a:avLst/>
              </a:prstGeom>
              <a:noFill/>
            </p:spPr>
            <p:txBody>
              <a:bodyPr wrap="square" rtlCol="0">
                <a:spAutoFit/>
              </a:bodyPr>
              <a:lstStyle/>
              <a:p>
                <a:pPr algn="ctr"/>
                <a:r>
                  <a:rPr lang="zh-CN" altLang="en-US" sz="2100" b="1" dirty="0" smtClean="0">
                    <a:latin typeface="SimSun" panose="02010600030101010101" pitchFamily="2" charset="-122"/>
                    <a:ea typeface="SimSun" panose="02010600030101010101" pitchFamily="2" charset="-122"/>
                  </a:rPr>
                  <a:t>情感链接</a:t>
                </a:r>
                <a:r>
                  <a:rPr lang="zh-CN" altLang="en-US" sz="2100" dirty="0" smtClean="0">
                    <a:latin typeface="SimSun" panose="02010600030101010101" pitchFamily="2" charset="-122"/>
                    <a:ea typeface="SimSun" panose="02010600030101010101" pitchFamily="2" charset="-122"/>
                  </a:rPr>
                  <a:t> </a:t>
                </a:r>
                <a:r>
                  <a:rPr lang="en-US" altLang="zh-CN" sz="2100" dirty="0" smtClean="0">
                    <a:latin typeface="SimSun" panose="02010600030101010101" pitchFamily="2" charset="-122"/>
                    <a:ea typeface="SimSun" panose="02010600030101010101" pitchFamily="2" charset="-122"/>
                  </a:rPr>
                  <a:t/>
                </a:r>
                <a:br>
                  <a:rPr lang="en-US" altLang="zh-CN" sz="21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（理解客</a:t>
                </a:r>
                <a:r>
                  <a:rPr lang="zh-CN" altLang="en-US" sz="1300" dirty="0">
                    <a:latin typeface="SimSun" panose="02010600030101010101" pitchFamily="2" charset="-122"/>
                    <a:ea typeface="SimSun" panose="02010600030101010101" pitchFamily="2" charset="-122"/>
                  </a:rPr>
                  <a:t>户</a:t>
                </a:r>
                <a:r>
                  <a:rPr lang="zh-CN" altLang="en-US" sz="1300" dirty="0" smtClean="0">
                    <a:latin typeface="SimSun" panose="02010600030101010101" pitchFamily="2" charset="-122"/>
                    <a:ea typeface="SimSun" panose="02010600030101010101" pitchFamily="2" charset="-122"/>
                  </a:rPr>
                  <a:t>的情感</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需求，让产品</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  抓住客户的心）</a:t>
                </a:r>
                <a:endParaRPr lang="en-US" altLang="zh-CN" sz="1300" dirty="0">
                  <a:latin typeface="SimSun" panose="02010600030101010101" pitchFamily="2" charset="-122"/>
                  <a:ea typeface="SimSun" panose="02010600030101010101" pitchFamily="2" charset="-122"/>
                </a:endParaRPr>
              </a:p>
              <a:p>
                <a:endParaRPr kumimoji="1" lang="ja-JP" altLang="en-US" sz="1300" dirty="0"/>
              </a:p>
            </p:txBody>
          </p:sp>
        </p:grpSp>
        <p:sp>
          <p:nvSpPr>
            <p:cNvPr id="37" name="TextBox 36"/>
            <p:cNvSpPr txBox="1"/>
            <p:nvPr/>
          </p:nvSpPr>
          <p:spPr>
            <a:xfrm>
              <a:off x="2975550" y="4902455"/>
              <a:ext cx="2269067" cy="1338828"/>
            </a:xfrm>
            <a:prstGeom prst="rect">
              <a:avLst/>
            </a:prstGeom>
            <a:noFill/>
          </p:spPr>
          <p:txBody>
            <a:bodyPr wrap="square" rtlCol="0">
              <a:spAutoFit/>
            </a:bodyPr>
            <a:lstStyle/>
            <a:p>
              <a:pPr algn="ctr"/>
              <a:r>
                <a:rPr lang="zh-CN" altLang="en-US" sz="2100" b="1" dirty="0" smtClean="0">
                  <a:latin typeface="SimSun" panose="02010600030101010101" pitchFamily="2" charset="-122"/>
                  <a:ea typeface="SimSun" panose="02010600030101010101" pitchFamily="2" charset="-122"/>
                </a:rPr>
                <a:t>发现新的趋势</a:t>
              </a:r>
              <a:r>
                <a:rPr lang="zh-CN" altLang="en-US" sz="2100" dirty="0" smtClean="0">
                  <a:latin typeface="SimSun" panose="02010600030101010101" pitchFamily="2" charset="-122"/>
                  <a:ea typeface="SimSun" panose="02010600030101010101" pitchFamily="2" charset="-122"/>
                </a:rPr>
                <a:t> </a:t>
              </a:r>
              <a:r>
                <a:rPr lang="en-US" altLang="zh-CN" sz="2100" dirty="0" smtClean="0">
                  <a:latin typeface="SimSun" panose="02010600030101010101" pitchFamily="2" charset="-122"/>
                  <a:ea typeface="SimSun" panose="02010600030101010101" pitchFamily="2" charset="-122"/>
                </a:rPr>
                <a:t/>
              </a:r>
              <a:br>
                <a:rPr lang="en-US" altLang="zh-CN" sz="21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（不断带来新鲜，</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意想不到的新产品</a:t>
              </a:r>
              <a:r>
                <a:rPr lang="en-US" altLang="zh-CN" sz="1300" dirty="0" smtClean="0">
                  <a:latin typeface="SimSun" panose="02010600030101010101" pitchFamily="2" charset="-122"/>
                  <a:ea typeface="SimSun" panose="02010600030101010101" pitchFamily="2" charset="-122"/>
                </a:rPr>
                <a:t/>
              </a:r>
              <a:br>
                <a:rPr lang="en-US" altLang="zh-CN" sz="1300" dirty="0" smtClean="0">
                  <a:latin typeface="SimSun" panose="02010600030101010101" pitchFamily="2" charset="-122"/>
                  <a:ea typeface="SimSun" panose="02010600030101010101" pitchFamily="2" charset="-122"/>
                </a:rPr>
              </a:br>
              <a:r>
                <a:rPr lang="zh-CN" altLang="en-US" sz="1300" dirty="0" smtClean="0">
                  <a:latin typeface="SimSun" panose="02010600030101010101" pitchFamily="2" charset="-122"/>
                  <a:ea typeface="SimSun" panose="02010600030101010101" pitchFamily="2" charset="-122"/>
                </a:rPr>
                <a:t>  而不是固步自封）</a:t>
              </a:r>
              <a:endParaRPr lang="en-US" altLang="zh-CN" sz="1300" dirty="0">
                <a:latin typeface="SimSun" panose="02010600030101010101" pitchFamily="2" charset="-122"/>
                <a:ea typeface="SimSun" panose="02010600030101010101" pitchFamily="2" charset="-122"/>
              </a:endParaRPr>
            </a:p>
            <a:p>
              <a:endParaRPr kumimoji="1" lang="ja-JP" altLang="en-US" dirty="0"/>
            </a:p>
          </p:txBody>
        </p:sp>
      </p:grpSp>
    </p:spTree>
    <p:extLst>
      <p:ext uri="{BB962C8B-B14F-4D97-AF65-F5344CB8AC3E}">
        <p14:creationId xmlns:p14="http://schemas.microsoft.com/office/powerpoint/2010/main" val="55590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移动设备</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4</a:t>
            </a:fld>
            <a:endParaRPr lang="en-US" dirty="0"/>
          </a:p>
        </p:txBody>
      </p:sp>
      <p:sp>
        <p:nvSpPr>
          <p:cNvPr id="6" name="Rectangle 5"/>
          <p:cNvSpPr/>
          <p:nvPr/>
        </p:nvSpPr>
        <p:spPr>
          <a:xfrm>
            <a:off x="364835" y="1425825"/>
            <a:ext cx="8548255" cy="1985159"/>
          </a:xfrm>
          <a:prstGeom prst="rect">
            <a:avLst/>
          </a:prstGeom>
        </p:spPr>
        <p:txBody>
          <a:bodyPr wrap="square">
            <a:spAutoFit/>
          </a:bodyPr>
          <a:lstStyle/>
          <a:p>
            <a:r>
              <a:rPr lang="zh-CN" altLang="en-US" dirty="0">
                <a:latin typeface="SimSun" panose="02010600030101010101" pitchFamily="2" charset="-122"/>
                <a:ea typeface="SimSun" panose="02010600030101010101" pitchFamily="2" charset="-122"/>
              </a:rPr>
              <a:t>互联网的发展过程中，</a:t>
            </a:r>
            <a:r>
              <a:rPr lang="en-US" altLang="zh-CN" dirty="0">
                <a:latin typeface="SimSun" panose="02010600030101010101" pitchFamily="2" charset="-122"/>
                <a:ea typeface="SimSun" panose="02010600030101010101" pitchFamily="2" charset="-122"/>
              </a:rPr>
              <a:t>PC</a:t>
            </a:r>
            <a:r>
              <a:rPr lang="zh-CN" altLang="en-US" dirty="0">
                <a:latin typeface="SimSun" panose="02010600030101010101" pitchFamily="2" charset="-122"/>
                <a:ea typeface="SimSun" panose="02010600030101010101" pitchFamily="2" charset="-122"/>
              </a:rPr>
              <a:t>互联网已日趋饱和，移动互联网却呈现井喷式发展。数据显示，截止</a:t>
            </a:r>
            <a:r>
              <a:rPr lang="en-US" altLang="zh-CN" dirty="0">
                <a:latin typeface="SimSun" panose="02010600030101010101" pitchFamily="2" charset="-122"/>
                <a:ea typeface="SimSun" panose="02010600030101010101" pitchFamily="2" charset="-122"/>
              </a:rPr>
              <a:t>2013</a:t>
            </a:r>
            <a:r>
              <a:rPr lang="zh-CN" altLang="en-US" dirty="0">
                <a:latin typeface="SimSun" panose="02010600030101010101" pitchFamily="2" charset="-122"/>
                <a:ea typeface="SimSun" panose="02010600030101010101" pitchFamily="2" charset="-122"/>
              </a:rPr>
              <a:t>年底，中国手机网民超过</a:t>
            </a:r>
            <a:r>
              <a:rPr lang="en-US" altLang="zh-CN" dirty="0">
                <a:latin typeface="SimSun" panose="02010600030101010101" pitchFamily="2" charset="-122"/>
                <a:ea typeface="SimSun" panose="02010600030101010101" pitchFamily="2" charset="-122"/>
              </a:rPr>
              <a:t>5</a:t>
            </a:r>
            <a:r>
              <a:rPr lang="zh-CN" altLang="en-US" dirty="0">
                <a:latin typeface="SimSun" panose="02010600030101010101" pitchFamily="2" charset="-122"/>
                <a:ea typeface="SimSun" panose="02010600030101010101" pitchFamily="2" charset="-122"/>
              </a:rPr>
              <a:t>亿，占比达</a:t>
            </a:r>
            <a:r>
              <a:rPr lang="en-US" altLang="zh-CN" dirty="0">
                <a:latin typeface="SimSun" panose="02010600030101010101" pitchFamily="2" charset="-122"/>
                <a:ea typeface="SimSun" panose="02010600030101010101" pitchFamily="2" charset="-122"/>
              </a:rPr>
              <a:t>81%</a:t>
            </a:r>
            <a:r>
              <a:rPr lang="zh-CN" altLang="en-US" dirty="0">
                <a:latin typeface="SimSun" panose="02010600030101010101" pitchFamily="2" charset="-122"/>
                <a:ea typeface="SimSun" panose="02010600030101010101" pitchFamily="2" charset="-122"/>
              </a:rPr>
              <a:t>。伴随着移动终端价格的下降</a:t>
            </a:r>
            <a:r>
              <a:rPr lang="zh-CN" altLang="en-US" dirty="0" smtClean="0">
                <a:latin typeface="SimSun" panose="02010600030101010101" pitchFamily="2" charset="-122"/>
                <a:ea typeface="SimSun" panose="02010600030101010101" pitchFamily="2" charset="-122"/>
              </a:rPr>
              <a:t>及无线局域网的</a:t>
            </a:r>
            <a:r>
              <a:rPr lang="zh-CN" altLang="en-US" dirty="0">
                <a:latin typeface="SimSun" panose="02010600030101010101" pitchFamily="2" charset="-122"/>
                <a:ea typeface="SimSun" panose="02010600030101010101" pitchFamily="2" charset="-122"/>
              </a:rPr>
              <a:t>广泛铺设，移动网民呈现爆发趋势。在移动互联网时代，如果一个商品或一项服务想要成功</a:t>
            </a:r>
            <a:r>
              <a:rPr lang="zh-CN" altLang="en-US" dirty="0" smtClean="0">
                <a:latin typeface="SimSun" panose="02010600030101010101" pitchFamily="2" charset="-122"/>
                <a:ea typeface="SimSun" panose="02010600030101010101" pitchFamily="2" charset="-122"/>
              </a:rPr>
              <a:t>，就必须更加了解消费</a:t>
            </a:r>
            <a:r>
              <a:rPr lang="zh-CN" altLang="en-US" dirty="0">
                <a:latin typeface="SimSun" panose="02010600030101010101" pitchFamily="2" charset="-122"/>
                <a:ea typeface="SimSun" panose="02010600030101010101" pitchFamily="2" charset="-122"/>
              </a:rPr>
              <a:t>者的需</a:t>
            </a:r>
            <a:r>
              <a:rPr lang="zh-CN" altLang="en-US" dirty="0" smtClean="0">
                <a:latin typeface="SimSun" panose="02010600030101010101" pitchFamily="2" charset="-122"/>
                <a:ea typeface="SimSun" panose="02010600030101010101" pitchFamily="2" charset="-122"/>
              </a:rPr>
              <a:t>求。是否了解简单</a:t>
            </a:r>
            <a:r>
              <a:rPr lang="zh-CN" altLang="en-US" dirty="0">
                <a:latin typeface="SimSun" panose="02010600030101010101" pitchFamily="2" charset="-122"/>
                <a:ea typeface="SimSun" panose="02010600030101010101" pitchFamily="2" charset="-122"/>
              </a:rPr>
              <a:t>、精准</a:t>
            </a:r>
            <a:r>
              <a:rPr lang="zh-CN" altLang="en-US" dirty="0" smtClean="0">
                <a:latin typeface="SimSun" panose="02010600030101010101" pitchFamily="2" charset="-122"/>
                <a:ea typeface="SimSun" panose="02010600030101010101" pitchFamily="2" charset="-122"/>
              </a:rPr>
              <a:t>的用户体验将决定其爆炸</a:t>
            </a:r>
            <a:r>
              <a:rPr lang="zh-CN" altLang="en-US" dirty="0">
                <a:latin typeface="SimSun" panose="02010600030101010101" pitchFamily="2" charset="-122"/>
                <a:ea typeface="SimSun" panose="02010600030101010101" pitchFamily="2" charset="-122"/>
              </a:rPr>
              <a:t>能</a:t>
            </a:r>
            <a:r>
              <a:rPr lang="zh-CN" altLang="en-US" dirty="0" smtClean="0">
                <a:latin typeface="SimSun" panose="02010600030101010101" pitchFamily="2" charset="-122"/>
                <a:ea typeface="SimSun" panose="02010600030101010101" pitchFamily="2" charset="-122"/>
              </a:rPr>
              <a:t>量的大小。用户体验必须从与消费</a:t>
            </a:r>
            <a:r>
              <a:rPr lang="zh-CN" altLang="en-US" dirty="0">
                <a:latin typeface="SimSun" panose="02010600030101010101" pitchFamily="2" charset="-122"/>
                <a:ea typeface="SimSun" panose="02010600030101010101" pitchFamily="2" charset="-122"/>
              </a:rPr>
              <a:t>者发生第一点接触开始，</a:t>
            </a:r>
            <a:r>
              <a:rPr lang="zh-CN" altLang="en-US" dirty="0" smtClean="0">
                <a:latin typeface="SimSun" panose="02010600030101010101" pitchFamily="2" charset="-122"/>
                <a:ea typeface="SimSun" panose="02010600030101010101" pitchFamily="2" charset="-122"/>
              </a:rPr>
              <a:t>越精准越</a:t>
            </a:r>
            <a:r>
              <a:rPr lang="zh-CN" altLang="en-US" dirty="0">
                <a:latin typeface="SimSun" panose="02010600030101010101" pitchFamily="2" charset="-122"/>
                <a:ea typeface="SimSun" panose="02010600030101010101" pitchFamily="2" charset="-122"/>
              </a:rPr>
              <a:t>好。 </a:t>
            </a:r>
          </a:p>
          <a:p>
            <a:endParaRPr kumimoji="1" lang="ja-JP" altLang="en-US" sz="1500" dirty="0">
              <a:latin typeface="SimSun" panose="02010600030101010101" pitchFamily="2" charset="-122"/>
              <a:ea typeface="SimSun" panose="02010600030101010101" pitchFamily="2" charset="-122"/>
              <a:cs typeface="Arial" pitchFamily="34" charset="0"/>
            </a:endParaRPr>
          </a:p>
        </p:txBody>
      </p:sp>
      <p:pic>
        <p:nvPicPr>
          <p:cNvPr id="12" name="Picture 11" descr="キャプチャ2.PNG - Windows フォト ビューアー"/>
          <p:cNvPicPr>
            <a:picLocks noChangeAspect="1"/>
          </p:cNvPicPr>
          <p:nvPr/>
        </p:nvPicPr>
        <p:blipFill rotWithShape="1">
          <a:blip r:embed="rId3">
            <a:extLst>
              <a:ext uri="{28A0092B-C50C-407E-A947-70E740481C1C}">
                <a14:useLocalDpi xmlns:a14="http://schemas.microsoft.com/office/drawing/2010/main" val="0"/>
              </a:ext>
            </a:extLst>
          </a:blip>
          <a:srcRect l="23437" t="29746" r="23906" b="29746"/>
          <a:stretch/>
        </p:blipFill>
        <p:spPr>
          <a:xfrm>
            <a:off x="3632994" y="3621088"/>
            <a:ext cx="4814888" cy="1971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7667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多平台</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sp>
        <p:nvSpPr>
          <p:cNvPr id="6" name="Rectangle 5"/>
          <p:cNvSpPr/>
          <p:nvPr/>
        </p:nvSpPr>
        <p:spPr>
          <a:xfrm>
            <a:off x="364835" y="1425825"/>
            <a:ext cx="8548255" cy="1431161"/>
          </a:xfrm>
          <a:prstGeom prst="rect">
            <a:avLst/>
          </a:prstGeom>
        </p:spPr>
        <p:txBody>
          <a:bodyPr wrap="square">
            <a:spAutoFit/>
          </a:bodyPr>
          <a:lstStyle/>
          <a:p>
            <a:r>
              <a:rPr lang="zh-CN" altLang="en-US" dirty="0" smtClean="0">
                <a:latin typeface="SimSun" panose="02010600030101010101" pitchFamily="2" charset="-122"/>
                <a:ea typeface="SimSun" panose="02010600030101010101" pitchFamily="2" charset="-122"/>
              </a:rPr>
              <a:t>在今天，用户都有丰富的多平台使用经验。他们会访问不同的平台来工作，休闲和娱乐，已经很难再界定什么设备应该被用于什么目的。</a:t>
            </a: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只使用单一的渠道和平台来和用户交互已经远远不够。必须考虑多触点的交互方式，使用户和品牌之间保持高度的联系。</a:t>
            </a:r>
            <a:endParaRPr lang="zh-CN" altLang="en-US" dirty="0">
              <a:latin typeface="SimSun" panose="02010600030101010101" pitchFamily="2" charset="-122"/>
              <a:ea typeface="SimSun" panose="02010600030101010101" pitchFamily="2" charset="-122"/>
            </a:endParaRPr>
          </a:p>
          <a:p>
            <a:endParaRPr kumimoji="1" lang="ja-JP" altLang="en-US" sz="1500" dirty="0">
              <a:latin typeface="SimSun" panose="02010600030101010101" pitchFamily="2" charset="-122"/>
              <a:ea typeface="SimSun" panose="02010600030101010101" pitchFamily="2" charset="-122"/>
              <a:cs typeface="Arial" pitchFamily="34" charset="0"/>
            </a:endParaRPr>
          </a:p>
        </p:txBody>
      </p:sp>
      <p:pic>
        <p:nvPicPr>
          <p:cNvPr id="5" name="Picture 4"/>
          <p:cNvPicPr>
            <a:picLocks noChangeAspect="1"/>
          </p:cNvPicPr>
          <p:nvPr/>
        </p:nvPicPr>
        <p:blipFill>
          <a:blip r:embed="rId3"/>
          <a:stretch>
            <a:fillRect/>
          </a:stretch>
        </p:blipFill>
        <p:spPr>
          <a:xfrm>
            <a:off x="3717925" y="3022086"/>
            <a:ext cx="4781550" cy="3190875"/>
          </a:xfrm>
          <a:prstGeom prst="rect">
            <a:avLst/>
          </a:prstGeom>
          <a:effectLst>
            <a:softEdge rad="63500"/>
          </a:effectLst>
        </p:spPr>
      </p:pic>
    </p:spTree>
    <p:extLst>
      <p:ext uri="{BB962C8B-B14F-4D97-AF65-F5344CB8AC3E}">
        <p14:creationId xmlns:p14="http://schemas.microsoft.com/office/powerpoint/2010/main" val="364965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55613" y="1395326"/>
            <a:ext cx="8232775" cy="2748049"/>
          </a:xfrm>
        </p:spPr>
        <p:txBody>
          <a:bodyPr/>
          <a:lstStyle/>
          <a:p>
            <a:pPr marL="0" indent="0">
              <a:buNone/>
            </a:pPr>
            <a:r>
              <a:rPr lang="zh-CN" altLang="en-US" sz="1800" dirty="0" smtClean="0">
                <a:solidFill>
                  <a:schemeClr val="tx1"/>
                </a:solidFill>
                <a:latin typeface="SimSun" panose="02010600030101010101" pitchFamily="2" charset="-122"/>
                <a:ea typeface="SimSun" panose="02010600030101010101" pitchFamily="2" charset="-122"/>
              </a:rPr>
              <a:t>现在的市场，早已不再是你生产了产品，客户自然就会买单</a:t>
            </a:r>
            <a:r>
              <a:rPr lang="zh-CN" altLang="en-US" sz="1800" dirty="0">
                <a:solidFill>
                  <a:schemeClr val="tx1"/>
                </a:solidFill>
                <a:latin typeface="SimSun" panose="02010600030101010101" pitchFamily="2" charset="-122"/>
                <a:ea typeface="SimSun" panose="02010600030101010101" pitchFamily="2" charset="-122"/>
              </a:rPr>
              <a:t>的时代。为宣传品</a:t>
            </a:r>
            <a:r>
              <a:rPr lang="zh-CN" altLang="en-US" sz="1800" dirty="0" smtClean="0">
                <a:solidFill>
                  <a:schemeClr val="tx1"/>
                </a:solidFill>
                <a:latin typeface="SimSun" panose="02010600030101010101" pitchFamily="2" charset="-122"/>
                <a:ea typeface="SimSun" panose="02010600030101010101" pitchFamily="2" charset="-122"/>
              </a:rPr>
              <a:t>牌，你花费了几个</a:t>
            </a:r>
            <a:r>
              <a:rPr lang="zh-CN" altLang="en-US" sz="1800" dirty="0">
                <a:solidFill>
                  <a:schemeClr val="tx1"/>
                </a:solidFill>
                <a:latin typeface="SimSun" panose="02010600030101010101" pitchFamily="2" charset="-122"/>
                <a:ea typeface="SimSun" panose="02010600030101010101" pitchFamily="2" charset="-122"/>
              </a:rPr>
              <a:t>月的时间构思</a:t>
            </a:r>
            <a:r>
              <a:rPr lang="zh-CN" altLang="en-US" sz="1800" dirty="0" smtClean="0">
                <a:solidFill>
                  <a:schemeClr val="tx1"/>
                </a:solidFill>
                <a:latin typeface="SimSun" panose="02010600030101010101" pitchFamily="2" charset="-122"/>
                <a:ea typeface="SimSun" panose="02010600030101010101" pitchFamily="2" charset="-122"/>
              </a:rPr>
              <a:t>，创建和开发一个你认为完美的数字化文案并不意味</a:t>
            </a:r>
            <a:r>
              <a:rPr lang="en-US" altLang="zh-CN" sz="1800" dirty="0" smtClean="0">
                <a:solidFill>
                  <a:schemeClr val="tx1"/>
                </a:solidFill>
                <a:latin typeface="SimSun" panose="02010600030101010101" pitchFamily="2" charset="-122"/>
                <a:ea typeface="SimSun" panose="02010600030101010101" pitchFamily="2" charset="-122"/>
              </a:rPr>
              <a:t/>
            </a:r>
            <a:br>
              <a:rPr lang="en-US" altLang="zh-CN" sz="1800" dirty="0" smtClean="0">
                <a:solidFill>
                  <a:schemeClr val="tx1"/>
                </a:solidFill>
                <a:latin typeface="SimSun" panose="02010600030101010101" pitchFamily="2" charset="-122"/>
                <a:ea typeface="SimSun" panose="02010600030101010101" pitchFamily="2" charset="-122"/>
              </a:rPr>
            </a:br>
            <a:r>
              <a:rPr lang="zh-CN" altLang="en-US" sz="1800" dirty="0" smtClean="0">
                <a:solidFill>
                  <a:schemeClr val="tx1"/>
                </a:solidFill>
                <a:latin typeface="SimSun" panose="02010600030101010101" pitchFamily="2" charset="-122"/>
                <a:ea typeface="SimSun" panose="02010600030101010101" pitchFamily="2" charset="-122"/>
              </a:rPr>
              <a:t>着客户就会自动在网络上找到它。</a:t>
            </a:r>
            <a:endParaRPr lang="en-US" altLang="zh-CN" sz="1800" dirty="0" smtClean="0">
              <a:solidFill>
                <a:schemeClr val="tx1"/>
              </a:solidFill>
              <a:latin typeface="SimSun" panose="02010600030101010101" pitchFamily="2" charset="-122"/>
              <a:ea typeface="SimSun" panose="02010600030101010101" pitchFamily="2" charset="-122"/>
            </a:endParaRPr>
          </a:p>
          <a:p>
            <a:pPr marL="0" indent="0">
              <a:buNone/>
            </a:pPr>
            <a:r>
              <a:rPr lang="zh-CN" altLang="en-US" sz="1800" dirty="0" smtClean="0">
                <a:solidFill>
                  <a:schemeClr val="tx1"/>
                </a:solidFill>
                <a:latin typeface="SimSun" panose="02010600030101010101" pitchFamily="2" charset="-122"/>
                <a:ea typeface="SimSun" panose="02010600030101010101" pitchFamily="2" charset="-122"/>
              </a:rPr>
              <a:t>互联网是极其广阔的，很容易让人迷失和失去注意力。所以当你忙于创建文案时，也需要考虑如何才能让大众看到它。文案发布计划可以有效的确保品牌的投资回</a:t>
            </a:r>
            <a:r>
              <a:rPr lang="en-US" altLang="zh-CN" sz="1800" dirty="0" smtClean="0">
                <a:solidFill>
                  <a:schemeClr val="tx1"/>
                </a:solidFill>
                <a:latin typeface="SimSun" panose="02010600030101010101" pitchFamily="2" charset="-122"/>
                <a:ea typeface="SimSun" panose="02010600030101010101" pitchFamily="2" charset="-122"/>
              </a:rPr>
              <a:t/>
            </a:r>
            <a:br>
              <a:rPr lang="en-US" altLang="zh-CN" sz="1800" dirty="0" smtClean="0">
                <a:solidFill>
                  <a:schemeClr val="tx1"/>
                </a:solidFill>
                <a:latin typeface="SimSun" panose="02010600030101010101" pitchFamily="2" charset="-122"/>
                <a:ea typeface="SimSun" panose="02010600030101010101" pitchFamily="2" charset="-122"/>
              </a:rPr>
            </a:br>
            <a:r>
              <a:rPr lang="zh-CN" altLang="en-US" sz="1800" dirty="0" smtClean="0">
                <a:solidFill>
                  <a:schemeClr val="tx1"/>
                </a:solidFill>
                <a:latin typeface="SimSun" panose="02010600030101010101" pitchFamily="2" charset="-122"/>
                <a:ea typeface="SimSun" panose="02010600030101010101" pitchFamily="2" charset="-122"/>
              </a:rPr>
              <a:t>报。一个无法被发现的文案做的再完美也没用！</a:t>
            </a:r>
            <a:endParaRPr lang="ja-JP" altLang="ja-JP" sz="1800" dirty="0">
              <a:solidFill>
                <a:schemeClr val="tx1"/>
              </a:solidFill>
              <a:latin typeface="SimSun" panose="02010600030101010101" pitchFamily="2" charset="-122"/>
              <a:ea typeface="SimSun" panose="02010600030101010101" pitchFamily="2" charset="-122"/>
            </a:endParaRPr>
          </a:p>
          <a:p>
            <a:endParaRPr kumimoji="1" lang="ja-JP" altLang="en-US"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文案发布计划</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6</a:t>
            </a:fld>
            <a:endParaRPr lang="en-US" dirty="0"/>
          </a:p>
        </p:txBody>
      </p:sp>
      <p:pic>
        <p:nvPicPr>
          <p:cNvPr id="3" name="Picture 2"/>
          <p:cNvPicPr>
            <a:picLocks noChangeAspect="1"/>
          </p:cNvPicPr>
          <p:nvPr/>
        </p:nvPicPr>
        <p:blipFill>
          <a:blip r:embed="rId3"/>
          <a:stretch>
            <a:fillRect/>
          </a:stretch>
        </p:blipFill>
        <p:spPr>
          <a:xfrm>
            <a:off x="4296833" y="3159124"/>
            <a:ext cx="4503210" cy="2936876"/>
          </a:xfrm>
          <a:prstGeom prst="rect">
            <a:avLst/>
          </a:prstGeom>
        </p:spPr>
      </p:pic>
    </p:spTree>
    <p:extLst>
      <p:ext uri="{BB962C8B-B14F-4D97-AF65-F5344CB8AC3E}">
        <p14:creationId xmlns:p14="http://schemas.microsoft.com/office/powerpoint/2010/main" val="348994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55613" y="1395326"/>
            <a:ext cx="8232775" cy="2748049"/>
          </a:xfrm>
        </p:spPr>
        <p:txBody>
          <a:bodyPr/>
          <a:lstStyle/>
          <a:p>
            <a:pPr marL="0" indent="0">
              <a:buNone/>
            </a:pPr>
            <a:r>
              <a:rPr lang="zh-CN" altLang="ja-JP" sz="1800" dirty="0">
                <a:solidFill>
                  <a:schemeClr val="tx1"/>
                </a:solidFill>
                <a:latin typeface="SimSun" panose="02010600030101010101" pitchFamily="2" charset="-122"/>
                <a:ea typeface="SimSun" panose="02010600030101010101" pitchFamily="2" charset="-122"/>
              </a:rPr>
              <a:t>任何</a:t>
            </a:r>
            <a:r>
              <a:rPr lang="zh-CN" altLang="ja-JP" sz="1800" dirty="0" smtClean="0">
                <a:solidFill>
                  <a:schemeClr val="tx1"/>
                </a:solidFill>
                <a:latin typeface="SimSun" panose="02010600030101010101" pitchFamily="2" charset="-122"/>
                <a:ea typeface="SimSun" panose="02010600030101010101" pitchFamily="2" charset="-122"/>
              </a:rPr>
              <a:t>有</a:t>
            </a:r>
            <a:r>
              <a:rPr lang="zh-CN" altLang="en-US" sz="1800" dirty="0" smtClean="0">
                <a:solidFill>
                  <a:schemeClr val="tx1"/>
                </a:solidFill>
                <a:latin typeface="SimSun" panose="02010600030101010101" pitchFamily="2" charset="-122"/>
                <a:ea typeface="SimSun" panose="02010600030101010101" pitchFamily="2" charset="-122"/>
              </a:rPr>
              <a:t>经验</a:t>
            </a:r>
            <a:r>
              <a:rPr lang="zh-CN" altLang="ja-JP" sz="1800" dirty="0" smtClean="0">
                <a:solidFill>
                  <a:schemeClr val="tx1"/>
                </a:solidFill>
                <a:latin typeface="SimSun" panose="02010600030101010101" pitchFamily="2" charset="-122"/>
                <a:ea typeface="SimSun" panose="02010600030101010101" pitchFamily="2" charset="-122"/>
              </a:rPr>
              <a:t>的</a:t>
            </a:r>
            <a:r>
              <a:rPr lang="zh-CN" altLang="ja-JP" sz="1800" dirty="0">
                <a:solidFill>
                  <a:schemeClr val="tx1"/>
                </a:solidFill>
                <a:latin typeface="SimSun" panose="02010600030101010101" pitchFamily="2" charset="-122"/>
                <a:ea typeface="SimSun" panose="02010600030101010101" pitchFamily="2" charset="-122"/>
              </a:rPr>
              <a:t>营销者或内</a:t>
            </a:r>
            <a:r>
              <a:rPr lang="zh-CN" altLang="ja-JP" sz="1800" dirty="0" smtClean="0">
                <a:solidFill>
                  <a:schemeClr val="tx1"/>
                </a:solidFill>
                <a:latin typeface="SimSun" panose="02010600030101010101" pitchFamily="2" charset="-122"/>
                <a:ea typeface="SimSun" panose="02010600030101010101" pitchFamily="2" charset="-122"/>
              </a:rPr>
              <a:t>容</a:t>
            </a:r>
            <a:r>
              <a:rPr lang="zh-CN" altLang="en-US" sz="1800" dirty="0" smtClean="0">
                <a:solidFill>
                  <a:schemeClr val="tx1"/>
                </a:solidFill>
                <a:latin typeface="SimSun" panose="02010600030101010101" pitchFamily="2" charset="-122"/>
                <a:ea typeface="SimSun" panose="02010600030101010101" pitchFamily="2" charset="-122"/>
              </a:rPr>
              <a:t>制作</a:t>
            </a:r>
            <a:r>
              <a:rPr lang="zh-CN" altLang="ja-JP" sz="1800" dirty="0" smtClean="0">
                <a:solidFill>
                  <a:schemeClr val="tx1"/>
                </a:solidFill>
                <a:latin typeface="SimSun" panose="02010600030101010101" pitchFamily="2" charset="-122"/>
                <a:ea typeface="SimSun" panose="02010600030101010101" pitchFamily="2" charset="-122"/>
              </a:rPr>
              <a:t>者</a:t>
            </a:r>
            <a:r>
              <a:rPr lang="zh-CN" altLang="ja-JP" sz="1800" dirty="0">
                <a:solidFill>
                  <a:schemeClr val="tx1"/>
                </a:solidFill>
                <a:latin typeface="SimSun" panose="02010600030101010101" pitchFamily="2" charset="-122"/>
                <a:ea typeface="SimSun" panose="02010600030101010101" pitchFamily="2" charset="-122"/>
              </a:rPr>
              <a:t>都会对他们</a:t>
            </a:r>
            <a:r>
              <a:rPr lang="zh-CN" altLang="ja-JP" sz="1800" dirty="0" smtClean="0">
                <a:solidFill>
                  <a:schemeClr val="tx1"/>
                </a:solidFill>
                <a:latin typeface="SimSun" panose="02010600030101010101" pitchFamily="2" charset="-122"/>
                <a:ea typeface="SimSun" panose="02010600030101010101" pitchFamily="2" charset="-122"/>
              </a:rPr>
              <a:t>的</a:t>
            </a:r>
            <a:r>
              <a:rPr lang="zh-CN" altLang="en-US" sz="1800" dirty="0">
                <a:solidFill>
                  <a:schemeClr val="tx1"/>
                </a:solidFill>
                <a:latin typeface="SimSun" panose="02010600030101010101" pitchFamily="2" charset="-122"/>
                <a:ea typeface="SimSun" panose="02010600030101010101" pitchFamily="2" charset="-122"/>
              </a:rPr>
              <a:t>用户</a:t>
            </a:r>
            <a:r>
              <a:rPr lang="zh-CN" altLang="ja-JP" sz="1800" dirty="0" smtClean="0">
                <a:solidFill>
                  <a:schemeClr val="tx1"/>
                </a:solidFill>
                <a:latin typeface="SimSun" panose="02010600030101010101" pitchFamily="2" charset="-122"/>
                <a:ea typeface="SimSun" panose="02010600030101010101" pitchFamily="2" charset="-122"/>
              </a:rPr>
              <a:t>有</a:t>
            </a:r>
            <a:r>
              <a:rPr lang="zh-CN" altLang="ja-JP" sz="1800" dirty="0">
                <a:solidFill>
                  <a:schemeClr val="tx1"/>
                </a:solidFill>
                <a:latin typeface="SimSun" panose="02010600030101010101" pitchFamily="2" charset="-122"/>
                <a:ea typeface="SimSun" panose="02010600030101010101" pitchFamily="2" charset="-122"/>
              </a:rPr>
              <a:t>一个清晰的了</a:t>
            </a:r>
            <a:r>
              <a:rPr lang="zh-CN" altLang="ja-JP" sz="1800" dirty="0" smtClean="0">
                <a:solidFill>
                  <a:schemeClr val="tx1"/>
                </a:solidFill>
                <a:latin typeface="SimSun" panose="02010600030101010101" pitchFamily="2" charset="-122"/>
                <a:ea typeface="SimSun" panose="02010600030101010101" pitchFamily="2" charset="-122"/>
              </a:rPr>
              <a:t>解</a:t>
            </a:r>
            <a:r>
              <a:rPr lang="zh-CN" altLang="en-US" sz="1800" dirty="0" smtClean="0">
                <a:solidFill>
                  <a:schemeClr val="tx1"/>
                </a:solidFill>
                <a:latin typeface="SimSun" panose="02010600030101010101" pitchFamily="2" charset="-122"/>
                <a:ea typeface="SimSun" panose="02010600030101010101" pitchFamily="2" charset="-122"/>
              </a:rPr>
              <a:t>，缺乏</a:t>
            </a:r>
            <a:r>
              <a:rPr lang="zh-CN" altLang="ja-JP" sz="1800" dirty="0" smtClean="0">
                <a:solidFill>
                  <a:schemeClr val="tx1"/>
                </a:solidFill>
                <a:latin typeface="SimSun" panose="02010600030101010101" pitchFamily="2" charset="-122"/>
                <a:ea typeface="SimSun" panose="02010600030101010101" pitchFamily="2" charset="-122"/>
              </a:rPr>
              <a:t>深</a:t>
            </a:r>
            <a:r>
              <a:rPr lang="zh-CN" altLang="ja-JP" sz="1800" dirty="0">
                <a:solidFill>
                  <a:schemeClr val="tx1"/>
                </a:solidFill>
                <a:latin typeface="SimSun" panose="02010600030101010101" pitchFamily="2" charset="-122"/>
                <a:ea typeface="SimSun" panose="02010600030101010101" pitchFamily="2" charset="-122"/>
              </a:rPr>
              <a:t>入的了解，结</a:t>
            </a:r>
            <a:r>
              <a:rPr lang="zh-CN" altLang="ja-JP" sz="1800" dirty="0" smtClean="0">
                <a:solidFill>
                  <a:schemeClr val="tx1"/>
                </a:solidFill>
                <a:latin typeface="SimSun" panose="02010600030101010101" pitchFamily="2" charset="-122"/>
                <a:ea typeface="SimSun" panose="02010600030101010101" pitchFamily="2" charset="-122"/>
              </a:rPr>
              <a:t>果</a:t>
            </a:r>
            <a:r>
              <a:rPr lang="zh-CN" altLang="en-US" sz="1800" dirty="0" smtClean="0">
                <a:solidFill>
                  <a:schemeClr val="tx1"/>
                </a:solidFill>
                <a:latin typeface="SimSun" panose="02010600030101010101" pitchFamily="2" charset="-122"/>
                <a:ea typeface="SimSun" panose="02010600030101010101" pitchFamily="2" charset="-122"/>
              </a:rPr>
              <a:t>就是会</a:t>
            </a:r>
            <a:r>
              <a:rPr lang="zh-CN" altLang="ja-JP" sz="1800" dirty="0" smtClean="0">
                <a:solidFill>
                  <a:schemeClr val="tx1"/>
                </a:solidFill>
                <a:latin typeface="SimSun" panose="02010600030101010101" pitchFamily="2" charset="-122"/>
                <a:ea typeface="SimSun" panose="02010600030101010101" pitchFamily="2" charset="-122"/>
              </a:rPr>
              <a:t>发</a:t>
            </a:r>
            <a:r>
              <a:rPr lang="zh-CN" altLang="ja-JP" sz="1800" dirty="0">
                <a:solidFill>
                  <a:schemeClr val="tx1"/>
                </a:solidFill>
                <a:latin typeface="SimSun" panose="02010600030101010101" pitchFamily="2" charset="-122"/>
                <a:ea typeface="SimSun" panose="02010600030101010101" pitchFamily="2" charset="-122"/>
              </a:rPr>
              <a:t>送正确的信息给错误的人。 </a:t>
            </a:r>
            <a:endParaRPr lang="en-US" altLang="zh-CN" sz="1800" dirty="0" smtClean="0">
              <a:solidFill>
                <a:schemeClr val="tx1"/>
              </a:solidFill>
              <a:latin typeface="SimSun" panose="02010600030101010101" pitchFamily="2" charset="-122"/>
              <a:ea typeface="SimSun" panose="02010600030101010101" pitchFamily="2" charset="-122"/>
            </a:endParaRPr>
          </a:p>
          <a:p>
            <a:pPr marL="0" indent="0">
              <a:buNone/>
            </a:pPr>
            <a:r>
              <a:rPr lang="zh-CN" altLang="en-US" sz="1800" dirty="0" smtClean="0">
                <a:solidFill>
                  <a:schemeClr val="tx1"/>
                </a:solidFill>
                <a:latin typeface="SimSun" panose="02010600030101010101" pitchFamily="2" charset="-122"/>
                <a:ea typeface="SimSun" panose="02010600030101010101" pitchFamily="2" charset="-122"/>
              </a:rPr>
              <a:t>“一</a:t>
            </a:r>
            <a:r>
              <a:rPr lang="zh-CN" altLang="en-US" sz="1800" dirty="0">
                <a:solidFill>
                  <a:schemeClr val="tx1"/>
                </a:solidFill>
                <a:latin typeface="SimSun" panose="02010600030101010101" pitchFamily="2" charset="-122"/>
                <a:ea typeface="SimSun" panose="02010600030101010101" pitchFamily="2" charset="-122"/>
              </a:rPr>
              <a:t>个”最核心的需求点。不可能是</a:t>
            </a:r>
            <a:r>
              <a:rPr lang="en-US" altLang="zh-CN" sz="1800" dirty="0">
                <a:solidFill>
                  <a:schemeClr val="tx1"/>
                </a:solidFill>
                <a:latin typeface="SimSun" panose="02010600030101010101" pitchFamily="2" charset="-122"/>
                <a:ea typeface="SimSun" panose="02010600030101010101" pitchFamily="2" charset="-122"/>
              </a:rPr>
              <a:t>10</a:t>
            </a:r>
            <a:r>
              <a:rPr lang="zh-CN" altLang="en-US" sz="1800" dirty="0">
                <a:solidFill>
                  <a:schemeClr val="tx1"/>
                </a:solidFill>
                <a:latin typeface="SimSun" panose="02010600030101010101" pitchFamily="2" charset="-122"/>
                <a:ea typeface="SimSun" panose="02010600030101010101" pitchFamily="2" charset="-122"/>
              </a:rPr>
              <a:t>个</a:t>
            </a:r>
            <a:r>
              <a:rPr lang="en-US" altLang="zh-CN" sz="1800" dirty="0">
                <a:solidFill>
                  <a:schemeClr val="tx1"/>
                </a:solidFill>
                <a:latin typeface="SimSun" panose="02010600030101010101" pitchFamily="2" charset="-122"/>
                <a:ea typeface="SimSun" panose="02010600030101010101" pitchFamily="2" charset="-122"/>
              </a:rPr>
              <a:t>10</a:t>
            </a:r>
            <a:r>
              <a:rPr lang="zh-CN" altLang="en-US" sz="1800" dirty="0">
                <a:solidFill>
                  <a:schemeClr val="tx1"/>
                </a:solidFill>
                <a:latin typeface="SimSun" panose="02010600030101010101" pitchFamily="2" charset="-122"/>
                <a:ea typeface="SimSun" panose="02010600030101010101" pitchFamily="2" charset="-122"/>
              </a:rPr>
              <a:t>分的点，加起来</a:t>
            </a:r>
            <a:r>
              <a:rPr lang="en-US" altLang="zh-CN" sz="1800" dirty="0">
                <a:solidFill>
                  <a:schemeClr val="tx1"/>
                </a:solidFill>
                <a:latin typeface="SimSun" panose="02010600030101010101" pitchFamily="2" charset="-122"/>
                <a:ea typeface="SimSun" panose="02010600030101010101" pitchFamily="2" charset="-122"/>
              </a:rPr>
              <a:t>100</a:t>
            </a:r>
            <a:r>
              <a:rPr lang="zh-CN" altLang="en-US" sz="1800" dirty="0">
                <a:solidFill>
                  <a:schemeClr val="tx1"/>
                </a:solidFill>
                <a:latin typeface="SimSun" panose="02010600030101010101" pitchFamily="2" charset="-122"/>
                <a:ea typeface="SimSun" panose="02010600030101010101" pitchFamily="2" charset="-122"/>
              </a:rPr>
              <a:t>分；一定要过滤出</a:t>
            </a:r>
            <a:r>
              <a:rPr lang="en-US" altLang="zh-CN" sz="1800" dirty="0">
                <a:solidFill>
                  <a:schemeClr val="tx1"/>
                </a:solidFill>
                <a:latin typeface="SimSun" panose="02010600030101010101" pitchFamily="2" charset="-122"/>
                <a:ea typeface="SimSun" panose="02010600030101010101" pitchFamily="2" charset="-122"/>
              </a:rPr>
              <a:t>1</a:t>
            </a:r>
            <a:r>
              <a:rPr lang="zh-CN" altLang="en-US" sz="1800" dirty="0">
                <a:solidFill>
                  <a:schemeClr val="tx1"/>
                </a:solidFill>
                <a:latin typeface="SimSun" panose="02010600030101010101" pitchFamily="2" charset="-122"/>
                <a:ea typeface="SimSun" panose="02010600030101010101" pitchFamily="2" charset="-122"/>
              </a:rPr>
              <a:t>个点，能打动某个特定的用户群体。打动的标准是什么？最好自己就是典型用户，冷暖自知；如果不是，可自行设定一个标准，比如调研期找到</a:t>
            </a:r>
            <a:r>
              <a:rPr lang="en-US" altLang="zh-CN" sz="1800" dirty="0" smtClean="0">
                <a:solidFill>
                  <a:schemeClr val="tx1"/>
                </a:solidFill>
                <a:latin typeface="SimSun" panose="02010600030101010101" pitchFamily="2" charset="-122"/>
                <a:ea typeface="SimSun" panose="02010600030101010101" pitchFamily="2" charset="-122"/>
              </a:rPr>
              <a:t>5</a:t>
            </a:r>
            <a:r>
              <a:rPr lang="ja-JP" altLang="en-US" sz="1800" dirty="0" smtClean="0">
                <a:solidFill>
                  <a:schemeClr val="tx1"/>
                </a:solidFill>
                <a:latin typeface="SimSun" panose="02010600030101010101" pitchFamily="2" charset="-122"/>
                <a:ea typeface="SimSun" panose="02010600030101010101" pitchFamily="2" charset="-122"/>
              </a:rPr>
              <a:t>～</a:t>
            </a:r>
            <a:r>
              <a:rPr lang="en-US" altLang="zh-CN" sz="1800" dirty="0" smtClean="0">
                <a:solidFill>
                  <a:schemeClr val="tx1"/>
                </a:solidFill>
                <a:latin typeface="SimSun" panose="02010600030101010101" pitchFamily="2" charset="-122"/>
                <a:ea typeface="SimSun" panose="02010600030101010101" pitchFamily="2" charset="-122"/>
              </a:rPr>
              <a:t>10</a:t>
            </a:r>
            <a:r>
              <a:rPr lang="zh-CN" altLang="en-US" sz="1800" dirty="0">
                <a:solidFill>
                  <a:schemeClr val="tx1"/>
                </a:solidFill>
                <a:latin typeface="SimSun" panose="02010600030101010101" pitchFamily="2" charset="-122"/>
                <a:ea typeface="SimSun" panose="02010600030101010101" pitchFamily="2" charset="-122"/>
              </a:rPr>
              <a:t>个面谈，</a:t>
            </a:r>
            <a:r>
              <a:rPr lang="en-US" altLang="zh-CN" sz="1800" dirty="0">
                <a:solidFill>
                  <a:schemeClr val="tx1"/>
                </a:solidFill>
                <a:latin typeface="SimSun" panose="02010600030101010101" pitchFamily="2" charset="-122"/>
                <a:ea typeface="SimSun" panose="02010600030101010101" pitchFamily="2" charset="-122"/>
              </a:rPr>
              <a:t>demo</a:t>
            </a:r>
            <a:r>
              <a:rPr lang="zh-CN" altLang="en-US" sz="1800" dirty="0">
                <a:solidFill>
                  <a:schemeClr val="tx1"/>
                </a:solidFill>
                <a:latin typeface="SimSun" panose="02010600030101010101" pitchFamily="2" charset="-122"/>
                <a:ea typeface="SimSun" panose="02010600030101010101" pitchFamily="2" charset="-122"/>
              </a:rPr>
              <a:t>验证期能找到</a:t>
            </a:r>
            <a:r>
              <a:rPr lang="en-US" altLang="zh-CN" sz="1800" dirty="0" smtClean="0">
                <a:solidFill>
                  <a:schemeClr val="tx1"/>
                </a:solidFill>
                <a:latin typeface="SimSun" panose="02010600030101010101" pitchFamily="2" charset="-122"/>
                <a:ea typeface="SimSun" panose="02010600030101010101" pitchFamily="2" charset="-122"/>
              </a:rPr>
              <a:t>10</a:t>
            </a:r>
            <a:r>
              <a:rPr lang="ja-JP" altLang="en-US" sz="1800" dirty="0" smtClean="0">
                <a:solidFill>
                  <a:schemeClr val="tx1"/>
                </a:solidFill>
                <a:latin typeface="SimSun" panose="02010600030101010101" pitchFamily="2" charset="-122"/>
                <a:ea typeface="SimSun" panose="02010600030101010101" pitchFamily="2" charset="-122"/>
              </a:rPr>
              <a:t>～</a:t>
            </a:r>
            <a:r>
              <a:rPr lang="en-US" altLang="zh-CN" sz="1800" dirty="0" smtClean="0">
                <a:solidFill>
                  <a:schemeClr val="tx1"/>
                </a:solidFill>
                <a:latin typeface="SimSun" panose="02010600030101010101" pitchFamily="2" charset="-122"/>
                <a:ea typeface="SimSun" panose="02010600030101010101" pitchFamily="2" charset="-122"/>
              </a:rPr>
              <a:t>50</a:t>
            </a:r>
            <a:r>
              <a:rPr lang="zh-CN" altLang="en-US" sz="1800" dirty="0">
                <a:solidFill>
                  <a:schemeClr val="tx1"/>
                </a:solidFill>
                <a:latin typeface="SimSun" panose="02010600030101010101" pitchFamily="2" charset="-122"/>
                <a:ea typeface="SimSun" panose="02010600030101010101" pitchFamily="2" charset="-122"/>
              </a:rPr>
              <a:t>个，能让其中的</a:t>
            </a:r>
            <a:r>
              <a:rPr lang="en-US" altLang="zh-CN" sz="1800" dirty="0">
                <a:solidFill>
                  <a:schemeClr val="tx1"/>
                </a:solidFill>
                <a:latin typeface="SimSun" panose="02010600030101010101" pitchFamily="2" charset="-122"/>
                <a:ea typeface="SimSun" panose="02010600030101010101" pitchFamily="2" charset="-122"/>
              </a:rPr>
              <a:t>50%</a:t>
            </a:r>
            <a:r>
              <a:rPr lang="zh-CN" altLang="en-US" sz="1800" dirty="0">
                <a:solidFill>
                  <a:schemeClr val="tx1"/>
                </a:solidFill>
                <a:latin typeface="SimSun" panose="02010600030101010101" pitchFamily="2" charset="-122"/>
                <a:ea typeface="SimSun" panose="02010600030101010101" pitchFamily="2" charset="-122"/>
              </a:rPr>
              <a:t>以上“一点就通”、“拍手称快</a:t>
            </a:r>
            <a:r>
              <a:rPr lang="zh-CN" altLang="en-US" sz="1800" dirty="0" smtClean="0">
                <a:solidFill>
                  <a:schemeClr val="tx1"/>
                </a:solidFill>
                <a:latin typeface="SimSun" panose="02010600030101010101" pitchFamily="2" charset="-122"/>
                <a:ea typeface="SimSun" panose="02010600030101010101" pitchFamily="2" charset="-122"/>
              </a:rPr>
              <a:t>”。</a:t>
            </a:r>
            <a:endParaRPr lang="en-US" altLang="zh-CN" sz="1800" dirty="0" smtClean="0">
              <a:solidFill>
                <a:schemeClr val="tx1"/>
              </a:solidFill>
              <a:latin typeface="SimSun" panose="02010600030101010101" pitchFamily="2" charset="-122"/>
              <a:ea typeface="SimSun" panose="02010600030101010101" pitchFamily="2" charset="-122"/>
            </a:endParaRPr>
          </a:p>
          <a:p>
            <a:pPr marL="0" indent="0">
              <a:buNone/>
            </a:pPr>
            <a:endParaRPr lang="ja-JP" altLang="ja-JP" sz="1800" dirty="0">
              <a:solidFill>
                <a:schemeClr val="tx1"/>
              </a:solidFill>
              <a:latin typeface="SimSun" panose="02010600030101010101" pitchFamily="2" charset="-122"/>
              <a:ea typeface="SimSun" panose="02010600030101010101" pitchFamily="2" charset="-122"/>
            </a:endParaRPr>
          </a:p>
          <a:p>
            <a:endParaRPr kumimoji="1" lang="ja-JP" altLang="en-US"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理解</a:t>
            </a:r>
            <a:r>
              <a:rPr lang="zh-CN" altLang="en-US" dirty="0" smtClean="0">
                <a:latin typeface="SimSun" panose="02010600030101010101" pitchFamily="2" charset="-122"/>
                <a:ea typeface="SimSun" panose="02010600030101010101" pitchFamily="2" charset="-122"/>
              </a:rPr>
              <a:t>用</a:t>
            </a:r>
            <a:r>
              <a:rPr lang="zh-CN" altLang="en-US" dirty="0">
                <a:latin typeface="SimSun" panose="02010600030101010101" pitchFamily="2" charset="-122"/>
                <a:ea typeface="SimSun" panose="02010600030101010101" pitchFamily="2" charset="-122"/>
              </a:rPr>
              <a:t>户需求</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pic>
        <p:nvPicPr>
          <p:cNvPr id="3" name="Picture 2"/>
          <p:cNvPicPr>
            <a:picLocks noChangeAspect="1"/>
          </p:cNvPicPr>
          <p:nvPr/>
        </p:nvPicPr>
        <p:blipFill>
          <a:blip r:embed="rId3"/>
          <a:stretch>
            <a:fillRect/>
          </a:stretch>
        </p:blipFill>
        <p:spPr>
          <a:xfrm>
            <a:off x="3887788" y="3429000"/>
            <a:ext cx="4800600" cy="2686050"/>
          </a:xfrm>
          <a:prstGeom prst="rect">
            <a:avLst/>
          </a:prstGeom>
          <a:effectLst>
            <a:softEdge rad="63500"/>
          </a:effectLst>
        </p:spPr>
      </p:pic>
    </p:spTree>
    <p:extLst>
      <p:ext uri="{BB962C8B-B14F-4D97-AF65-F5344CB8AC3E}">
        <p14:creationId xmlns:p14="http://schemas.microsoft.com/office/powerpoint/2010/main" val="74835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613" y="1371300"/>
            <a:ext cx="8388350" cy="2419650"/>
          </a:xfrm>
          <a:effectLst/>
          <a:sp3d/>
        </p:spPr>
        <p:txBody>
          <a:bodyPr/>
          <a:lstStyle/>
          <a:p>
            <a:r>
              <a:rPr lang="zh-CN" altLang="en-US" sz="1800" dirty="0" smtClean="0">
                <a:solidFill>
                  <a:schemeClr val="tx1"/>
                </a:solidFill>
                <a:latin typeface="SimSun" panose="02010600030101010101" pitchFamily="2" charset="-122"/>
                <a:ea typeface="SimSun" panose="02010600030101010101" pitchFamily="2" charset="-122"/>
              </a:rPr>
              <a:t>在过去，一个有创</a:t>
            </a:r>
            <a:r>
              <a:rPr lang="zh-CN" altLang="en-US" sz="1800" dirty="0">
                <a:solidFill>
                  <a:schemeClr val="tx1"/>
                </a:solidFill>
                <a:latin typeface="SimSun" panose="02010600030101010101" pitchFamily="2" charset="-122"/>
                <a:ea typeface="SimSun" panose="02010600030101010101" pitchFamily="2" charset="-122"/>
              </a:rPr>
              <a:t>造性的广告内容可以迅速占领</a:t>
            </a:r>
            <a:r>
              <a:rPr lang="zh-CN" altLang="en-US" sz="1800" dirty="0" smtClean="0">
                <a:solidFill>
                  <a:schemeClr val="tx1"/>
                </a:solidFill>
                <a:latin typeface="SimSun" panose="02010600030101010101" pitchFamily="2" charset="-122"/>
                <a:ea typeface="SimSun" panose="02010600030101010101" pitchFamily="2" charset="-122"/>
              </a:rPr>
              <a:t>各大主流广告媒体，同时它会变得非常昂贵，并且缺少评价其实际效果的手段。所以即使感觉有些广告已经失去效果，</a:t>
            </a:r>
            <a:r>
              <a:rPr lang="en-US" altLang="zh-CN" sz="1800" dirty="0" smtClean="0">
                <a:solidFill>
                  <a:schemeClr val="tx1"/>
                </a:solidFill>
                <a:latin typeface="SimSun" panose="02010600030101010101" pitchFamily="2" charset="-122"/>
                <a:ea typeface="SimSun" panose="02010600030101010101" pitchFamily="2" charset="-122"/>
              </a:rPr>
              <a:t/>
            </a:r>
            <a:br>
              <a:rPr lang="en-US" altLang="zh-CN" sz="1800" dirty="0" smtClean="0">
                <a:solidFill>
                  <a:schemeClr val="tx1"/>
                </a:solidFill>
                <a:latin typeface="SimSun" panose="02010600030101010101" pitchFamily="2" charset="-122"/>
                <a:ea typeface="SimSun" panose="02010600030101010101" pitchFamily="2" charset="-122"/>
              </a:rPr>
            </a:br>
            <a:r>
              <a:rPr lang="zh-CN" altLang="en-US" sz="1800" dirty="0" smtClean="0">
                <a:solidFill>
                  <a:schemeClr val="tx1"/>
                </a:solidFill>
                <a:latin typeface="SimSun" panose="02010600030101010101" pitchFamily="2" charset="-122"/>
                <a:ea typeface="SimSun" panose="02010600030101010101" pitchFamily="2" charset="-122"/>
              </a:rPr>
              <a:t>也很少有机会去调整宣传活动。它一旦出现就会一直存在。</a:t>
            </a:r>
            <a:endParaRPr lang="en-US" altLang="zh-CN" sz="1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而数字化时代让我们拥有了实时获取评价的能力，并相应的可以敏捷快速的做出调整。市场营销人员必须定期的重新评估他们向顾客传递的信息并更新客户的文档。如果没有得到期望的效果就需要不断的做出改变。</a:t>
            </a:r>
            <a:endParaRPr lang="en-AU"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寻求改变</a:t>
            </a:r>
            <a:endParaRPr lang="en-US" altLang="ja-JP"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sp>
        <p:nvSpPr>
          <p:cNvPr id="5" name="TextBox 4"/>
          <p:cNvSpPr txBox="1"/>
          <p:nvPr/>
        </p:nvSpPr>
        <p:spPr>
          <a:xfrm>
            <a:off x="6281393" y="4361610"/>
            <a:ext cx="4847743" cy="1169551"/>
          </a:xfrm>
          <a:prstGeom prst="rect">
            <a:avLst/>
          </a:prstGeom>
          <a:noFill/>
        </p:spPr>
        <p:txBody>
          <a:bodyPr wrap="square" rtlCol="0">
            <a:spAutoFit/>
            <a:scene3d>
              <a:camera prst="perspectiveRight"/>
              <a:lightRig rig="threePt" dir="t"/>
            </a:scene3d>
          </a:bodyPr>
          <a:lstStyle/>
          <a:p>
            <a:r>
              <a:rPr kumimoji="1" lang="en-US" altLang="ja-JP" sz="7000" i="1" dirty="0">
                <a:solidFill>
                  <a:srgbClr val="FFC000"/>
                </a:solidFill>
                <a:effectLst>
                  <a:outerShdw blurRad="38100" dist="38100" dir="2700000" algn="tl">
                    <a:srgbClr val="000000">
                      <a:alpha val="43137"/>
                    </a:srgbClr>
                  </a:outerShdw>
                </a:effectLst>
                <a:latin typeface="Mistral" panose="03090702030407020403" pitchFamily="66" charset="0"/>
              </a:rPr>
              <a:t>C</a:t>
            </a:r>
            <a:r>
              <a:rPr kumimoji="1" lang="en-US" altLang="ja-JP" sz="7000" i="1" dirty="0" smtClean="0">
                <a:solidFill>
                  <a:srgbClr val="FFC000"/>
                </a:solidFill>
                <a:effectLst>
                  <a:outerShdw blurRad="38100" dist="38100" dir="2700000" algn="tl">
                    <a:srgbClr val="000000">
                      <a:alpha val="43137"/>
                    </a:srgbClr>
                  </a:outerShdw>
                </a:effectLst>
                <a:latin typeface="Mistral" panose="03090702030407020403" pitchFamily="66" charset="0"/>
              </a:rPr>
              <a:t>hange</a:t>
            </a:r>
            <a:endParaRPr kumimoji="1" lang="ja-JP" altLang="en-US" sz="7000" i="1" dirty="0">
              <a:solidFill>
                <a:srgbClr val="FFC000"/>
              </a:solidFill>
              <a:effectLst>
                <a:outerShdw blurRad="38100" dist="38100" dir="2700000" algn="tl">
                  <a:srgbClr val="000000">
                    <a:alpha val="43137"/>
                  </a:srgbClr>
                </a:outerShdw>
              </a:effectLst>
              <a:latin typeface="Mistral" panose="03090702030407020403" pitchFamily="66" charset="0"/>
            </a:endParaRPr>
          </a:p>
        </p:txBody>
      </p:sp>
      <p:pic>
        <p:nvPicPr>
          <p:cNvPr id="6" name="Picture 5"/>
          <p:cNvPicPr>
            <a:picLocks noChangeAspect="1"/>
          </p:cNvPicPr>
          <p:nvPr/>
        </p:nvPicPr>
        <p:blipFill>
          <a:blip r:embed="rId3"/>
          <a:stretch>
            <a:fillRect/>
          </a:stretch>
        </p:blipFill>
        <p:spPr>
          <a:xfrm>
            <a:off x="4516438" y="4272912"/>
            <a:ext cx="1764955" cy="1211936"/>
          </a:xfrm>
          <a:prstGeom prst="rect">
            <a:avLst/>
          </a:prstGeom>
        </p:spPr>
      </p:pic>
    </p:spTree>
    <p:extLst>
      <p:ext uri="{BB962C8B-B14F-4D97-AF65-F5344CB8AC3E}">
        <p14:creationId xmlns:p14="http://schemas.microsoft.com/office/powerpoint/2010/main" val="1091659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613" y="1371300"/>
            <a:ext cx="8388350" cy="2419650"/>
          </a:xfrm>
          <a:effectLst/>
          <a:sp3d/>
        </p:spPr>
        <p:txBody>
          <a:bodyPr/>
          <a:lstStyle/>
          <a:p>
            <a:r>
              <a:rPr lang="zh-CN" altLang="en-US" sz="1800" dirty="0" smtClean="0">
                <a:solidFill>
                  <a:schemeClr val="tx1"/>
                </a:solidFill>
                <a:latin typeface="SimSun" panose="02010600030101010101" pitchFamily="2" charset="-122"/>
                <a:ea typeface="SimSun" panose="02010600030101010101" pitchFamily="2" charset="-122"/>
              </a:rPr>
              <a:t>基于可追踪的算法创建的互联网，使得市场营销人员第一次拥有了评估的能力。仅仅依靠“感觉”来评估一个宣传活动好坏的时代已经成为过去。数字化使得向指定的群体进行个性化宣传成为可能。并可以评估某个文案对于改变受众对于品牌的印象是否有效，其内容是否对于受众产生了积极的影响。</a:t>
            </a:r>
            <a:endParaRPr lang="en-US" altLang="zh-CN" sz="1800" dirty="0" smtClean="0">
              <a:solidFill>
                <a:schemeClr val="tx1"/>
              </a:solidFill>
              <a:latin typeface="SimSun" panose="02010600030101010101" pitchFamily="2" charset="-122"/>
              <a:ea typeface="SimSun" panose="02010600030101010101" pitchFamily="2" charset="-122"/>
            </a:endParaRPr>
          </a:p>
          <a:p>
            <a:r>
              <a:rPr lang="zh-CN" altLang="en-US" sz="1800" dirty="0" smtClean="0">
                <a:solidFill>
                  <a:schemeClr val="tx1"/>
                </a:solidFill>
                <a:latin typeface="SimSun" panose="02010600030101010101" pitchFamily="2" charset="-122"/>
                <a:ea typeface="SimSun" panose="02010600030101010101" pitchFamily="2" charset="-122"/>
              </a:rPr>
              <a:t>数字化虽然带来了令人惊叹的效果，但如果你偏离了最初的目标这种评价能力反而会产生反效果。你始终需要忠于最初的目标，并坚持你所期望的成功地判断标准，从而确保投资回报率</a:t>
            </a:r>
            <a:r>
              <a:rPr lang="zh-CN" altLang="en-US" sz="1800" dirty="0">
                <a:solidFill>
                  <a:schemeClr val="tx1"/>
                </a:solidFill>
                <a:latin typeface="SimSun" panose="02010600030101010101" pitchFamily="2" charset="-122"/>
                <a:ea typeface="SimSun" panose="02010600030101010101" pitchFamily="2" charset="-122"/>
              </a:rPr>
              <a:t>（</a:t>
            </a:r>
            <a:r>
              <a:rPr lang="en-US" altLang="zh-CN" sz="1800" dirty="0">
                <a:solidFill>
                  <a:schemeClr val="tx1"/>
                </a:solidFill>
                <a:latin typeface="SimSun" panose="02010600030101010101" pitchFamily="2" charset="-122"/>
                <a:ea typeface="SimSun" panose="02010600030101010101" pitchFamily="2" charset="-122"/>
              </a:rPr>
              <a:t>ROI</a:t>
            </a:r>
            <a:r>
              <a:rPr lang="zh-CN" altLang="en-US" sz="1800" dirty="0">
                <a:solidFill>
                  <a:schemeClr val="tx1"/>
                </a:solidFill>
                <a:latin typeface="SimSun" panose="02010600030101010101" pitchFamily="2" charset="-122"/>
                <a:ea typeface="SimSun" panose="02010600030101010101" pitchFamily="2" charset="-122"/>
              </a:rPr>
              <a:t>）</a:t>
            </a:r>
            <a:endParaRPr lang="en-AU" sz="1800" dirty="0">
              <a:solidFill>
                <a:schemeClr val="tx1"/>
              </a:solidFill>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sz="2400" dirty="0" smtClean="0">
                <a:latin typeface="SimSun" panose="02010600030101010101" pitchFamily="2" charset="-122"/>
                <a:ea typeface="SimSun" panose="02010600030101010101" pitchFamily="2" charset="-122"/>
              </a:rPr>
              <a:t>设</a:t>
            </a:r>
            <a:r>
              <a:rPr lang="zh-CN" altLang="en-US" sz="2400" dirty="0">
                <a:latin typeface="SimSun" panose="02010600030101010101" pitchFamily="2" charset="-122"/>
                <a:ea typeface="SimSun" panose="02010600030101010101" pitchFamily="2" charset="-122"/>
              </a:rPr>
              <a:t>立目标 </a:t>
            </a:r>
            <a:r>
              <a:rPr lang="en-US" altLang="zh-CN" sz="2400" dirty="0">
                <a:latin typeface="SimSun" panose="02010600030101010101" pitchFamily="2" charset="-122"/>
                <a:ea typeface="SimSun" panose="02010600030101010101" pitchFamily="2" charset="-122"/>
              </a:rPr>
              <a:t>&amp;</a:t>
            </a:r>
            <a:r>
              <a:rPr lang="zh-CN" altLang="en-US" sz="2400" dirty="0">
                <a:latin typeface="SimSun" panose="02010600030101010101" pitchFamily="2" charset="-122"/>
                <a:ea typeface="SimSun" panose="02010600030101010101" pitchFamily="2" charset="-122"/>
              </a:rPr>
              <a:t> </a:t>
            </a:r>
            <a:r>
              <a:rPr lang="zh-CN" altLang="en-US" sz="2400" dirty="0" smtClean="0">
                <a:latin typeface="SimSun" panose="02010600030101010101" pitchFamily="2" charset="-122"/>
                <a:ea typeface="SimSun" panose="02010600030101010101" pitchFamily="2" charset="-122"/>
              </a:rPr>
              <a:t>评估</a:t>
            </a:r>
            <a:r>
              <a:rPr lang="zh-CN" altLang="en-US" sz="2400" dirty="0">
                <a:latin typeface="SimSun" panose="02010600030101010101" pitchFamily="2" charset="-122"/>
                <a:ea typeface="SimSun" panose="02010600030101010101" pitchFamily="2" charset="-122"/>
              </a:rPr>
              <a:t>成果 </a:t>
            </a:r>
            <a:endParaRPr lang="en-US" altLang="ja-JP"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pic>
        <p:nvPicPr>
          <p:cNvPr id="5" name="Picture 4"/>
          <p:cNvPicPr>
            <a:picLocks noChangeAspect="1"/>
          </p:cNvPicPr>
          <p:nvPr/>
        </p:nvPicPr>
        <p:blipFill>
          <a:blip r:embed="rId3"/>
          <a:stretch>
            <a:fillRect/>
          </a:stretch>
        </p:blipFill>
        <p:spPr>
          <a:xfrm>
            <a:off x="3727450" y="3622963"/>
            <a:ext cx="4838700" cy="2714625"/>
          </a:xfrm>
          <a:prstGeom prst="rect">
            <a:avLst/>
          </a:prstGeom>
          <a:effectLst>
            <a:softEdge rad="63500"/>
          </a:effectLst>
        </p:spPr>
      </p:pic>
    </p:spTree>
    <p:extLst>
      <p:ext uri="{BB962C8B-B14F-4D97-AF65-F5344CB8AC3E}">
        <p14:creationId xmlns:p14="http://schemas.microsoft.com/office/powerpoint/2010/main" val="378857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4-2698 - TGP Photo Illustration 2">
  <a:themeElements>
    <a:clrScheme name="Custom 10">
      <a:dk1>
        <a:srgbClr val="000000"/>
      </a:dk1>
      <a:lt1>
        <a:srgbClr val="FFFFFF"/>
      </a:lt1>
      <a:dk2>
        <a:srgbClr val="666666"/>
      </a:dk2>
      <a:lt2>
        <a:srgbClr val="778888"/>
      </a:lt2>
      <a:accent1>
        <a:srgbClr val="FF0000"/>
      </a:accent1>
      <a:accent2>
        <a:srgbClr val="408FCD"/>
      </a:accent2>
      <a:accent3>
        <a:srgbClr val="FFDD00"/>
      </a:accent3>
      <a:accent4>
        <a:srgbClr val="551155"/>
      </a:accent4>
      <a:accent5>
        <a:srgbClr val="FF0000"/>
      </a:accent5>
      <a:accent6>
        <a:srgbClr val="408FCD"/>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BB5BF09D2FB43BEC430549F0DDF4A" ma:contentTypeVersion="0" ma:contentTypeDescription="Create a new document." ma:contentTypeScope="" ma:versionID="7a0de2ed6fdf2ec982e9290f3e4ee0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AACD3-A321-4F27-8C32-C72A734F0CDF}"/>
</file>

<file path=customXml/itemProps2.xml><?xml version="1.0" encoding="utf-8"?>
<ds:datastoreItem xmlns:ds="http://schemas.openxmlformats.org/officeDocument/2006/customXml" ds:itemID="{F2F8FF39-A5D2-4C20-89CA-E0BB61C09927}"/>
</file>

<file path=customXml/itemProps3.xml><?xml version="1.0" encoding="utf-8"?>
<ds:datastoreItem xmlns:ds="http://schemas.openxmlformats.org/officeDocument/2006/customXml" ds:itemID="{9FB9E9F0-A80E-4BC0-BC10-BBDB06BF5FEE}"/>
</file>

<file path=docProps/app.xml><?xml version="1.0" encoding="utf-8"?>
<Properties xmlns="http://schemas.openxmlformats.org/officeDocument/2006/extended-properties" xmlns:vt="http://schemas.openxmlformats.org/officeDocument/2006/docPropsVTypes">
  <Template>Accenture PPT template_v9_16pt</Template>
  <TotalTime>1441</TotalTime>
  <Words>645</Words>
  <Application>Microsoft Office PowerPoint</Application>
  <PresentationFormat>On-screen Show (4:3)</PresentationFormat>
  <Paragraphs>90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SimSun</vt:lpstr>
      <vt:lpstr>黑体</vt:lpstr>
      <vt:lpstr>Arial</vt:lpstr>
      <vt:lpstr>ＭＳ Ｐゴシック</vt:lpstr>
      <vt:lpstr>Mistral</vt:lpstr>
      <vt:lpstr>14-2698 - TGP Photo Illustration 2</vt:lpstr>
      <vt:lpstr>Accenture Interactive Basics - for China</vt:lpstr>
      <vt:lpstr>创建更有吸引力的数字化文案（1/2）</vt:lpstr>
      <vt:lpstr>创建更有吸引力的数字化文案（2/2）</vt:lpstr>
      <vt:lpstr>移动设备</vt:lpstr>
      <vt:lpstr>多平台</vt:lpstr>
      <vt:lpstr>文案发布计划</vt:lpstr>
      <vt:lpstr>理解用户需求</vt:lpstr>
      <vt:lpstr>寻求改变</vt:lpstr>
      <vt:lpstr>设立目标 &amp; 评估成果 </vt:lpstr>
      <vt:lpstr>发现新的趋势</vt:lpstr>
      <vt:lpstr>情感链接 &amp; 社交媒体</vt:lpstr>
      <vt:lpstr>电子商务基础</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zhiqing.shen</cp:lastModifiedBy>
  <cp:revision>219</cp:revision>
  <cp:lastPrinted>2009-05-13T12:37:25Z</cp:lastPrinted>
  <dcterms:created xsi:type="dcterms:W3CDTF">2014-04-11T05:16:37Z</dcterms:created>
  <dcterms:modified xsi:type="dcterms:W3CDTF">2016-08-18T05:15:31Z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0x010100EBFBB5BF09D2FB43BEC430549F0DDF4A</vt:lpwstr>
  </property>
  <property fmtid="{D5CDD505-2E9C-101B-9397-08002B2CF9AE}" pid="3" name="UserName">
    <vt:lpwstr>w.a.lee</vt:lpwstr>
  </property>
  <property fmtid="{D5CDD505-2E9C-101B-9397-08002B2CF9AE}" pid="4" name="ComputerName">
    <vt:lpwstr>MW7ZKKIP9LROPZ</vt:lpwstr>
  </property>
  <property fmtid="{D5CDD505-2E9C-101B-9397-08002B2CF9AE}" pid="5" name="palette_size">
    <vt:lpwstr>6</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