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78" r:id="rId7"/>
    <p:sldId id="282" r:id="rId8"/>
    <p:sldId id="283" r:id="rId9"/>
    <p:sldId id="284" r:id="rId10"/>
    <p:sldId id="285" r:id="rId11"/>
    <p:sldId id="286" r:id="rId12"/>
    <p:sldId id="289" r:id="rId13"/>
    <p:sldId id="270" r:id="rId14"/>
    <p:sldId id="290" r:id="rId15"/>
    <p:sldId id="291" r:id="rId16"/>
    <p:sldId id="292" r:id="rId17"/>
    <p:sldId id="293" r:id="rId18"/>
    <p:sldId id="271" r:id="rId19"/>
    <p:sldId id="277" r:id="rId20"/>
    <p:sldId id="272" r:id="rId21"/>
    <p:sldId id="273" r:id="rId22"/>
  </p:sldIdLst>
  <p:sldSz cx="9144000" cy="6858000" type="screen4x3"/>
  <p:notesSz cx="6858000" cy="9144000"/>
  <p:embeddedFontLst>
    <p:embeddedFont>
      <p:font typeface="SimSun" panose="02010600030101010101" pitchFamily="2" charset="-122"/>
      <p:regular r:id="rId25"/>
    </p:embeddedFont>
  </p:embeddedFontLst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BCCCC"/>
    <a:srgbClr val="FF9900"/>
    <a:srgbClr val="5375AD"/>
    <a:srgbClr val="778888"/>
    <a:srgbClr val="359B4C"/>
    <a:srgbClr val="00BBEE"/>
    <a:srgbClr val="FF0000"/>
    <a:srgbClr val="99BEBE"/>
    <a:srgbClr val="BDC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4688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408" y="102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48C4A-258D-41C4-AFA0-3F888443C475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kumimoji="1" lang="ja-JP" altLang="en-US"/>
        </a:p>
      </dgm:t>
    </dgm:pt>
    <dgm:pt modelId="{789EEBAD-F015-4180-99D4-C9700FB6F940}">
      <dgm:prSet phldrT="[Text]" phldr="1"/>
      <dgm:spPr/>
      <dgm:t>
        <a:bodyPr/>
        <a:lstStyle/>
        <a:p>
          <a:endParaRPr kumimoji="1" lang="ja-JP" altLang="en-US"/>
        </a:p>
      </dgm:t>
    </dgm:pt>
    <dgm:pt modelId="{1FB342C8-C95C-4B9E-9C68-7B5D24E5FBEF}" type="parTrans" cxnId="{1E3E7682-438D-4C49-9BDA-3D3BEBF3A610}">
      <dgm:prSet/>
      <dgm:spPr/>
      <dgm:t>
        <a:bodyPr/>
        <a:lstStyle/>
        <a:p>
          <a:endParaRPr kumimoji="1" lang="ja-JP" altLang="en-US"/>
        </a:p>
      </dgm:t>
    </dgm:pt>
    <dgm:pt modelId="{6D89B2B1-E9B0-4D5A-87DE-6D7B601CCDC2}" type="sibTrans" cxnId="{1E3E7682-438D-4C49-9BDA-3D3BEBF3A610}">
      <dgm:prSet/>
      <dgm:spPr/>
      <dgm:t>
        <a:bodyPr/>
        <a:lstStyle/>
        <a:p>
          <a:endParaRPr kumimoji="1" lang="ja-JP" altLang="en-US"/>
        </a:p>
      </dgm:t>
    </dgm:pt>
    <dgm:pt modelId="{A2517E89-A542-429B-ADB8-02A1425089E0}">
      <dgm:prSet phldrT="[Text]" phldr="1"/>
      <dgm:spPr/>
      <dgm:t>
        <a:bodyPr/>
        <a:lstStyle/>
        <a:p>
          <a:endParaRPr kumimoji="1" lang="ja-JP" altLang="en-US"/>
        </a:p>
      </dgm:t>
    </dgm:pt>
    <dgm:pt modelId="{C84B33FF-06C5-45BF-A2FC-2E5F522F5131}" type="parTrans" cxnId="{8A899E46-2F9A-4F1C-8EAA-36664DC20F93}">
      <dgm:prSet/>
      <dgm:spPr/>
      <dgm:t>
        <a:bodyPr/>
        <a:lstStyle/>
        <a:p>
          <a:endParaRPr kumimoji="1" lang="ja-JP" altLang="en-US"/>
        </a:p>
      </dgm:t>
    </dgm:pt>
    <dgm:pt modelId="{4B60E1FA-0970-41D9-8759-9CF956BE4E80}" type="sibTrans" cxnId="{8A899E46-2F9A-4F1C-8EAA-36664DC20F93}">
      <dgm:prSet/>
      <dgm:spPr/>
      <dgm:t>
        <a:bodyPr/>
        <a:lstStyle/>
        <a:p>
          <a:endParaRPr kumimoji="1" lang="ja-JP" altLang="en-US"/>
        </a:p>
      </dgm:t>
    </dgm:pt>
    <dgm:pt modelId="{DEEA7F7C-2B6A-4F5B-9FA6-36D3BDC17D91}">
      <dgm:prSet phldrT="[Text]" phldr="1"/>
      <dgm:spPr/>
      <dgm:t>
        <a:bodyPr/>
        <a:lstStyle/>
        <a:p>
          <a:endParaRPr kumimoji="1" lang="ja-JP" altLang="en-US"/>
        </a:p>
      </dgm:t>
    </dgm:pt>
    <dgm:pt modelId="{3D628828-E44E-4590-88E5-7F454A6AA27E}" type="parTrans" cxnId="{A9CE8FEC-7190-4790-9D7F-25C9801510E5}">
      <dgm:prSet/>
      <dgm:spPr/>
      <dgm:t>
        <a:bodyPr/>
        <a:lstStyle/>
        <a:p>
          <a:endParaRPr kumimoji="1" lang="ja-JP" altLang="en-US"/>
        </a:p>
      </dgm:t>
    </dgm:pt>
    <dgm:pt modelId="{FDB09096-9959-473E-9881-A75EBE5D2912}" type="sibTrans" cxnId="{A9CE8FEC-7190-4790-9D7F-25C9801510E5}">
      <dgm:prSet/>
      <dgm:spPr/>
      <dgm:t>
        <a:bodyPr/>
        <a:lstStyle/>
        <a:p>
          <a:endParaRPr kumimoji="1" lang="ja-JP" altLang="en-US"/>
        </a:p>
      </dgm:t>
    </dgm:pt>
    <dgm:pt modelId="{904480BE-D919-4A9E-A5FF-8B7473CAB72E}">
      <dgm:prSet phldrT="[Text]" phldr="1"/>
      <dgm:spPr/>
      <dgm:t>
        <a:bodyPr/>
        <a:lstStyle/>
        <a:p>
          <a:endParaRPr kumimoji="1" lang="ja-JP" altLang="en-US"/>
        </a:p>
      </dgm:t>
    </dgm:pt>
    <dgm:pt modelId="{186986DD-7757-4D8E-8422-98557CC092C4}" type="parTrans" cxnId="{33C85A39-460A-4F47-A874-DB9DA4171DC4}">
      <dgm:prSet/>
      <dgm:spPr/>
      <dgm:t>
        <a:bodyPr/>
        <a:lstStyle/>
        <a:p>
          <a:endParaRPr kumimoji="1" lang="ja-JP" altLang="en-US"/>
        </a:p>
      </dgm:t>
    </dgm:pt>
    <dgm:pt modelId="{39975E33-9E6F-42A6-8D1D-AD8DD1D4F923}" type="sibTrans" cxnId="{33C85A39-460A-4F47-A874-DB9DA4171DC4}">
      <dgm:prSet/>
      <dgm:spPr/>
      <dgm:t>
        <a:bodyPr/>
        <a:lstStyle/>
        <a:p>
          <a:endParaRPr kumimoji="1" lang="ja-JP" altLang="en-US"/>
        </a:p>
      </dgm:t>
    </dgm:pt>
    <dgm:pt modelId="{4AB4DE49-871D-491A-9E8A-617B0FCFBF42}">
      <dgm:prSet phldrT="[Text]" phldr="1"/>
      <dgm:spPr/>
      <dgm:t>
        <a:bodyPr/>
        <a:lstStyle/>
        <a:p>
          <a:endParaRPr kumimoji="1" lang="ja-JP" altLang="en-US"/>
        </a:p>
      </dgm:t>
    </dgm:pt>
    <dgm:pt modelId="{A772EB74-4E95-4F9C-A4D8-10692C3ED848}" type="parTrans" cxnId="{7F5A61AF-34B5-480C-879C-53BBBD3FC31F}">
      <dgm:prSet/>
      <dgm:spPr/>
      <dgm:t>
        <a:bodyPr/>
        <a:lstStyle/>
        <a:p>
          <a:endParaRPr kumimoji="1" lang="ja-JP" altLang="en-US"/>
        </a:p>
      </dgm:t>
    </dgm:pt>
    <dgm:pt modelId="{133C5E15-CEBF-445D-84A2-6BE458A90472}" type="sibTrans" cxnId="{7F5A61AF-34B5-480C-879C-53BBBD3FC31F}">
      <dgm:prSet/>
      <dgm:spPr/>
      <dgm:t>
        <a:bodyPr/>
        <a:lstStyle/>
        <a:p>
          <a:endParaRPr kumimoji="1" lang="ja-JP" altLang="en-US"/>
        </a:p>
      </dgm:t>
    </dgm:pt>
    <dgm:pt modelId="{7022B31E-03F4-4B41-B4AE-D527FBFAF3DD}" type="pres">
      <dgm:prSet presAssocID="{A0448C4A-258D-41C4-AFA0-3F888443C47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3197883-9BB7-45D7-BB18-FA406392F1F4}" type="pres">
      <dgm:prSet presAssocID="{789EEBAD-F015-4180-99D4-C9700FB6F9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DEA324-4D5F-40B1-85B7-09CA8FF75E74}" type="pres">
      <dgm:prSet presAssocID="{789EEBAD-F015-4180-99D4-C9700FB6F940}" presName="spNode" presStyleCnt="0"/>
      <dgm:spPr/>
    </dgm:pt>
    <dgm:pt modelId="{025429D2-6C19-45D2-ADC5-2C5036C3769E}" type="pres">
      <dgm:prSet presAssocID="{6D89B2B1-E9B0-4D5A-87DE-6D7B601CCDC2}" presName="sibTrans" presStyleLbl="sibTrans1D1" presStyleIdx="0" presStyleCnt="5"/>
      <dgm:spPr/>
      <dgm:t>
        <a:bodyPr/>
        <a:lstStyle/>
        <a:p>
          <a:endParaRPr kumimoji="1" lang="ja-JP" altLang="en-US"/>
        </a:p>
      </dgm:t>
    </dgm:pt>
    <dgm:pt modelId="{77BCEA62-3E35-4261-BA33-B51A91414925}" type="pres">
      <dgm:prSet presAssocID="{A2517E89-A542-429B-ADB8-02A1425089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C428AD-4EC2-4954-9A2B-7C4513B43C4F}" type="pres">
      <dgm:prSet presAssocID="{A2517E89-A542-429B-ADB8-02A1425089E0}" presName="spNode" presStyleCnt="0"/>
      <dgm:spPr/>
    </dgm:pt>
    <dgm:pt modelId="{A7BFBB05-3E8F-4BE0-9B01-942070A3CB12}" type="pres">
      <dgm:prSet presAssocID="{4B60E1FA-0970-41D9-8759-9CF956BE4E80}" presName="sibTrans" presStyleLbl="sibTrans1D1" presStyleIdx="1" presStyleCnt="5"/>
      <dgm:spPr/>
      <dgm:t>
        <a:bodyPr/>
        <a:lstStyle/>
        <a:p>
          <a:endParaRPr kumimoji="1" lang="ja-JP" altLang="en-US"/>
        </a:p>
      </dgm:t>
    </dgm:pt>
    <dgm:pt modelId="{7FDDAA05-5105-4E86-B3B2-62A70F16A212}" type="pres">
      <dgm:prSet presAssocID="{DEEA7F7C-2B6A-4F5B-9FA6-36D3BDC17D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DA083E-0C08-4782-BFF6-E77641ABD212}" type="pres">
      <dgm:prSet presAssocID="{DEEA7F7C-2B6A-4F5B-9FA6-36D3BDC17D91}" presName="spNode" presStyleCnt="0"/>
      <dgm:spPr/>
    </dgm:pt>
    <dgm:pt modelId="{4978BDFB-C3AD-429E-82A8-78CB2B47317F}" type="pres">
      <dgm:prSet presAssocID="{FDB09096-9959-473E-9881-A75EBE5D2912}" presName="sibTrans" presStyleLbl="sibTrans1D1" presStyleIdx="2" presStyleCnt="5"/>
      <dgm:spPr/>
      <dgm:t>
        <a:bodyPr/>
        <a:lstStyle/>
        <a:p>
          <a:endParaRPr kumimoji="1" lang="ja-JP" altLang="en-US"/>
        </a:p>
      </dgm:t>
    </dgm:pt>
    <dgm:pt modelId="{D1939670-5CF4-4D71-AFA4-C323CC9119FA}" type="pres">
      <dgm:prSet presAssocID="{904480BE-D919-4A9E-A5FF-8B7473CAB7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09C87E-A058-41A5-A7FD-738CF5B1556B}" type="pres">
      <dgm:prSet presAssocID="{904480BE-D919-4A9E-A5FF-8B7473CAB72E}" presName="spNode" presStyleCnt="0"/>
      <dgm:spPr/>
    </dgm:pt>
    <dgm:pt modelId="{6DDCAD32-578C-4255-AB08-501C3E4333F4}" type="pres">
      <dgm:prSet presAssocID="{39975E33-9E6F-42A6-8D1D-AD8DD1D4F923}" presName="sibTrans" presStyleLbl="sibTrans1D1" presStyleIdx="3" presStyleCnt="5"/>
      <dgm:spPr/>
      <dgm:t>
        <a:bodyPr/>
        <a:lstStyle/>
        <a:p>
          <a:endParaRPr kumimoji="1" lang="ja-JP" altLang="en-US"/>
        </a:p>
      </dgm:t>
    </dgm:pt>
    <dgm:pt modelId="{19128441-DB15-4F26-A5D9-1F9810EACA18}" type="pres">
      <dgm:prSet presAssocID="{4AB4DE49-871D-491A-9E8A-617B0FCFBF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285433-5F5E-4B62-B6A4-A2AAF619617B}" type="pres">
      <dgm:prSet presAssocID="{4AB4DE49-871D-491A-9E8A-617B0FCFBF42}" presName="spNode" presStyleCnt="0"/>
      <dgm:spPr/>
    </dgm:pt>
    <dgm:pt modelId="{CA91492F-2827-4411-B4FE-5C6DD87C8BE0}" type="pres">
      <dgm:prSet presAssocID="{133C5E15-CEBF-445D-84A2-6BE458A90472}" presName="sibTrans" presStyleLbl="sibTrans1D1" presStyleIdx="4" presStyleCnt="5"/>
      <dgm:spPr/>
      <dgm:t>
        <a:bodyPr/>
        <a:lstStyle/>
        <a:p>
          <a:endParaRPr kumimoji="1" lang="ja-JP" altLang="en-US"/>
        </a:p>
      </dgm:t>
    </dgm:pt>
  </dgm:ptLst>
  <dgm:cxnLst>
    <dgm:cxn modelId="{BD222622-95A1-4638-A749-84860B17C404}" type="presOf" srcId="{A0448C4A-258D-41C4-AFA0-3F888443C475}" destId="{7022B31E-03F4-4B41-B4AE-D527FBFAF3DD}" srcOrd="0" destOrd="0" presId="urn:microsoft.com/office/officeart/2005/8/layout/cycle6"/>
    <dgm:cxn modelId="{E4A89B8B-4A5A-4E8A-B74D-17BAD52F76CB}" type="presOf" srcId="{789EEBAD-F015-4180-99D4-C9700FB6F940}" destId="{F3197883-9BB7-45D7-BB18-FA406392F1F4}" srcOrd="0" destOrd="0" presId="urn:microsoft.com/office/officeart/2005/8/layout/cycle6"/>
    <dgm:cxn modelId="{33C85A39-460A-4F47-A874-DB9DA4171DC4}" srcId="{A0448C4A-258D-41C4-AFA0-3F888443C475}" destId="{904480BE-D919-4A9E-A5FF-8B7473CAB72E}" srcOrd="3" destOrd="0" parTransId="{186986DD-7757-4D8E-8422-98557CC092C4}" sibTransId="{39975E33-9E6F-42A6-8D1D-AD8DD1D4F923}"/>
    <dgm:cxn modelId="{7F5A61AF-34B5-480C-879C-53BBBD3FC31F}" srcId="{A0448C4A-258D-41C4-AFA0-3F888443C475}" destId="{4AB4DE49-871D-491A-9E8A-617B0FCFBF42}" srcOrd="4" destOrd="0" parTransId="{A772EB74-4E95-4F9C-A4D8-10692C3ED848}" sibTransId="{133C5E15-CEBF-445D-84A2-6BE458A90472}"/>
    <dgm:cxn modelId="{385ACB79-BF7C-4B45-9625-388B30B7A474}" type="presOf" srcId="{904480BE-D919-4A9E-A5FF-8B7473CAB72E}" destId="{D1939670-5CF4-4D71-AFA4-C323CC9119FA}" srcOrd="0" destOrd="0" presId="urn:microsoft.com/office/officeart/2005/8/layout/cycle6"/>
    <dgm:cxn modelId="{A8BF24C2-D2AE-4D66-BB9A-62324234FD38}" type="presOf" srcId="{4AB4DE49-871D-491A-9E8A-617B0FCFBF42}" destId="{19128441-DB15-4F26-A5D9-1F9810EACA18}" srcOrd="0" destOrd="0" presId="urn:microsoft.com/office/officeart/2005/8/layout/cycle6"/>
    <dgm:cxn modelId="{8A899E46-2F9A-4F1C-8EAA-36664DC20F93}" srcId="{A0448C4A-258D-41C4-AFA0-3F888443C475}" destId="{A2517E89-A542-429B-ADB8-02A1425089E0}" srcOrd="1" destOrd="0" parTransId="{C84B33FF-06C5-45BF-A2FC-2E5F522F5131}" sibTransId="{4B60E1FA-0970-41D9-8759-9CF956BE4E80}"/>
    <dgm:cxn modelId="{F38051E9-AE19-4060-AEE1-1F5D19A1A507}" type="presOf" srcId="{39975E33-9E6F-42A6-8D1D-AD8DD1D4F923}" destId="{6DDCAD32-578C-4255-AB08-501C3E4333F4}" srcOrd="0" destOrd="0" presId="urn:microsoft.com/office/officeart/2005/8/layout/cycle6"/>
    <dgm:cxn modelId="{0E7C83C3-68A6-46CC-8D9D-C1D229A4E2DA}" type="presOf" srcId="{DEEA7F7C-2B6A-4F5B-9FA6-36D3BDC17D91}" destId="{7FDDAA05-5105-4E86-B3B2-62A70F16A212}" srcOrd="0" destOrd="0" presId="urn:microsoft.com/office/officeart/2005/8/layout/cycle6"/>
    <dgm:cxn modelId="{06773600-A751-454D-A0A8-783A4D7B4F52}" type="presOf" srcId="{6D89B2B1-E9B0-4D5A-87DE-6D7B601CCDC2}" destId="{025429D2-6C19-45D2-ADC5-2C5036C3769E}" srcOrd="0" destOrd="0" presId="urn:microsoft.com/office/officeart/2005/8/layout/cycle6"/>
    <dgm:cxn modelId="{BA9DF6AA-0E4B-441B-8651-6A631E369C06}" type="presOf" srcId="{133C5E15-CEBF-445D-84A2-6BE458A90472}" destId="{CA91492F-2827-4411-B4FE-5C6DD87C8BE0}" srcOrd="0" destOrd="0" presId="urn:microsoft.com/office/officeart/2005/8/layout/cycle6"/>
    <dgm:cxn modelId="{A9CE8FEC-7190-4790-9D7F-25C9801510E5}" srcId="{A0448C4A-258D-41C4-AFA0-3F888443C475}" destId="{DEEA7F7C-2B6A-4F5B-9FA6-36D3BDC17D91}" srcOrd="2" destOrd="0" parTransId="{3D628828-E44E-4590-88E5-7F454A6AA27E}" sibTransId="{FDB09096-9959-473E-9881-A75EBE5D2912}"/>
    <dgm:cxn modelId="{8200A5C1-F045-48DD-BD1B-07EA40B951F1}" type="presOf" srcId="{A2517E89-A542-429B-ADB8-02A1425089E0}" destId="{77BCEA62-3E35-4261-BA33-B51A91414925}" srcOrd="0" destOrd="0" presId="urn:microsoft.com/office/officeart/2005/8/layout/cycle6"/>
    <dgm:cxn modelId="{9F674883-27CD-45BA-A9E9-25B504E4A6EE}" type="presOf" srcId="{4B60E1FA-0970-41D9-8759-9CF956BE4E80}" destId="{A7BFBB05-3E8F-4BE0-9B01-942070A3CB12}" srcOrd="0" destOrd="0" presId="urn:microsoft.com/office/officeart/2005/8/layout/cycle6"/>
    <dgm:cxn modelId="{1E3E7682-438D-4C49-9BDA-3D3BEBF3A610}" srcId="{A0448C4A-258D-41C4-AFA0-3F888443C475}" destId="{789EEBAD-F015-4180-99D4-C9700FB6F940}" srcOrd="0" destOrd="0" parTransId="{1FB342C8-C95C-4B9E-9C68-7B5D24E5FBEF}" sibTransId="{6D89B2B1-E9B0-4D5A-87DE-6D7B601CCDC2}"/>
    <dgm:cxn modelId="{D1B76B4B-1A14-44AB-B45E-E7FD7DDFC3A0}" type="presOf" srcId="{FDB09096-9959-473E-9881-A75EBE5D2912}" destId="{4978BDFB-C3AD-429E-82A8-78CB2B47317F}" srcOrd="0" destOrd="0" presId="urn:microsoft.com/office/officeart/2005/8/layout/cycle6"/>
    <dgm:cxn modelId="{6A0968F3-5EBA-49F7-9DD8-3986213C9696}" type="presParOf" srcId="{7022B31E-03F4-4B41-B4AE-D527FBFAF3DD}" destId="{F3197883-9BB7-45D7-BB18-FA406392F1F4}" srcOrd="0" destOrd="0" presId="urn:microsoft.com/office/officeart/2005/8/layout/cycle6"/>
    <dgm:cxn modelId="{760F199C-BF82-4721-B742-ADA43915BB57}" type="presParOf" srcId="{7022B31E-03F4-4B41-B4AE-D527FBFAF3DD}" destId="{48DEA324-4D5F-40B1-85B7-09CA8FF75E74}" srcOrd="1" destOrd="0" presId="urn:microsoft.com/office/officeart/2005/8/layout/cycle6"/>
    <dgm:cxn modelId="{B0AA73C4-C092-40E5-8371-98AA34704615}" type="presParOf" srcId="{7022B31E-03F4-4B41-B4AE-D527FBFAF3DD}" destId="{025429D2-6C19-45D2-ADC5-2C5036C3769E}" srcOrd="2" destOrd="0" presId="urn:microsoft.com/office/officeart/2005/8/layout/cycle6"/>
    <dgm:cxn modelId="{07EE3E15-4A26-4CB7-BB40-38E838BD24B7}" type="presParOf" srcId="{7022B31E-03F4-4B41-B4AE-D527FBFAF3DD}" destId="{77BCEA62-3E35-4261-BA33-B51A91414925}" srcOrd="3" destOrd="0" presId="urn:microsoft.com/office/officeart/2005/8/layout/cycle6"/>
    <dgm:cxn modelId="{EE2866DE-9AE0-4E15-9412-1166F7921C25}" type="presParOf" srcId="{7022B31E-03F4-4B41-B4AE-D527FBFAF3DD}" destId="{C5C428AD-4EC2-4954-9A2B-7C4513B43C4F}" srcOrd="4" destOrd="0" presId="urn:microsoft.com/office/officeart/2005/8/layout/cycle6"/>
    <dgm:cxn modelId="{E4C019FC-88A7-4267-9AB8-17C2A24AE223}" type="presParOf" srcId="{7022B31E-03F4-4B41-B4AE-D527FBFAF3DD}" destId="{A7BFBB05-3E8F-4BE0-9B01-942070A3CB12}" srcOrd="5" destOrd="0" presId="urn:microsoft.com/office/officeart/2005/8/layout/cycle6"/>
    <dgm:cxn modelId="{991096C1-3DC3-4FA3-B3E0-7E32F4091F7D}" type="presParOf" srcId="{7022B31E-03F4-4B41-B4AE-D527FBFAF3DD}" destId="{7FDDAA05-5105-4E86-B3B2-62A70F16A212}" srcOrd="6" destOrd="0" presId="urn:microsoft.com/office/officeart/2005/8/layout/cycle6"/>
    <dgm:cxn modelId="{A00D9BB1-2CDE-4999-86FC-26278A5C343F}" type="presParOf" srcId="{7022B31E-03F4-4B41-B4AE-D527FBFAF3DD}" destId="{55DA083E-0C08-4782-BFF6-E77641ABD212}" srcOrd="7" destOrd="0" presId="urn:microsoft.com/office/officeart/2005/8/layout/cycle6"/>
    <dgm:cxn modelId="{52B8F041-E453-467A-88B5-9A1FF733D9AE}" type="presParOf" srcId="{7022B31E-03F4-4B41-B4AE-D527FBFAF3DD}" destId="{4978BDFB-C3AD-429E-82A8-78CB2B47317F}" srcOrd="8" destOrd="0" presId="urn:microsoft.com/office/officeart/2005/8/layout/cycle6"/>
    <dgm:cxn modelId="{8BD15F7A-6425-4831-A7C3-FA88F459ED49}" type="presParOf" srcId="{7022B31E-03F4-4B41-B4AE-D527FBFAF3DD}" destId="{D1939670-5CF4-4D71-AFA4-C323CC9119FA}" srcOrd="9" destOrd="0" presId="urn:microsoft.com/office/officeart/2005/8/layout/cycle6"/>
    <dgm:cxn modelId="{22ED7429-BD8D-4F5A-A9A9-24BD002A9D36}" type="presParOf" srcId="{7022B31E-03F4-4B41-B4AE-D527FBFAF3DD}" destId="{1509C87E-A058-41A5-A7FD-738CF5B1556B}" srcOrd="10" destOrd="0" presId="urn:microsoft.com/office/officeart/2005/8/layout/cycle6"/>
    <dgm:cxn modelId="{AFA54E30-E0D4-4861-A8BF-80D3216D0A73}" type="presParOf" srcId="{7022B31E-03F4-4B41-B4AE-D527FBFAF3DD}" destId="{6DDCAD32-578C-4255-AB08-501C3E4333F4}" srcOrd="11" destOrd="0" presId="urn:microsoft.com/office/officeart/2005/8/layout/cycle6"/>
    <dgm:cxn modelId="{CD4E362C-E715-4BAF-B4F9-C18EA945B646}" type="presParOf" srcId="{7022B31E-03F4-4B41-B4AE-D527FBFAF3DD}" destId="{19128441-DB15-4F26-A5D9-1F9810EACA18}" srcOrd="12" destOrd="0" presId="urn:microsoft.com/office/officeart/2005/8/layout/cycle6"/>
    <dgm:cxn modelId="{871F3641-DBBB-499B-BCC6-6620B3E48C51}" type="presParOf" srcId="{7022B31E-03F4-4B41-B4AE-D527FBFAF3DD}" destId="{F8285433-5F5E-4B62-B6A4-A2AAF619617B}" srcOrd="13" destOrd="0" presId="urn:microsoft.com/office/officeart/2005/8/layout/cycle6"/>
    <dgm:cxn modelId="{0FD8C210-FE0D-4D60-9A2A-AEC026B0B196}" type="presParOf" srcId="{7022B31E-03F4-4B41-B4AE-D527FBFAF3DD}" destId="{CA91492F-2827-4411-B4FE-5C6DD87C8BE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97883-9BB7-45D7-BB18-FA406392F1F4}">
      <dsp:nvSpPr>
        <dsp:cNvPr id="0" name=""/>
        <dsp:cNvSpPr/>
      </dsp:nvSpPr>
      <dsp:spPr>
        <a:xfrm>
          <a:off x="2672394" y="2247"/>
          <a:ext cx="1333751" cy="8669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200" kern="1200"/>
        </a:p>
      </dsp:txBody>
      <dsp:txXfrm>
        <a:off x="2714714" y="44567"/>
        <a:ext cx="1249111" cy="782298"/>
      </dsp:txXfrm>
    </dsp:sp>
    <dsp:sp modelId="{025429D2-6C19-45D2-ADC5-2C5036C3769E}">
      <dsp:nvSpPr>
        <dsp:cNvPr id="0" name=""/>
        <dsp:cNvSpPr/>
      </dsp:nvSpPr>
      <dsp:spPr>
        <a:xfrm>
          <a:off x="1606277" y="435716"/>
          <a:ext cx="3465985" cy="3465985"/>
        </a:xfrm>
        <a:custGeom>
          <a:avLst/>
          <a:gdLst/>
          <a:ahLst/>
          <a:cxnLst/>
          <a:rect l="0" t="0" r="0" b="0"/>
          <a:pathLst>
            <a:path>
              <a:moveTo>
                <a:pt x="2409042" y="137304"/>
              </a:moveTo>
              <a:arcTo wR="1732992" hR="1732992" stAng="17577664" swAng="196279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CEA62-3E35-4261-BA33-B51A91414925}">
      <dsp:nvSpPr>
        <dsp:cNvPr id="0" name=""/>
        <dsp:cNvSpPr/>
      </dsp:nvSpPr>
      <dsp:spPr>
        <a:xfrm>
          <a:off x="4320568" y="1199716"/>
          <a:ext cx="1333751" cy="866938"/>
        </a:xfrm>
        <a:prstGeom prst="roundRect">
          <a:avLst/>
        </a:prstGeom>
        <a:solidFill>
          <a:schemeClr val="accent4">
            <a:hueOff val="-2315742"/>
            <a:satOff val="10373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200" kern="1200"/>
        </a:p>
      </dsp:txBody>
      <dsp:txXfrm>
        <a:off x="4362888" y="1242036"/>
        <a:ext cx="1249111" cy="782298"/>
      </dsp:txXfrm>
    </dsp:sp>
    <dsp:sp modelId="{A7BFBB05-3E8F-4BE0-9B01-942070A3CB12}">
      <dsp:nvSpPr>
        <dsp:cNvPr id="0" name=""/>
        <dsp:cNvSpPr/>
      </dsp:nvSpPr>
      <dsp:spPr>
        <a:xfrm>
          <a:off x="1606277" y="435716"/>
          <a:ext cx="3465985" cy="3465985"/>
        </a:xfrm>
        <a:custGeom>
          <a:avLst/>
          <a:gdLst/>
          <a:ahLst/>
          <a:cxnLst/>
          <a:rect l="0" t="0" r="0" b="0"/>
          <a:pathLst>
            <a:path>
              <a:moveTo>
                <a:pt x="3463595" y="1642020"/>
              </a:moveTo>
              <a:arcTo wR="1732992" hR="1732992" stAng="21419454" swAng="2197269"/>
            </a:path>
          </a:pathLst>
        </a:custGeom>
        <a:noFill/>
        <a:ln w="9525" cap="flat" cmpd="sng" algn="ctr">
          <a:solidFill>
            <a:schemeClr val="accent4">
              <a:hueOff val="-2315742"/>
              <a:satOff val="10373"/>
              <a:lumOff val="-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DAA05-5105-4E86-B3B2-62A70F16A212}">
      <dsp:nvSpPr>
        <dsp:cNvPr id="0" name=""/>
        <dsp:cNvSpPr/>
      </dsp:nvSpPr>
      <dsp:spPr>
        <a:xfrm>
          <a:off x="3691022" y="3137260"/>
          <a:ext cx="1333751" cy="866938"/>
        </a:xfrm>
        <a:prstGeom prst="roundRect">
          <a:avLst/>
        </a:prstGeom>
        <a:solidFill>
          <a:schemeClr val="accent4">
            <a:hueOff val="-4631483"/>
            <a:satOff val="20746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200" kern="1200"/>
        </a:p>
      </dsp:txBody>
      <dsp:txXfrm>
        <a:off x="3733342" y="3179580"/>
        <a:ext cx="1249111" cy="782298"/>
      </dsp:txXfrm>
    </dsp:sp>
    <dsp:sp modelId="{4978BDFB-C3AD-429E-82A8-78CB2B47317F}">
      <dsp:nvSpPr>
        <dsp:cNvPr id="0" name=""/>
        <dsp:cNvSpPr/>
      </dsp:nvSpPr>
      <dsp:spPr>
        <a:xfrm>
          <a:off x="1606277" y="435716"/>
          <a:ext cx="3465985" cy="3465985"/>
        </a:xfrm>
        <a:custGeom>
          <a:avLst/>
          <a:gdLst/>
          <a:ahLst/>
          <a:cxnLst/>
          <a:rect l="0" t="0" r="0" b="0"/>
          <a:pathLst>
            <a:path>
              <a:moveTo>
                <a:pt x="2077852" y="3431325"/>
              </a:moveTo>
              <a:arcTo wR="1732992" hR="1732992" stAng="4711301" swAng="1377397"/>
            </a:path>
          </a:pathLst>
        </a:custGeom>
        <a:noFill/>
        <a:ln w="9525" cap="flat" cmpd="sng" algn="ctr">
          <a:solidFill>
            <a:schemeClr val="accent4">
              <a:hueOff val="-4631483"/>
              <a:satOff val="20746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39670-5CF4-4D71-AFA4-C323CC9119FA}">
      <dsp:nvSpPr>
        <dsp:cNvPr id="0" name=""/>
        <dsp:cNvSpPr/>
      </dsp:nvSpPr>
      <dsp:spPr>
        <a:xfrm>
          <a:off x="1653767" y="3137260"/>
          <a:ext cx="1333751" cy="866938"/>
        </a:xfrm>
        <a:prstGeom prst="roundRect">
          <a:avLst/>
        </a:prstGeom>
        <a:solidFill>
          <a:schemeClr val="accent4">
            <a:hueOff val="-6947225"/>
            <a:satOff val="3112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200" kern="1200"/>
        </a:p>
      </dsp:txBody>
      <dsp:txXfrm>
        <a:off x="1696087" y="3179580"/>
        <a:ext cx="1249111" cy="782298"/>
      </dsp:txXfrm>
    </dsp:sp>
    <dsp:sp modelId="{6DDCAD32-578C-4255-AB08-501C3E4333F4}">
      <dsp:nvSpPr>
        <dsp:cNvPr id="0" name=""/>
        <dsp:cNvSpPr/>
      </dsp:nvSpPr>
      <dsp:spPr>
        <a:xfrm>
          <a:off x="1606277" y="435716"/>
          <a:ext cx="3465985" cy="3465985"/>
        </a:xfrm>
        <a:custGeom>
          <a:avLst/>
          <a:gdLst/>
          <a:ahLst/>
          <a:cxnLst/>
          <a:rect l="0" t="0" r="0" b="0"/>
          <a:pathLst>
            <a:path>
              <a:moveTo>
                <a:pt x="289748" y="2692319"/>
              </a:moveTo>
              <a:arcTo wR="1732992" hR="1732992" stAng="8783277" swAng="2197269"/>
            </a:path>
          </a:pathLst>
        </a:custGeom>
        <a:noFill/>
        <a:ln w="9525" cap="flat" cmpd="sng" algn="ctr">
          <a:solidFill>
            <a:schemeClr val="accent4">
              <a:hueOff val="-6947225"/>
              <a:satOff val="31120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28441-DB15-4F26-A5D9-1F9810EACA18}">
      <dsp:nvSpPr>
        <dsp:cNvPr id="0" name=""/>
        <dsp:cNvSpPr/>
      </dsp:nvSpPr>
      <dsp:spPr>
        <a:xfrm>
          <a:off x="1024220" y="1199716"/>
          <a:ext cx="1333751" cy="866938"/>
        </a:xfrm>
        <a:prstGeom prst="roundRect">
          <a:avLst/>
        </a:prstGeom>
        <a:solidFill>
          <a:schemeClr val="accent4">
            <a:hueOff val="-9262966"/>
            <a:satOff val="41493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200" kern="1200"/>
        </a:p>
      </dsp:txBody>
      <dsp:txXfrm>
        <a:off x="1066540" y="1242036"/>
        <a:ext cx="1249111" cy="782298"/>
      </dsp:txXfrm>
    </dsp:sp>
    <dsp:sp modelId="{CA91492F-2827-4411-B4FE-5C6DD87C8BE0}">
      <dsp:nvSpPr>
        <dsp:cNvPr id="0" name=""/>
        <dsp:cNvSpPr/>
      </dsp:nvSpPr>
      <dsp:spPr>
        <a:xfrm>
          <a:off x="1606277" y="435716"/>
          <a:ext cx="3465985" cy="3465985"/>
        </a:xfrm>
        <a:custGeom>
          <a:avLst/>
          <a:gdLst/>
          <a:ahLst/>
          <a:cxnLst/>
          <a:rect l="0" t="0" r="0" b="0"/>
          <a:pathLst>
            <a:path>
              <a:moveTo>
                <a:pt x="301808" y="755764"/>
              </a:moveTo>
              <a:arcTo wR="1732992" hR="1732992" stAng="12859541" swAng="1962796"/>
            </a:path>
          </a:pathLst>
        </a:custGeom>
        <a:noFill/>
        <a:ln w="9525" cap="flat" cmpd="sng" algn="ctr">
          <a:solidFill>
            <a:schemeClr val="accent4">
              <a:hueOff val="-9262966"/>
              <a:satOff val="41493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8/15/2016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8/15/2016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29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hoto_iStock_000018658676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7748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457200" y="5859440"/>
            <a:ext cx="2182663" cy="633435"/>
            <a:chOff x="465138" y="401986"/>
            <a:chExt cx="2182663" cy="633435"/>
          </a:xfrm>
        </p:grpSpPr>
        <p:pic>
          <p:nvPicPr>
            <p:cNvPr id="32" name="Picture 6"/>
            <p:cNvPicPr>
              <a:picLocks noChangeAspect="1" noChangeArrowheads="1"/>
            </p:cNvPicPr>
            <p:nvPr userDrawn="1"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Freeform 33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5728986" y="3312605"/>
            <a:ext cx="3074395" cy="2061722"/>
            <a:chOff x="8696970" y="3517927"/>
            <a:chExt cx="3074395" cy="2061722"/>
          </a:xfrm>
        </p:grpSpPr>
        <p:sp>
          <p:nvSpPr>
            <p:cNvPr id="28" name="Freeform 27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4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352195"/>
            <a:ext cx="3007794" cy="18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2181423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3252149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0688" y="2125465"/>
            <a:ext cx="1320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36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3"/>
            <a:ext cx="8232775" cy="5298081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23" r:id="rId10"/>
    <p:sldLayoutId id="214748373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Security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Aug, </a:t>
            </a:r>
            <a:r>
              <a:rPr lang="en-AU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0359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评估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架构：高效的管理和量化企业安全的基本能力；包括并不限以下内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容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威胁和弱点评估和恢复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应用安全评估和恢复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发现和保护高价值数据资产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能力成熟度和技术评估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企业安全架构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安全设备评估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2/6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470" t="36512" r="78527" b="57415"/>
          <a:stretch/>
        </p:blipFill>
        <p:spPr>
          <a:xfrm>
            <a:off x="388606" y="1262741"/>
            <a:ext cx="1739048" cy="9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lv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网络防卫：对企业的恶意威胁进行预防，探测，修复；包括并不限以下内容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威胁情报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弱点管理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操作监控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先进安全分析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安全事故反应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合作伙伴代表：</a:t>
            </a:r>
            <a:r>
              <a:rPr lang="en-US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FusionX</a:t>
            </a:r>
            <a:r>
              <a:rPr lang="zh-CN" altLang="en-US" sz="1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25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</a:t>
            </a:r>
            <a:r>
              <a:rPr lang="zh-CN" altLang="en-US" sz="1250" dirty="0">
                <a:latin typeface="SimSun" panose="02010600030101010101" pitchFamily="2" charset="-122"/>
                <a:ea typeface="SimSun" panose="02010600030101010101" pitchFamily="2" charset="-122"/>
              </a:rPr>
              <a:t>信息公司，具有完善的团队和技术人员</a:t>
            </a:r>
            <a:r>
              <a:rPr lang="zh-CN" altLang="en-US" sz="125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，显著增强了埃</a:t>
            </a:r>
            <a:r>
              <a:rPr lang="zh-CN" altLang="en-US" sz="1250" dirty="0">
                <a:latin typeface="SimSun" panose="02010600030101010101" pitchFamily="2" charset="-122"/>
                <a:ea typeface="SimSun" panose="02010600030101010101" pitchFamily="2" charset="-122"/>
              </a:rPr>
              <a:t>森哲的</a:t>
            </a:r>
            <a:r>
              <a:rPr lang="zh-CN" altLang="en-US" sz="125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安全管理能力</a:t>
            </a:r>
            <a:r>
              <a:rPr lang="zh-CN" altLang="en-US" sz="1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3/6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681" t="36512" r="68548" b="57415"/>
          <a:stretch/>
        </p:blipFill>
        <p:spPr>
          <a:xfrm>
            <a:off x="437141" y="1261840"/>
            <a:ext cx="1698672" cy="9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0050" y="2167003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安全管理：管理完全作为一项服务，推动埃森哲安全管理平台和第三方工具；包括并不限以下内容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网络防护管理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管理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设备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4/6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661" t="36512" r="58485" b="57415"/>
          <a:stretch/>
        </p:blipFill>
        <p:spPr>
          <a:xfrm>
            <a:off x="400050" y="1268000"/>
            <a:ext cx="1713190" cy="9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电子身份确认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：身份确认是访问众多应用，端点设备等的核心；包括并不限以下内容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企业员工身份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客户身份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Thing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身份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下一代认证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5/6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890" t="36512" r="48506" b="57415"/>
          <a:stretch/>
        </p:blipFill>
        <p:spPr>
          <a:xfrm>
            <a:off x="455613" y="1261840"/>
            <a:ext cx="1669635" cy="9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新兴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安全技术包括以下内容。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云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移动设备安全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客户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设备读写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合作伙伴代表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ja-JP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Cimation</a:t>
            </a:r>
            <a:r>
              <a:rPr lang="zh-CN" altLang="en-US" sz="1250" dirty="0">
                <a:latin typeface="SimSun" panose="02010600030101010101" pitchFamily="2" charset="-122"/>
                <a:ea typeface="SimSun" panose="02010600030101010101" pitchFamily="2" charset="-122"/>
              </a:rPr>
              <a:t>（安全信息公司，具有完善的团队和技术人员，显著增强了埃森哲的安全管理能力）</a:t>
            </a:r>
            <a:endParaRPr lang="en-US" altLang="ja-JP" sz="125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其他主要的合作伙伴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着埃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森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哲的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业务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发展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我们将会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有更多的合作伙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伴。现在信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安全变得尤为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重要，这使得我们具有更强的竞争力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，更好地赢得客户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的信任。我们可以为客户提供信息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安全管理服务，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其中存在着大量的机会。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6/6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786" t="36512" r="38423" b="57415"/>
          <a:stretch/>
        </p:blipFill>
        <p:spPr>
          <a:xfrm>
            <a:off x="405619" y="1261840"/>
            <a:ext cx="1702302" cy="993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7628" t="36615" r="43376" b="59095"/>
          <a:stretch/>
        </p:blipFill>
        <p:spPr>
          <a:xfrm>
            <a:off x="405619" y="4623849"/>
            <a:ext cx="1096842" cy="405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7628" t="41304" r="43376" b="55204"/>
          <a:stretch/>
        </p:blipFill>
        <p:spPr>
          <a:xfrm>
            <a:off x="1559500" y="4699263"/>
            <a:ext cx="1096842" cy="329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7628" t="45494" r="43376" b="51014"/>
          <a:stretch/>
        </p:blipFill>
        <p:spPr>
          <a:xfrm>
            <a:off x="2836308" y="4699263"/>
            <a:ext cx="1096842" cy="329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7628" t="49185" r="43376" b="46824"/>
          <a:stretch/>
        </p:blipFill>
        <p:spPr>
          <a:xfrm>
            <a:off x="3968017" y="4652129"/>
            <a:ext cx="1096842" cy="377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7628" t="53964" r="43376" b="42791"/>
          <a:stretch/>
        </p:blipFill>
        <p:spPr>
          <a:xfrm>
            <a:off x="5064859" y="4699263"/>
            <a:ext cx="1096842" cy="3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埃森哲是怎样帮助我们的客户满足其安全需求的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1/2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CMT –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安全成功案例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安全是一个热门话题，我们在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CMT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领域用自定义的方式保证客户的信息安全上取得了许多成功。这里分享一些成功的案例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对于          我们做了以下实施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创新，建设和操作，从“策略上到操作上”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董事会等级的安全性变更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对整体实施提供安全服务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对于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我们做了以下实施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对意外事件的反应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开发安全操作的黄金法则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驱动全球化的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安全程序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937" y="3957637"/>
            <a:ext cx="5429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958" t="41769" r="71879" b="54634"/>
          <a:stretch/>
        </p:blipFill>
        <p:spPr>
          <a:xfrm>
            <a:off x="838199" y="2393950"/>
            <a:ext cx="965201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埃森哲是怎样帮助我们的客户满足其安全需求的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2/2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对于      我们做了以下实施</a:t>
            </a:r>
            <a:endParaRPr lang="en-US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为客户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公司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SaaS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平台定制了复杂的权限引擎，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A360</a:t>
            </a: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安全的开发标准和步骤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– DVEOPS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的整合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弱点的恢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复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同时，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我们还在发展其它客户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1214437"/>
            <a:ext cx="476250" cy="4286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5613" y="3593782"/>
            <a:ext cx="5943600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什么是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Mario Show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每天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都会有黑客试图入侵网络，窃取公司的信息。而我们需要阻止黑客的这种行为，保护我们的信息安全，保护我们客户的信息安全。如果你想要保护你的网络，首先，你需要了解你的网络，设备，安全知识和所有内在的东西。我们花费时间研究网络，我们的最终目的，是要比设计或者负责网络安全的人更懂得我们的网络。埃森哲提供电子资产，为各个交付中心使用，配置，保护其网络安全，可以通过它了解我们在使用什么，在安装什么等等。了解我们的设备，理解安全知识，更好的保护网络，在遇到问题时及时的响应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防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止黑客入侵，我们需要做到：侦测，初始开发，保持，安装工具，横向移动，收集和利用漏洞。而我们的基础来自于：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监控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CVE</a:t>
            </a: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防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止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网络钓鱼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做好主机基线安全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保护证书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网络分割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查看记录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建立应用白名单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使用信用服务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5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CIA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的三个元素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312640"/>
            <a:ext cx="8232775" cy="4914306"/>
          </a:xfrm>
        </p:spPr>
        <p:txBody>
          <a:bodyPr/>
          <a:lstStyle/>
          <a:p>
            <a:pPr lvl="0"/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保</a:t>
            </a: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密（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Confidentiality</a:t>
            </a: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–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保护信息安全，无论是在休息或者出行时，都要时刻保证信息机密不会泄露。例如，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在你登陆电脑或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ATM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提款时，有人会从你的背后越过你的肩膀偷看你的登陆密码。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所以在输入密码时要时刻保持警惕。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信息完</a:t>
            </a: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整性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(Integrity)</a:t>
            </a:r>
            <a:r>
              <a:rPr 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保证信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息不被篡改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，包括休息还是出行时，保证信息不被非授权人修改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有效</a:t>
            </a:r>
            <a:r>
              <a:rPr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性</a:t>
            </a:r>
            <a:r>
              <a:rPr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(Availability)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–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无论何时，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保证信息可以被授权人员随时访问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。有效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的方法之一是在服务器遭到攻击时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，使用备份文件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，例如使用云端数据保证有效性。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41520"/>
            <a:ext cx="8232775" cy="4914306"/>
          </a:xfrm>
          <a:effectLst/>
          <a:sp3d/>
        </p:spPr>
        <p:txBody>
          <a:bodyPr/>
          <a:lstStyle/>
          <a:p>
            <a:pPr marL="0" indent="0">
              <a:buNone/>
            </a:pPr>
            <a:endParaRPr lang="en-US" altLang="zh-CN" sz="1400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遵守的规则（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1/7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330420"/>
            <a:ext cx="3060777" cy="156856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9" name="Cloud Callout 8"/>
          <p:cNvSpPr/>
          <p:nvPr/>
        </p:nvSpPr>
        <p:spPr>
          <a:xfrm>
            <a:off x="4405544" y="1851120"/>
            <a:ext cx="3370262" cy="752380"/>
          </a:xfrm>
          <a:prstGeom prst="cloudCallout">
            <a:avLst>
              <a:gd name="adj1" fmla="val -80251"/>
              <a:gd name="adj2" fmla="val -839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不要</a:t>
            </a:r>
            <a:r>
              <a:rPr lang="zh-CN" altLang="en-US" sz="1400" dirty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ja-JP" sz="1400" b="1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  <a:r>
              <a:rPr lang="zh-CN" altLang="en-US" sz="1400" b="1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盘或外部设备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存储敏感数据</a:t>
            </a:r>
            <a:endParaRPr lang="en-US" altLang="ja-JP" sz="1400" dirty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9"/>
          <a:stretch/>
        </p:blipFill>
        <p:spPr>
          <a:xfrm>
            <a:off x="5244973" y="3019288"/>
            <a:ext cx="1676528" cy="19624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46" y="4609355"/>
            <a:ext cx="2029108" cy="17623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12" name="Cloud Callout 11"/>
          <p:cNvSpPr/>
          <p:nvPr/>
        </p:nvSpPr>
        <p:spPr>
          <a:xfrm>
            <a:off x="1294044" y="3359340"/>
            <a:ext cx="3370262" cy="752380"/>
          </a:xfrm>
          <a:prstGeom prst="cloudCallout">
            <a:avLst>
              <a:gd name="adj1" fmla="val 65204"/>
              <a:gd name="adj2" fmla="val 20301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zh-CN" sz="1400" dirty="0" smtClean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不要</a:t>
            </a:r>
            <a:r>
              <a:rPr lang="zh-CN" altLang="en-US" sz="1400" dirty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1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社交网络</a:t>
            </a:r>
            <a:r>
              <a:rPr lang="zh-CN" altLang="en-US" sz="1400" dirty="0">
                <a:solidFill>
                  <a:sysClr val="windowText" lastClr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上发布埃森哲或客户的信息</a:t>
            </a:r>
            <a:endParaRPr lang="en-US" altLang="ja-JP" sz="1400" dirty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ja-JP" sz="1400" dirty="0">
              <a:solidFill>
                <a:sysClr val="windowText" lastClr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4964344" y="5305520"/>
            <a:ext cx="3370262" cy="752380"/>
          </a:xfrm>
          <a:prstGeom prst="cloudCallout">
            <a:avLst>
              <a:gd name="adj1" fmla="val -80251"/>
              <a:gd name="adj2" fmla="val -839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敏感信息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的文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482327"/>
            <a:ext cx="4429743" cy="29531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3862767"/>
            <a:ext cx="4327584" cy="23559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7" name="Cloud Callout 16"/>
          <p:cNvSpPr/>
          <p:nvPr/>
        </p:nvSpPr>
        <p:spPr>
          <a:xfrm>
            <a:off x="5064742" y="2575020"/>
            <a:ext cx="3620856" cy="752380"/>
          </a:xfrm>
          <a:prstGeom prst="cloudCallout">
            <a:avLst>
              <a:gd name="adj1" fmla="val -80251"/>
              <a:gd name="adj2" fmla="val -839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收到新的电子邮件，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在打开</a:t>
            </a:r>
            <a:r>
              <a:rPr lang="zh-CN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附件或超链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接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前，请思考下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544744" y="4749800"/>
            <a:ext cx="3370262" cy="898620"/>
          </a:xfrm>
          <a:prstGeom prst="cloudCallout">
            <a:avLst>
              <a:gd name="adj1" fmla="val 65204"/>
              <a:gd name="adj2" fmla="val 20301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在通过电子邮件发送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敏感信息的时候，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请再三</a:t>
            </a:r>
            <a:r>
              <a:rPr lang="zh-CN" altLang="en-US" sz="1400" b="1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确认收件人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是否正确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37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5433042" y="1965420"/>
            <a:ext cx="3620856" cy="752380"/>
          </a:xfrm>
          <a:prstGeom prst="cloudCallout">
            <a:avLst>
              <a:gd name="adj1" fmla="val -80251"/>
              <a:gd name="adj2" fmla="val -839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看管好自己的手提设备并用</a:t>
            </a:r>
            <a:r>
              <a:rPr lang="zh-CN" altLang="en-US" sz="1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电脑锁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锁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1560744" y="4749800"/>
            <a:ext cx="3370262" cy="898620"/>
          </a:xfrm>
          <a:prstGeom prst="cloudCallout">
            <a:avLst>
              <a:gd name="adj1" fmla="val 65204"/>
              <a:gd name="adj2" fmla="val 20301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在任何地方都不要使你的移动设备和敏感文件处于</a:t>
            </a:r>
            <a:r>
              <a:rPr lang="zh-CN" altLang="en-US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无人看管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的状态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382513"/>
            <a:ext cx="3584806" cy="2848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42" y="3067174"/>
            <a:ext cx="3008658" cy="3365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739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85504" y="1551709"/>
            <a:ext cx="5529696" cy="4358601"/>
            <a:chOff x="2581275" y="1909812"/>
            <a:chExt cx="3981450" cy="3062238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773" b="-1"/>
            <a:stretch/>
          </p:blipFill>
          <p:spPr>
            <a:xfrm>
              <a:off x="2581275" y="1909812"/>
              <a:ext cx="3981450" cy="30622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9203" t="38771" r="61930" b="37938"/>
            <a:stretch/>
          </p:blipFill>
          <p:spPr>
            <a:xfrm>
              <a:off x="4153467" y="3413125"/>
              <a:ext cx="228033" cy="565150"/>
            </a:xfrm>
            <a:prstGeom prst="rect">
              <a:avLst/>
            </a:prstGeom>
          </p:spPr>
        </p:pic>
      </p:grpSp>
      <p:sp>
        <p:nvSpPr>
          <p:cNvPr id="18" name="Cloud Callout 17"/>
          <p:cNvSpPr/>
          <p:nvPr/>
        </p:nvSpPr>
        <p:spPr>
          <a:xfrm>
            <a:off x="442913" y="2628900"/>
            <a:ext cx="3370262" cy="898620"/>
          </a:xfrm>
          <a:prstGeom prst="cloudCallout">
            <a:avLst>
              <a:gd name="adj1" fmla="val 43348"/>
              <a:gd name="adj2" fmla="val 184241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不要在</a:t>
            </a:r>
            <a:r>
              <a:rPr lang="en-US" altLang="ja-JP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PC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中储存不必要的敏感信息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及</a:t>
            </a:r>
            <a:r>
              <a:rPr lang="zh-CN" altLang="en-US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</a:t>
            </a:r>
            <a:r>
              <a:rPr lang="zh-CN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删除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723392" y="5781865"/>
            <a:ext cx="3183616" cy="752380"/>
          </a:xfrm>
          <a:prstGeom prst="cloudCallout">
            <a:avLst>
              <a:gd name="adj1" fmla="val -30094"/>
              <a:gd name="adj2" fmla="val -8773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zh-CN" altLang="en-US" sz="1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碎纸机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碎掉不再使用的纸质</a:t>
            </a:r>
            <a:r>
              <a:rPr lang="zh-CN" altLang="en-US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敏感文件</a:t>
            </a:r>
            <a:endParaRPr lang="en-US" altLang="ja-JP" sz="14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2194" y="1748043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离职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后</a:t>
            </a:r>
            <a:r>
              <a:rPr lang="zh-CN" altLang="en-US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，请不要备份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埃森哲的信息</a:t>
            </a:r>
            <a:endParaRPr lang="en-US" altLang="ja-JP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3985242" y="1813020"/>
            <a:ext cx="3620856" cy="752380"/>
          </a:xfrm>
          <a:prstGeom prst="cloudCallout">
            <a:avLst>
              <a:gd name="adj1" fmla="val -80251"/>
              <a:gd name="adj2" fmla="val -839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1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明显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的地方佩戴</a:t>
            </a:r>
            <a:r>
              <a:rPr lang="en-US" altLang="ja-JP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门禁并不要借给他人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2" y="1473792"/>
            <a:ext cx="2029108" cy="2743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79" t="50134" r="46146" b="26478"/>
          <a:stretch/>
        </p:blipFill>
        <p:spPr>
          <a:xfrm>
            <a:off x="3719897" y="3492500"/>
            <a:ext cx="4846583" cy="2755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8" name="Cloud Callout 17"/>
          <p:cNvSpPr/>
          <p:nvPr/>
        </p:nvSpPr>
        <p:spPr>
          <a:xfrm>
            <a:off x="321635" y="4521200"/>
            <a:ext cx="3370262" cy="898620"/>
          </a:xfrm>
          <a:prstGeom prst="cloudCallout">
            <a:avLst>
              <a:gd name="adj1" fmla="val 78770"/>
              <a:gd name="adj2" fmla="val -26337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使用埃森哲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提供的</a:t>
            </a:r>
            <a:endParaRPr lang="en-US" altLang="zh-CN" sz="1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algn="ctr"/>
            <a:r>
              <a:rPr lang="zh-CN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标准工具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为数据备份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6/7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792" t="46640" r="40317" b="23522"/>
          <a:stretch/>
        </p:blipFill>
        <p:spPr>
          <a:xfrm>
            <a:off x="764071" y="2082800"/>
            <a:ext cx="7272967" cy="3746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7" name="Cloud Callout 16"/>
          <p:cNvSpPr/>
          <p:nvPr/>
        </p:nvSpPr>
        <p:spPr>
          <a:xfrm>
            <a:off x="4519499" y="1425860"/>
            <a:ext cx="3620856" cy="752380"/>
          </a:xfrm>
          <a:prstGeom prst="cloudCallout">
            <a:avLst>
              <a:gd name="adj1" fmla="val -58855"/>
              <a:gd name="adj2" fmla="val 177283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在公共场所，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访问敏感信息请使用“</a:t>
            </a:r>
            <a:r>
              <a:rPr lang="zh-CN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屏幕</a:t>
            </a:r>
            <a:r>
              <a:rPr lang="ja-JP" altLang="en-US" sz="1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防窥膜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endParaRPr lang="en-US" altLang="ja-JP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息安全需要遵守的规则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7/7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419247"/>
            <a:ext cx="2210422" cy="3124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loud Callout 6"/>
          <p:cNvSpPr/>
          <p:nvPr/>
        </p:nvSpPr>
        <p:spPr>
          <a:xfrm>
            <a:off x="3440113" y="1900190"/>
            <a:ext cx="2434597" cy="898620"/>
          </a:xfrm>
          <a:prstGeom prst="cloudCallout">
            <a:avLst>
              <a:gd name="adj1" fmla="val -71986"/>
              <a:gd name="adj2" fmla="val 17475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0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Work Smart </a:t>
            </a:r>
          </a:p>
          <a:p>
            <a:pPr lvl="0" algn="ctr"/>
            <a:r>
              <a:rPr lang="en-US" altLang="ja-JP" sz="20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Stay Safe</a:t>
            </a:r>
            <a:endParaRPr lang="en-US" altLang="ja-JP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0104" t="55147" r="36979" b="34005"/>
          <a:stretch/>
        </p:blipFill>
        <p:spPr>
          <a:xfrm>
            <a:off x="5874710" y="3888006"/>
            <a:ext cx="2670323" cy="1738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1" name="Cloud Callout 10"/>
          <p:cNvSpPr/>
          <p:nvPr/>
        </p:nvSpPr>
        <p:spPr>
          <a:xfrm>
            <a:off x="1079500" y="4641850"/>
            <a:ext cx="3576952" cy="1587500"/>
          </a:xfrm>
          <a:prstGeom prst="cloudCallout">
            <a:avLst>
              <a:gd name="adj1" fmla="val 88269"/>
              <a:gd name="adj2" fmla="val -3918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当</a:t>
            </a:r>
            <a:r>
              <a:rPr lang="zh-CN" altLang="en-US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意外发生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（如手提电脑丢失），使埃森哲或客户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的信息存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潜在的泄露风险时</a:t>
            </a:r>
            <a:r>
              <a:rPr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，请拨打</a:t>
            </a:r>
            <a:r>
              <a:rPr lang="zh-CN" altLang="en-US" sz="1400" b="1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埃森哲安全中心</a:t>
            </a:r>
            <a:endParaRPr lang="en-US" altLang="ja-JP" sz="1400" b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0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5613" y="1261840"/>
            <a:ext cx="8232775" cy="4336320"/>
          </a:xfrm>
          <a:effectLst/>
          <a:sp3d/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埃森哲提供的安全服务，主要包含评估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架构，电子身份确认，网络防卫，安全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管理，新兴安全技术等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大内容。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AU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埃森哲可以提供哪些安全服务？（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1/6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1659" y="2174420"/>
            <a:ext cx="6678541" cy="4064001"/>
            <a:chOff x="2065338" y="2174420"/>
            <a:chExt cx="6096000" cy="4064001"/>
          </a:xfrm>
        </p:grpSpPr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4041896320"/>
                </p:ext>
              </p:extLst>
            </p:nvPr>
          </p:nvGraphicFramePr>
          <p:xfrm>
            <a:off x="2065338" y="2174421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7"/>
            <a:srcRect l="11470" t="36512" r="78527" b="57415"/>
            <a:stretch/>
          </p:blipFill>
          <p:spPr>
            <a:xfrm>
              <a:off x="4319659" y="2174420"/>
              <a:ext cx="1587358" cy="9116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l="21681" t="36512" r="68548" b="57415"/>
            <a:stretch/>
          </p:blipFill>
          <p:spPr>
            <a:xfrm>
              <a:off x="2673269" y="3327709"/>
              <a:ext cx="1550504" cy="9028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/>
            <a:srcRect l="31661" t="36512" r="58485" b="57415"/>
            <a:stretch/>
          </p:blipFill>
          <p:spPr>
            <a:xfrm>
              <a:off x="6005461" y="3327709"/>
              <a:ext cx="1563756" cy="9028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/>
            <a:srcRect l="41890" t="36512" r="48506" b="57415"/>
            <a:stretch/>
          </p:blipFill>
          <p:spPr>
            <a:xfrm>
              <a:off x="3339204" y="5245409"/>
              <a:ext cx="1524000" cy="99301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l="51786" t="36512" r="38423" b="57415"/>
            <a:stretch/>
          </p:blipFill>
          <p:spPr>
            <a:xfrm>
              <a:off x="5431183" y="5245409"/>
              <a:ext cx="1553817" cy="993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0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4-2698 - TGP Photo">
  <a:themeElements>
    <a:clrScheme name="Custom 1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778888"/>
      </a:accent1>
      <a:accent2>
        <a:srgbClr val="551155"/>
      </a:accent2>
      <a:accent3>
        <a:srgbClr val="00AA99"/>
      </a:accent3>
      <a:accent4>
        <a:srgbClr val="408FCD"/>
      </a:accent4>
      <a:accent5>
        <a:srgbClr val="FFDD00"/>
      </a:accent5>
      <a:accent6>
        <a:srgbClr val="FF0000"/>
      </a:accent6>
      <a:hlink>
        <a:srgbClr val="FF9900"/>
      </a:hlink>
      <a:folHlink>
        <a:srgbClr val="FF9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BB5BF09D2FB43BEC430549F0DDF4A" ma:contentTypeVersion="0" ma:contentTypeDescription="Create a new document." ma:contentTypeScope="" ma:versionID="7a0de2ed6fdf2ec982e9290f3e4ee0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6C10664-609D-41F7-9878-0BED687AB147}"/>
</file>

<file path=customXml/itemProps2.xml><?xml version="1.0" encoding="utf-8"?>
<ds:datastoreItem xmlns:ds="http://schemas.openxmlformats.org/officeDocument/2006/customXml" ds:itemID="{9FB9E9F0-A80E-4BC0-BC10-BBDB06BF5FEE}"/>
</file>

<file path=customXml/itemProps3.xml><?xml version="1.0" encoding="utf-8"?>
<ds:datastoreItem xmlns:ds="http://schemas.openxmlformats.org/officeDocument/2006/customXml" ds:itemID="{F2F8FF39-A5D2-4C20-89CA-E0BB61C09927}"/>
</file>

<file path=docProps/app.xml><?xml version="1.0" encoding="utf-8"?>
<Properties xmlns="http://schemas.openxmlformats.org/officeDocument/2006/extended-properties" xmlns:vt="http://schemas.openxmlformats.org/officeDocument/2006/docPropsVTypes">
  <Template>14-2698 - TGP Photo 1</Template>
  <TotalTime>1433</TotalTime>
  <Words>865</Words>
  <Application>Microsoft Office PowerPoint</Application>
  <PresentationFormat>On-screen Show (4:3)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ＭＳ Ｐゴシック</vt:lpstr>
      <vt:lpstr>SimSun</vt:lpstr>
      <vt:lpstr>14-2698 - TGP Photo</vt:lpstr>
      <vt:lpstr>Security Overview</vt:lpstr>
      <vt:lpstr>信息安全需要遵守的规则（1/7）</vt:lpstr>
      <vt:lpstr>信息安全需要遵守的规则（2/7）</vt:lpstr>
      <vt:lpstr>信息安全需要遵守的规则（3/7）</vt:lpstr>
      <vt:lpstr>信息安全需要遵守的规则（4/7）</vt:lpstr>
      <vt:lpstr>信息安全需要遵守的规则（5/7）</vt:lpstr>
      <vt:lpstr>信息安全需要遵守的规则（6/7）</vt:lpstr>
      <vt:lpstr>信息安全需要遵守的规则（7/7）</vt:lpstr>
      <vt:lpstr>埃森哲可以提供哪些安全服务？（1/6）</vt:lpstr>
      <vt:lpstr>埃森哲可以提供哪些安全服务？（2/6）</vt:lpstr>
      <vt:lpstr>埃森哲可以提供哪些安全服务？（3/6）</vt:lpstr>
      <vt:lpstr>埃森哲可以提供哪些安全服务？（4/6）</vt:lpstr>
      <vt:lpstr>埃森哲可以提供哪些安全服务？（5/6）</vt:lpstr>
      <vt:lpstr>埃森哲可以提供哪些安全服务？（6/6）</vt:lpstr>
      <vt:lpstr>埃森哲是怎样帮助我们的客户满足其安全需求的？（1/2）</vt:lpstr>
      <vt:lpstr>埃森哲是怎样帮助我们的客户满足其安全需求的？（2/2）</vt:lpstr>
      <vt:lpstr>什么是Mario Show？</vt:lpstr>
      <vt:lpstr>CIA的三个元素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zhiqing.shen</cp:lastModifiedBy>
  <cp:revision>102</cp:revision>
  <cp:lastPrinted>2009-05-13T12:37:25Z</cp:lastPrinted>
  <dcterms:created xsi:type="dcterms:W3CDTF">2014-04-11T06:33:26Z</dcterms:created>
  <dcterms:modified xsi:type="dcterms:W3CDTF">2016-08-15T09:37:15Z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0x010100EBFBB5BF09D2FB43BEC430549F0DDF4A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