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7"/>
  </p:notesMasterIdLst>
  <p:handoutMasterIdLst>
    <p:handoutMasterId r:id="rId8"/>
  </p:handoutMasterIdLst>
  <p:sldIdLst>
    <p:sldId id="256" r:id="rId2"/>
    <p:sldId id="403" r:id="rId3"/>
    <p:sldId id="379" r:id="rId4"/>
    <p:sldId id="404" r:id="rId5"/>
    <p:sldId id="381" r:id="rId6"/>
  </p:sldIdLst>
  <p:sldSz cx="9144000" cy="6858000" type="screen4x3"/>
  <p:notesSz cx="675481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844EE"/>
    <a:srgbClr val="FF0000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3" autoAdjust="0"/>
    <p:restoredTop sz="95179" autoAdjust="0"/>
  </p:normalViewPr>
  <p:slideViewPr>
    <p:cSldViewPr>
      <p:cViewPr>
        <p:scale>
          <a:sx n="80" d="100"/>
          <a:sy n="80" d="100"/>
        </p:scale>
        <p:origin x="23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530" y="-78"/>
      </p:cViewPr>
      <p:guideLst>
        <p:guide orient="horz" pos="3108"/>
        <p:guide pos="2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defRPr sz="12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defRPr sz="12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defRPr sz="12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defRPr sz="12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B41BCE-4161-4344-9E15-6A6B1D1011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871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6300"/>
            <a:ext cx="4954587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4216DCE-E41E-4E01-91D0-77BCE8E4B2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05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D46992-6280-4758-9DA8-13529BBEEDAD}" type="slidenum">
              <a:rPr lang="zh-CN" altLang="en-US" smtClean="0">
                <a:latin typeface="Times New Roman" pitchFamily="18" charset="0"/>
              </a:rPr>
              <a:pPr/>
              <a:t>3</a:t>
            </a:fld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7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D46992-6280-4758-9DA8-13529BBEEDAD}" type="slidenum">
              <a:rPr lang="zh-CN" altLang="en-US" smtClean="0">
                <a:latin typeface="Times New Roman" pitchFamily="18" charset="0"/>
              </a:rPr>
              <a:pPr/>
              <a:t>4</a:t>
            </a:fld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4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16DCE-E41E-4E01-91D0-77BCE8E4B2D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68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3403600"/>
          </a:xfrm>
          <a:prstGeom prst="rect">
            <a:avLst/>
          </a:prstGeom>
          <a:solidFill>
            <a:srgbClr val="0066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01800"/>
            <a:ext cx="4551363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419475"/>
            <a:ext cx="9144000" cy="3438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3200" b="1">
                <a:solidFill>
                  <a:schemeClr val="tx2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762000" y="35052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marL="58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i="1">
                <a:solidFill>
                  <a:srgbClr val="336699"/>
                </a:solidFill>
                <a:ea typeface="宋体" pitchFamily="2" charset="-122"/>
              </a:rPr>
              <a:t>High performance. Delivered.</a:t>
            </a: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 userDrawn="1"/>
        </p:nvGraphicFramePr>
        <p:xfrm>
          <a:off x="7467600" y="3581400"/>
          <a:ext cx="1503363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5" name="Picture" r:id="rId4" imgW="3660643" imgH="3380694" progId="Word.Picture.8">
                  <p:embed/>
                </p:oleObj>
              </mc:Choice>
              <mc:Fallback>
                <p:oleObj name="Picture" r:id="rId4" imgW="3660643" imgH="33806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581400"/>
                        <a:ext cx="1503363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0" y="6934200"/>
            <a:ext cx="76200" cy="76200"/>
          </a:xfrm>
          <a:noFill/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 altLang="zh-CN"/>
              <a:t>Click to edit Master title</a:t>
            </a:r>
            <a:br>
              <a:rPr lang="en-US" altLang="zh-CN"/>
            </a:br>
            <a:r>
              <a:rPr lang="en-US" altLang="zh-CN"/>
              <a:t>Second line here</a:t>
            </a: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24600"/>
            <a:ext cx="2895600" cy="45720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PbN Overview training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00606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E1F50-A7E5-412F-8591-5C0E8A163A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8614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457200"/>
            <a:ext cx="2009775" cy="5549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457200"/>
            <a:ext cx="5881688" cy="5549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E97AC-1E34-493E-9B6C-29BED4818A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797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8179B-850A-430B-9C34-830FCEEF36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1958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8548D-4B4F-4772-A169-BBBD66381E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7572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893888"/>
            <a:ext cx="3944938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7913" y="1893888"/>
            <a:ext cx="3946525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1486F-83F6-4A2A-91A4-63253E8A1A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057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70DED-D25F-46D4-A6E1-02D43542EE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0348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CE532-E122-4AB2-80BF-C8A1C45F4E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23907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30EB-9226-4031-9E0B-BF053893A9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007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2AE-C6E9-48EE-BAAC-9001AD7562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802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1E1CC-CF02-4A97-8409-F5BB9D20D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1607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AC Banner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66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3200" b="1">
                <a:solidFill>
                  <a:schemeClr val="tx2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893888"/>
            <a:ext cx="8043863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5762625" cy="808038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Master title style</a:t>
            </a: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69163" y="65262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defRPr sz="1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FB0455-8EDD-4B2A-884C-6F617080A9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7543800" y="0"/>
          <a:ext cx="1600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" name="Photo Editor Photo" r:id="rId14" imgW="3772427" imgH="2514286" progId="MSPhotoEd.3">
                  <p:embed/>
                </p:oleObj>
              </mc:Choice>
              <mc:Fallback>
                <p:oleObj name="Photo Editor Photo" r:id="rId14" imgW="3772427" imgH="2514286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1600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09600"/>
            <a:ext cx="19812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2" name="Object 11"/>
          <p:cNvGraphicFramePr>
            <a:graphicFrameLocks noChangeAspect="1"/>
          </p:cNvGraphicFramePr>
          <p:nvPr userDrawn="1"/>
        </p:nvGraphicFramePr>
        <p:xfrm>
          <a:off x="7924800" y="5257800"/>
          <a:ext cx="9334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" name="Picture" r:id="rId17" imgW="3660643" imgH="3380694" progId="Word.Picture.8">
                  <p:embed/>
                </p:oleObj>
              </mc:Choice>
              <mc:Fallback>
                <p:oleObj name="Picture" r:id="rId17" imgW="3660643" imgH="3380694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257800"/>
                        <a:ext cx="9334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ransition>
    <p:zoom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4343400"/>
            <a:ext cx="6477000" cy="1524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zh-CN" b="1" dirty="0">
                <a:ea typeface="宋体" pitchFamily="2" charset="-122"/>
              </a:rPr>
              <a:t>PCS Letter</a:t>
            </a:r>
          </a:p>
          <a:p>
            <a:pPr marL="0" indent="0" algn="ctr">
              <a:buFontTx/>
              <a:buNone/>
            </a:pPr>
            <a:r>
              <a:rPr lang="en-US" altLang="zh-CN" b="1" dirty="0">
                <a:ea typeface="宋体" pitchFamily="2" charset="-122"/>
              </a:rPr>
              <a:t>Day 3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BA239-E250-4F6B-940D-764103B80202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971800"/>
            <a:ext cx="5867400" cy="685800"/>
          </a:xfrm>
        </p:spPr>
        <p:txBody>
          <a:bodyPr/>
          <a:lstStyle/>
          <a:p>
            <a:pPr marL="457200" lvl="1" indent="0" algn="ctr">
              <a:buFontTx/>
              <a:buNone/>
              <a:defRPr/>
            </a:pPr>
            <a:r>
              <a:rPr lang="en-US" altLang="zh-CN" sz="3200" b="1" dirty="0">
                <a:ea typeface="宋体" pitchFamily="2" charset="-122"/>
              </a:rPr>
              <a:t>Q &amp; A</a:t>
            </a:r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zh-CN" sz="3200" b="1" dirty="0">
              <a:ea typeface="宋体" pitchFamily="2" charset="-122"/>
            </a:endParaRPr>
          </a:p>
          <a:p>
            <a:pPr>
              <a:buFont typeface="Wingdings" pitchFamily="2" charset="2"/>
              <a:buChar char="v"/>
              <a:defRPr/>
            </a:pP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494057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E039AC-E01C-422F-896A-0F46D4B8A976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Execises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599" y="1866900"/>
            <a:ext cx="77882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1400" i="1" kern="0" dirty="0" smtClean="0">
                <a:ea typeface="新細明體" pitchFamily="18" charset="-120"/>
              </a:rPr>
              <a:t>Which </a:t>
            </a:r>
            <a:r>
              <a:rPr lang="en-US" altLang="zh-TW" sz="1400" i="1" kern="0" dirty="0">
                <a:ea typeface="新細明體" pitchFamily="18" charset="-120"/>
              </a:rPr>
              <a:t>claim types </a:t>
            </a:r>
            <a:r>
              <a:rPr lang="en-US" altLang="zh-TW" sz="1400" i="1" kern="0" dirty="0" smtClean="0">
                <a:ea typeface="新細明體" pitchFamily="18" charset="-120"/>
              </a:rPr>
              <a:t>Admission Of Waiver </a:t>
            </a:r>
            <a:r>
              <a:rPr lang="en-US" altLang="zh-TW" sz="1400" i="1" kern="0" dirty="0" err="1" smtClean="0">
                <a:ea typeface="新細明體" pitchFamily="18" charset="-120"/>
              </a:rPr>
              <a:t>Payor</a:t>
            </a:r>
            <a:r>
              <a:rPr lang="en-US" altLang="zh-TW" sz="1400" i="1" kern="0" dirty="0" smtClean="0">
                <a:ea typeface="新細明體" pitchFamily="18" charset="-120"/>
              </a:rPr>
              <a:t> </a:t>
            </a:r>
            <a:r>
              <a:rPr lang="en-US" altLang="zh-TW" sz="1400" i="1" kern="0" dirty="0" err="1" smtClean="0">
                <a:ea typeface="新細明體" pitchFamily="18" charset="-120"/>
              </a:rPr>
              <a:t>Ltr</a:t>
            </a:r>
            <a:r>
              <a:rPr lang="en-US" altLang="zh-TW" sz="1400" i="1" kern="0" dirty="0">
                <a:ea typeface="新細明體" pitchFamily="18" charset="-120"/>
              </a:rPr>
              <a:t>, </a:t>
            </a:r>
            <a:r>
              <a:rPr lang="en-US" altLang="zh-TW" sz="1400" i="1" kern="0" dirty="0" smtClean="0">
                <a:ea typeface="新細明體" pitchFamily="18" charset="-120"/>
              </a:rPr>
              <a:t>PME Co-Insure Waiver </a:t>
            </a:r>
            <a:r>
              <a:rPr lang="en-US" altLang="zh-TW" sz="1400" i="1" kern="0" dirty="0" err="1" smtClean="0">
                <a:ea typeface="新細明體" pitchFamily="18" charset="-120"/>
              </a:rPr>
              <a:t>Ltr</a:t>
            </a:r>
            <a:r>
              <a:rPr lang="en-US" altLang="zh-TW" sz="1400" i="1" kern="0" dirty="0" smtClean="0">
                <a:ea typeface="新細明體" pitchFamily="18" charset="-120"/>
              </a:rPr>
              <a:t> are available to generated?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TW" sz="1200" i="1" kern="0" dirty="0">
                <a:ea typeface="新細明體" pitchFamily="18" charset="-120"/>
              </a:rPr>
              <a:t>Admission Of Waiver </a:t>
            </a:r>
            <a:r>
              <a:rPr lang="en-US" altLang="zh-TW" sz="1200" i="1" kern="0" dirty="0" err="1">
                <a:ea typeface="新細明體" pitchFamily="18" charset="-120"/>
              </a:rPr>
              <a:t>Payor</a:t>
            </a:r>
            <a:r>
              <a:rPr lang="en-US" altLang="zh-TW" sz="1200" i="1" kern="0" dirty="0">
                <a:ea typeface="新細明體" pitchFamily="18" charset="-120"/>
              </a:rPr>
              <a:t> </a:t>
            </a:r>
            <a:r>
              <a:rPr lang="en-US" altLang="zh-TW" sz="1200" i="1" kern="0" dirty="0" err="1" smtClean="0">
                <a:ea typeface="新細明體" pitchFamily="18" charset="-120"/>
              </a:rPr>
              <a:t>Ltr</a:t>
            </a:r>
            <a:r>
              <a:rPr lang="en-US" altLang="zh-TW" sz="1200" i="1" kern="0" dirty="0" smtClean="0">
                <a:ea typeface="新細明體" pitchFamily="18" charset="-120"/>
              </a:rPr>
              <a:t>: Major Claim, Non-Payment Claim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TW" sz="1200" i="1" kern="0" dirty="0">
                <a:ea typeface="新細明體" pitchFamily="18" charset="-120"/>
              </a:rPr>
              <a:t>PME Co-Insure Waiver </a:t>
            </a:r>
            <a:r>
              <a:rPr lang="en-US" altLang="zh-TW" sz="1200" i="1" kern="0" dirty="0" err="1" smtClean="0">
                <a:ea typeface="新細明體" pitchFamily="18" charset="-120"/>
              </a:rPr>
              <a:t>Ltr</a:t>
            </a:r>
            <a:r>
              <a:rPr lang="en-US" altLang="zh-TW" sz="1200" i="1" kern="0" dirty="0" smtClean="0">
                <a:ea typeface="新細明體" pitchFamily="18" charset="-120"/>
              </a:rPr>
              <a:t>: CC / TPD Claim, Non-Payment Claim</a:t>
            </a:r>
            <a:endParaRPr lang="en-US" altLang="zh-TW" sz="1200" i="1" kern="0" dirty="0">
              <a:ea typeface="新細明體" pitchFamily="18" charset="-12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1400" i="1" kern="0" dirty="0" smtClean="0">
                <a:ea typeface="新細明體" pitchFamily="18" charset="-120"/>
              </a:rPr>
              <a:t>What are the Doc ids </a:t>
            </a:r>
            <a:r>
              <a:rPr lang="en-US" altLang="zh-TW" sz="1400" i="1" kern="0" dirty="0">
                <a:ea typeface="新細明體" pitchFamily="18" charset="-120"/>
              </a:rPr>
              <a:t>for </a:t>
            </a:r>
            <a:r>
              <a:rPr lang="en-US" altLang="zh-TW" sz="1400" i="1" kern="0" dirty="0" smtClean="0">
                <a:ea typeface="新細明體" pitchFamily="18" charset="-120"/>
              </a:rPr>
              <a:t>WORKSHEET, IGL?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TW" sz="1200" i="1" kern="0" dirty="0" smtClean="0">
                <a:ea typeface="新細明體" pitchFamily="18" charset="-120"/>
              </a:rPr>
              <a:t>WORKSHEET: 11901006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TW" sz="1200" i="1" kern="0" dirty="0" smtClean="0">
                <a:ea typeface="新細明體" pitchFamily="18" charset="-120"/>
              </a:rPr>
              <a:t>IGL: </a:t>
            </a:r>
            <a:r>
              <a:rPr lang="en-US" sz="1200" i="1" dirty="0"/>
              <a:t>11901004</a:t>
            </a:r>
            <a:endParaRPr lang="en-US" altLang="zh-TW" sz="1200" i="1" kern="0" dirty="0" smtClean="0">
              <a:ea typeface="新細明體" pitchFamily="18" charset="-12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1400" i="1" kern="0" dirty="0" smtClean="0">
                <a:ea typeface="新細明體" pitchFamily="18" charset="-120"/>
              </a:rPr>
              <a:t>Write a SQL to retrieve claim cases which the reminder letter is generated in last 3 weeks</a:t>
            </a:r>
            <a:endParaRPr lang="en-US" altLang="zh-TW" sz="1400" i="1" kern="0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E039AC-E01C-422F-896A-0F46D4B8A976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Execises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599" y="1866900"/>
            <a:ext cx="77882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TW" sz="1600" kern="0" dirty="0">
                <a:ea typeface="新細明體" pitchFamily="18" charset="-120"/>
              </a:rPr>
              <a:t>Prepare new front – Verdana</a:t>
            </a:r>
          </a:p>
          <a:p>
            <a:pPr marL="0" indent="0">
              <a:buNone/>
              <a:defRPr/>
            </a:pPr>
            <a:r>
              <a:rPr lang="en-US" altLang="zh-TW" sz="1600" kern="0" dirty="0">
                <a:ea typeface="新細明體" pitchFamily="18" charset="-120"/>
              </a:rPr>
              <a:t>Implement Letter template</a:t>
            </a:r>
          </a:p>
          <a:p>
            <a:pPr marL="400050" lvl="1" indent="0">
              <a:buNone/>
              <a:defRPr/>
            </a:pPr>
            <a:r>
              <a:rPr lang="en-US" altLang="zh-TW" sz="1400" i="1" kern="0" dirty="0">
                <a:ea typeface="新細明體" pitchFamily="18" charset="-120"/>
              </a:rPr>
              <a:t>Prudential Logo as same as Claims Repudiation Letter</a:t>
            </a:r>
          </a:p>
          <a:p>
            <a:pPr marL="400050" lvl="1" indent="0">
              <a:buNone/>
              <a:defRPr/>
            </a:pPr>
            <a:r>
              <a:rPr lang="en-US" altLang="zh-TW" sz="1400" i="1" kern="0" dirty="0">
                <a:ea typeface="新細明體" pitchFamily="18" charset="-120"/>
              </a:rPr>
              <a:t>Footer follow </a:t>
            </a:r>
            <a:r>
              <a:rPr lang="en-US" altLang="zh-TW" sz="1400" i="1" u="sng" kern="0" dirty="0">
                <a:ea typeface="新細明體" pitchFamily="18" charset="-120"/>
              </a:rPr>
              <a:t>PA Malaysia Stationery_A4letterhead_updated.pdf</a:t>
            </a:r>
          </a:p>
          <a:p>
            <a:pPr marL="0" indent="0">
              <a:buNone/>
              <a:defRPr/>
            </a:pPr>
            <a:r>
              <a:rPr lang="en-US" altLang="zh-TW" sz="1600" kern="0" dirty="0">
                <a:ea typeface="新細明體" pitchFamily="18" charset="-120"/>
              </a:rPr>
              <a:t>Implement Letter logic</a:t>
            </a:r>
          </a:p>
          <a:p>
            <a:pPr marL="400050" lvl="1" indent="0">
              <a:buNone/>
              <a:defRPr/>
            </a:pPr>
            <a:r>
              <a:rPr lang="en-US" altLang="zh-TW" sz="1400" i="1" kern="0" dirty="0">
                <a:ea typeface="新細明體" pitchFamily="18" charset="-120"/>
              </a:rPr>
              <a:t>Follow ClaimCaseDeductNotificationLetterService.java</a:t>
            </a:r>
          </a:p>
          <a:p>
            <a:pPr marL="400050" lvl="1" indent="0">
              <a:buNone/>
              <a:defRPr/>
            </a:pPr>
            <a:r>
              <a:rPr lang="en-US" altLang="zh-TW" sz="1400" i="1" kern="0" dirty="0" err="1">
                <a:ea typeface="新細明體" pitchFamily="18" charset="-120"/>
              </a:rPr>
              <a:t>LetterUIFilter</a:t>
            </a:r>
            <a:r>
              <a:rPr lang="en-US" altLang="zh-TW" sz="1400" i="1" kern="0" dirty="0">
                <a:ea typeface="新細明體" pitchFamily="18" charset="-120"/>
              </a:rPr>
              <a:t> is not limited (apply to all claim types, all stage)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015379"/>
            <a:ext cx="4367572" cy="27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19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BA239-E250-4F6B-940D-764103B80202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971800"/>
            <a:ext cx="5867400" cy="685800"/>
          </a:xfrm>
        </p:spPr>
        <p:txBody>
          <a:bodyPr/>
          <a:lstStyle/>
          <a:p>
            <a:pPr marL="457200" lvl="1" indent="0" algn="ctr">
              <a:buFontTx/>
              <a:buNone/>
              <a:defRPr/>
            </a:pPr>
            <a:r>
              <a:rPr lang="en-US" altLang="zh-CN" sz="3200" b="1" dirty="0">
                <a:ea typeface="宋体" pitchFamily="2" charset="-122"/>
              </a:rPr>
              <a:t>Thank you!</a:t>
            </a:r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zh-CN" sz="3200" b="1" dirty="0">
              <a:ea typeface="宋体" pitchFamily="2" charset="-122"/>
            </a:endParaRPr>
          </a:p>
          <a:p>
            <a:pPr>
              <a:buFont typeface="Wingdings" pitchFamily="2" charset="2"/>
              <a:buChar char="v"/>
              <a:defRPr/>
            </a:pP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5935906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IDC Quality Management Model">
  <a:themeElements>
    <a:clrScheme name="">
      <a:dk1>
        <a:srgbClr val="003366"/>
      </a:dk1>
      <a:lt1>
        <a:srgbClr val="FFFFFF"/>
      </a:lt1>
      <a:dk2>
        <a:srgbClr val="FFFFFF"/>
      </a:dk2>
      <a:lt2>
        <a:srgbClr val="C0C0C0"/>
      </a:lt2>
      <a:accent1>
        <a:srgbClr val="0066FF"/>
      </a:accent1>
      <a:accent2>
        <a:srgbClr val="00FFFF"/>
      </a:accent2>
      <a:accent3>
        <a:srgbClr val="FFFFFF"/>
      </a:accent3>
      <a:accent4>
        <a:srgbClr val="002A56"/>
      </a:accent4>
      <a:accent5>
        <a:srgbClr val="AAB8FF"/>
      </a:accent5>
      <a:accent6>
        <a:srgbClr val="00E7E7"/>
      </a:accent6>
      <a:hlink>
        <a:srgbClr val="00CC66"/>
      </a:hlink>
      <a:folHlink>
        <a:srgbClr val="FF9433"/>
      </a:folHlink>
    </a:clrScheme>
    <a:fontScheme name="IDC Quality Management 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DC Quality Management Model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C Quality Management Model 2">
        <a:dk1>
          <a:srgbClr val="C0C0C0"/>
        </a:dk1>
        <a:lt1>
          <a:srgbClr val="FFFFFF"/>
        </a:lt1>
        <a:dk2>
          <a:srgbClr val="003366"/>
        </a:dk2>
        <a:lt2>
          <a:srgbClr val="FFFFFF"/>
        </a:lt2>
        <a:accent1>
          <a:srgbClr val="33CCCC"/>
        </a:accent1>
        <a:accent2>
          <a:srgbClr val="3333CC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2D2DB9"/>
        </a:accent6>
        <a:hlink>
          <a:srgbClr val="00CC66"/>
        </a:hlink>
        <a:folHlink>
          <a:srgbClr val="FF94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3">
        <a:dk1>
          <a:srgbClr val="C0C0C0"/>
        </a:dk1>
        <a:lt1>
          <a:srgbClr val="FFFFFF"/>
        </a:lt1>
        <a:dk2>
          <a:srgbClr val="003366"/>
        </a:dk2>
        <a:lt2>
          <a:srgbClr val="FFFFFF"/>
        </a:lt2>
        <a:accent1>
          <a:srgbClr val="00CC66"/>
        </a:accent1>
        <a:accent2>
          <a:srgbClr val="0066FF"/>
        </a:accent2>
        <a:accent3>
          <a:srgbClr val="AAADB8"/>
        </a:accent3>
        <a:accent4>
          <a:srgbClr val="DADADA"/>
        </a:accent4>
        <a:accent5>
          <a:srgbClr val="AAE2B8"/>
        </a:accent5>
        <a:accent6>
          <a:srgbClr val="005CE7"/>
        </a:accent6>
        <a:hlink>
          <a:srgbClr val="33CCCC"/>
        </a:hlink>
        <a:folHlink>
          <a:srgbClr val="FF94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4">
        <a:dk1>
          <a:srgbClr val="C0C0C0"/>
        </a:dk1>
        <a:lt1>
          <a:srgbClr val="FFFFFF"/>
        </a:lt1>
        <a:dk2>
          <a:srgbClr val="006600"/>
        </a:dk2>
        <a:lt2>
          <a:srgbClr val="FFFFFF"/>
        </a:lt2>
        <a:accent1>
          <a:srgbClr val="C4B484"/>
        </a:accent1>
        <a:accent2>
          <a:srgbClr val="000066"/>
        </a:accent2>
        <a:accent3>
          <a:srgbClr val="AAB8AA"/>
        </a:accent3>
        <a:accent4>
          <a:srgbClr val="DADADA"/>
        </a:accent4>
        <a:accent5>
          <a:srgbClr val="DED6C2"/>
        </a:accent5>
        <a:accent6>
          <a:srgbClr val="00005C"/>
        </a:accent6>
        <a:hlink>
          <a:srgbClr val="A50021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5">
        <a:dk1>
          <a:srgbClr val="C0C0C0"/>
        </a:dk1>
        <a:lt1>
          <a:srgbClr val="FFFFFF"/>
        </a:lt1>
        <a:dk2>
          <a:srgbClr val="777777"/>
        </a:dk2>
        <a:lt2>
          <a:srgbClr val="FFFFFF"/>
        </a:lt2>
        <a:accent1>
          <a:srgbClr val="006600"/>
        </a:accent1>
        <a:accent2>
          <a:srgbClr val="000066"/>
        </a:accent2>
        <a:accent3>
          <a:srgbClr val="BDBDBD"/>
        </a:accent3>
        <a:accent4>
          <a:srgbClr val="DADADA"/>
        </a:accent4>
        <a:accent5>
          <a:srgbClr val="AAB8AA"/>
        </a:accent5>
        <a:accent6>
          <a:srgbClr val="00005C"/>
        </a:accent6>
        <a:hlink>
          <a:srgbClr val="A50021"/>
        </a:hlink>
        <a:folHlink>
          <a:srgbClr val="C4B4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6">
        <a:dk1>
          <a:srgbClr val="C0C0C0"/>
        </a:dk1>
        <a:lt1>
          <a:srgbClr val="FFFFFF"/>
        </a:lt1>
        <a:dk2>
          <a:srgbClr val="990099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CAAACA"/>
        </a:accent3>
        <a:accent4>
          <a:srgbClr val="DADADA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7">
        <a:dk1>
          <a:srgbClr val="C0C0C0"/>
        </a:dk1>
        <a:lt1>
          <a:srgbClr val="FFFFFF"/>
        </a:lt1>
        <a:dk2>
          <a:srgbClr val="333399"/>
        </a:dk2>
        <a:lt2>
          <a:srgbClr val="FFFFFF"/>
        </a:lt2>
        <a:accent1>
          <a:srgbClr val="33CC33"/>
        </a:accent1>
        <a:accent2>
          <a:srgbClr val="990099"/>
        </a:accent2>
        <a:accent3>
          <a:srgbClr val="ADADCA"/>
        </a:accent3>
        <a:accent4>
          <a:srgbClr val="DADADA"/>
        </a:accent4>
        <a:accent5>
          <a:srgbClr val="ADE2AD"/>
        </a:accent5>
        <a:accent6>
          <a:srgbClr val="8A008A"/>
        </a:accent6>
        <a:hlink>
          <a:srgbClr val="FFCC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8">
        <a:dk1>
          <a:srgbClr val="C0C0C0"/>
        </a:dk1>
        <a:lt1>
          <a:srgbClr val="FFFFFF"/>
        </a:lt1>
        <a:dk2>
          <a:srgbClr val="807C00"/>
        </a:dk2>
        <a:lt2>
          <a:srgbClr val="FFFFFF"/>
        </a:lt2>
        <a:accent1>
          <a:srgbClr val="003366"/>
        </a:accent1>
        <a:accent2>
          <a:srgbClr val="993366"/>
        </a:accent2>
        <a:accent3>
          <a:srgbClr val="C0BFAA"/>
        </a:accent3>
        <a:accent4>
          <a:srgbClr val="DADADA"/>
        </a:accent4>
        <a:accent5>
          <a:srgbClr val="AAADB8"/>
        </a:accent5>
        <a:accent6>
          <a:srgbClr val="8A2D5C"/>
        </a:accent6>
        <a:hlink>
          <a:srgbClr val="6699FF"/>
        </a:hlink>
        <a:folHlink>
          <a:srgbClr val="FF9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9">
        <a:dk1>
          <a:srgbClr val="C0C0C0"/>
        </a:dk1>
        <a:lt1>
          <a:srgbClr val="FFFFFF"/>
        </a:lt1>
        <a:dk2>
          <a:srgbClr val="003366"/>
        </a:dk2>
        <a:lt2>
          <a:srgbClr val="FFFFFF"/>
        </a:lt2>
        <a:accent1>
          <a:srgbClr val="6699FF"/>
        </a:accent1>
        <a:accent2>
          <a:srgbClr val="807C00"/>
        </a:accent2>
        <a:accent3>
          <a:srgbClr val="AAADB8"/>
        </a:accent3>
        <a:accent4>
          <a:srgbClr val="DADADA"/>
        </a:accent4>
        <a:accent5>
          <a:srgbClr val="B8CAFF"/>
        </a:accent5>
        <a:accent6>
          <a:srgbClr val="737000"/>
        </a:accent6>
        <a:hlink>
          <a:srgbClr val="FF9400"/>
        </a:hlink>
        <a:folHlink>
          <a:srgbClr val="9933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10">
        <a:dk1>
          <a:srgbClr val="003366"/>
        </a:dk1>
        <a:lt1>
          <a:srgbClr val="FFFFFF"/>
        </a:lt1>
        <a:dk2>
          <a:srgbClr val="FFFFFF"/>
        </a:dk2>
        <a:lt2>
          <a:srgbClr val="C0C0C0"/>
        </a:lt2>
        <a:accent1>
          <a:srgbClr val="33CCCC"/>
        </a:accent1>
        <a:accent2>
          <a:srgbClr val="0066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5CE7"/>
        </a:accent6>
        <a:hlink>
          <a:srgbClr val="00CC66"/>
        </a:hlink>
        <a:folHlink>
          <a:srgbClr val="FF94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21254</TotalTime>
  <Words>133</Words>
  <Application>Microsoft Office PowerPoint</Application>
  <PresentationFormat>On-screen Show (4:3)</PresentationFormat>
  <Paragraphs>27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新細明體</vt:lpstr>
      <vt:lpstr>宋体</vt:lpstr>
      <vt:lpstr>Arial</vt:lpstr>
      <vt:lpstr>Times New Roman</vt:lpstr>
      <vt:lpstr>Wingdings</vt:lpstr>
      <vt:lpstr>IDC Quality Management Model</vt:lpstr>
      <vt:lpstr>Photo Editor Photo</vt:lpstr>
      <vt:lpstr>Picture</vt:lpstr>
      <vt:lpstr>PowerPoint Presentation</vt:lpstr>
      <vt:lpstr>PowerPoint Presentation</vt:lpstr>
      <vt:lpstr>Execises</vt:lpstr>
      <vt:lpstr>Execises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Overview</dc:title>
  <dc:creator>Alex Wu</dc:creator>
  <cp:lastModifiedBy>Xu, Lvguan</cp:lastModifiedBy>
  <cp:revision>1070</cp:revision>
  <dcterms:created xsi:type="dcterms:W3CDTF">2002-04-23T06:47:22Z</dcterms:created>
  <dcterms:modified xsi:type="dcterms:W3CDTF">2017-02-15T03:58:35Z</dcterms:modified>
</cp:coreProperties>
</file>