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5484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CC46-8653-40F5-A7C4-498855D16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04845-CAB2-43DA-9C39-A1717D5DF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A865-1C33-4470-BF8A-79396887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6533-6A1F-44D7-98C8-4B36EBBD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FF8C-B792-4051-8EFC-97DC4BED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0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27C0-5B45-45C2-9843-FDD68302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BD02E-A92D-4624-A881-BC8F00E7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F809-8140-44A3-B7B7-80C13EA9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65DE-9EF5-47B0-8549-D33BA621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FABC-F1C2-4422-923E-C64BCDC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0A7B2-A0AF-4B1B-9859-49CE4F5A7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867E-83C0-44AD-9611-153122D8D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79FC-207E-4FA9-8274-AA66012C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30113-386C-48D7-83E8-06D63EB5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3AB3-C434-4C13-88C4-A84ACF02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C1CF-41C4-451D-BB1D-EAE230E6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B125-6952-46CD-B54C-0B22B212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2388-A663-440C-85C0-9F8571AD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39B8-9DED-44A6-BF46-DA03EB9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C703-3622-422F-B32F-B0823BC4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F104-AC6B-463B-B1B8-0A8C44A1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241F-126A-49E6-B92D-05FCD4FD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D3A8-98D5-4CF8-B1AB-01659147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EB3D-43A5-4225-858B-5D1EBAA2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E720-9DB8-4BC9-BB9F-1D306D7D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4A25-115C-490F-8876-DC7CDBA8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E229-E394-44B9-AAFF-49F9D76B2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1C41D-23DC-4032-B8DF-D7292E259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ED00-65E6-4159-8668-DA76D8D4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C327-CADD-46BD-9ECC-FE801BB7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80FC-9D75-4331-BB25-2EB3624B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0107-5B11-47F7-A1BD-E9FA0DE7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26B3-91F9-4781-8DE5-E868F282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BB056-CDFF-483D-9258-D69673BA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34EE9-65AB-43B2-9E14-3D5673143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CE7E9-B8E5-42BA-B001-1A65F42AF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87FF1-1B85-4E3E-85EA-602AB270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18EF6-4A8B-4554-AE92-35E0ADC6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01712-7B69-4478-BD28-04885DE3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4558-05F6-4E57-B8E2-F1DB0F46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23F08-C83C-474C-AF76-916C11B5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70EE2-EBD4-4595-9B1C-9A326F94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7901-5256-4345-B1EA-5A76299F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F1C78-597F-4562-B1FB-259EE45E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58C2C-256B-4DF8-9F77-C1624BDE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331D2-BDD2-4FE4-A487-9DBE2397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76D1-88DC-408E-86A7-590583B8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9E9F-4689-4528-94A1-5853BB93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1FFD5-E35A-4798-BB26-ACB7511D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40A32-9074-4F71-88C7-629429FE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70C15-964D-44CD-9939-9251D25D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36E40-4A32-48AA-A033-A743B13B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B0CD-8688-441B-97D5-2BDDFA29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4F5BA-AAE6-4D3C-B29C-F9CC51842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677E0-AE8F-4044-9252-8FEF2EE8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279D0-9A10-4E65-BCDA-772C99BF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94F8-EE0B-4593-BFFD-C1781B75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617EB-7790-49E4-9489-049C0954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13B60-3FDE-4858-AE9B-CE79C23A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39C9-705A-4128-8D26-C52FE9F7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1BA2-4660-4C7B-AA81-4DDA75A6B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A737-E529-4E3A-BB55-9627DC262FF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3212-ED7D-4E5D-8B86-7E6EE1976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D294-1A11-4AA3-96A6-E8C0904E0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5F44-D5AF-473A-A709-BBB32FA5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AE96-F16A-4117-918C-9B058BA97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29D36-1C77-4739-92E9-1BC210A9F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D648C-8E33-46B1-B74B-9899B6E4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862137"/>
            <a:ext cx="74866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BA0-F1D1-42B4-A493-02D6A2B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2296-87FA-493C-A5F4-1506FE6B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8B27D-5F5C-480C-BC97-5A8DCA57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0"/>
            <a:ext cx="9858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D453-7F62-4364-A8F1-82C06342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77245-29EC-43B4-A4C5-361A3516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0"/>
            <a:ext cx="10119360" cy="6865017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CE1DD0-1228-4589-A9B1-1BD50DE54DF5}"/>
              </a:ext>
            </a:extLst>
          </p:cNvPr>
          <p:cNvSpPr/>
          <p:nvPr/>
        </p:nvSpPr>
        <p:spPr>
          <a:xfrm>
            <a:off x="3441700" y="2032000"/>
            <a:ext cx="2489200" cy="714375"/>
          </a:xfrm>
          <a:custGeom>
            <a:avLst/>
            <a:gdLst>
              <a:gd name="connsiteX0" fmla="*/ 0 w 2489200"/>
              <a:gd name="connsiteY0" fmla="*/ 711200 h 714375"/>
              <a:gd name="connsiteX1" fmla="*/ 209550 w 2489200"/>
              <a:gd name="connsiteY1" fmla="*/ 714375 h 714375"/>
              <a:gd name="connsiteX2" fmla="*/ 206375 w 2489200"/>
              <a:gd name="connsiteY2" fmla="*/ 0 h 714375"/>
              <a:gd name="connsiteX3" fmla="*/ 2187575 w 2489200"/>
              <a:gd name="connsiteY3" fmla="*/ 0 h 714375"/>
              <a:gd name="connsiteX4" fmla="*/ 2187575 w 2489200"/>
              <a:gd name="connsiteY4" fmla="*/ 682625 h 714375"/>
              <a:gd name="connsiteX5" fmla="*/ 2489200 w 2489200"/>
              <a:gd name="connsiteY5" fmla="*/ 68580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9200" h="714375">
                <a:moveTo>
                  <a:pt x="0" y="711200"/>
                </a:moveTo>
                <a:lnTo>
                  <a:pt x="209550" y="714375"/>
                </a:lnTo>
                <a:cubicBezTo>
                  <a:pt x="208492" y="476250"/>
                  <a:pt x="207433" y="238125"/>
                  <a:pt x="206375" y="0"/>
                </a:cubicBezTo>
                <a:lnTo>
                  <a:pt x="2187575" y="0"/>
                </a:lnTo>
                <a:lnTo>
                  <a:pt x="2187575" y="682625"/>
                </a:lnTo>
                <a:lnTo>
                  <a:pt x="2489200" y="68580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176D7-3C02-4D46-899C-942204794988}"/>
              </a:ext>
            </a:extLst>
          </p:cNvPr>
          <p:cNvCxnSpPr>
            <a:cxnSpLocks/>
          </p:cNvCxnSpPr>
          <p:nvPr/>
        </p:nvCxnSpPr>
        <p:spPr>
          <a:xfrm flipV="1">
            <a:off x="4810125" y="1690688"/>
            <a:ext cx="0" cy="3413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593EE3-A64A-4D87-92E9-90ECA3E0CBFE}"/>
              </a:ext>
            </a:extLst>
          </p:cNvPr>
          <p:cNvSpPr/>
          <p:nvPr/>
        </p:nvSpPr>
        <p:spPr>
          <a:xfrm>
            <a:off x="3444875" y="2130425"/>
            <a:ext cx="2492375" cy="685800"/>
          </a:xfrm>
          <a:custGeom>
            <a:avLst/>
            <a:gdLst>
              <a:gd name="connsiteX0" fmla="*/ 0 w 2492375"/>
              <a:gd name="connsiteY0" fmla="*/ 685800 h 685800"/>
              <a:gd name="connsiteX1" fmla="*/ 304800 w 2492375"/>
              <a:gd name="connsiteY1" fmla="*/ 685800 h 685800"/>
              <a:gd name="connsiteX2" fmla="*/ 304800 w 2492375"/>
              <a:gd name="connsiteY2" fmla="*/ 0 h 685800"/>
              <a:gd name="connsiteX3" fmla="*/ 2212975 w 2492375"/>
              <a:gd name="connsiteY3" fmla="*/ 0 h 685800"/>
              <a:gd name="connsiteX4" fmla="*/ 2219325 w 2492375"/>
              <a:gd name="connsiteY4" fmla="*/ 381000 h 685800"/>
              <a:gd name="connsiteX5" fmla="*/ 2492375 w 2492375"/>
              <a:gd name="connsiteY5" fmla="*/ 3746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2375" h="685800">
                <a:moveTo>
                  <a:pt x="0" y="685800"/>
                </a:moveTo>
                <a:lnTo>
                  <a:pt x="304800" y="685800"/>
                </a:lnTo>
                <a:lnTo>
                  <a:pt x="304800" y="0"/>
                </a:lnTo>
                <a:lnTo>
                  <a:pt x="2212975" y="0"/>
                </a:lnTo>
                <a:lnTo>
                  <a:pt x="2219325" y="381000"/>
                </a:lnTo>
                <a:lnTo>
                  <a:pt x="2492375" y="37465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705C96-5D71-4570-AC64-39A472FF91A8}"/>
              </a:ext>
            </a:extLst>
          </p:cNvPr>
          <p:cNvSpPr/>
          <p:nvPr/>
        </p:nvSpPr>
        <p:spPr>
          <a:xfrm>
            <a:off x="3673475" y="1514475"/>
            <a:ext cx="6350" cy="1304925"/>
          </a:xfrm>
          <a:custGeom>
            <a:avLst/>
            <a:gdLst>
              <a:gd name="connsiteX0" fmla="*/ 0 w 6350"/>
              <a:gd name="connsiteY0" fmla="*/ 1304925 h 1304925"/>
              <a:gd name="connsiteX1" fmla="*/ 3175 w 6350"/>
              <a:gd name="connsiteY1" fmla="*/ 314325 h 1304925"/>
              <a:gd name="connsiteX2" fmla="*/ 6350 w 6350"/>
              <a:gd name="connsiteY2" fmla="*/ 0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" h="1304925">
                <a:moveTo>
                  <a:pt x="0" y="1304925"/>
                </a:moveTo>
                <a:cubicBezTo>
                  <a:pt x="1058" y="974725"/>
                  <a:pt x="2117" y="644525"/>
                  <a:pt x="3175" y="314325"/>
                </a:cubicBezTo>
                <a:cubicBezTo>
                  <a:pt x="4233" y="209550"/>
                  <a:pt x="5292" y="104775"/>
                  <a:pt x="6350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A0F142-8314-4DEE-A631-9297C439CD07}"/>
              </a:ext>
            </a:extLst>
          </p:cNvPr>
          <p:cNvSpPr/>
          <p:nvPr/>
        </p:nvSpPr>
        <p:spPr>
          <a:xfrm>
            <a:off x="3438525" y="1962150"/>
            <a:ext cx="2498725" cy="720725"/>
          </a:xfrm>
          <a:custGeom>
            <a:avLst/>
            <a:gdLst>
              <a:gd name="connsiteX0" fmla="*/ 0 w 2498725"/>
              <a:gd name="connsiteY0" fmla="*/ 714375 h 720725"/>
              <a:gd name="connsiteX1" fmla="*/ 174625 w 2498725"/>
              <a:gd name="connsiteY1" fmla="*/ 720725 h 720725"/>
              <a:gd name="connsiteX2" fmla="*/ 171450 w 2498725"/>
              <a:gd name="connsiteY2" fmla="*/ 0 h 720725"/>
              <a:gd name="connsiteX3" fmla="*/ 2292350 w 2498725"/>
              <a:gd name="connsiteY3" fmla="*/ 3175 h 720725"/>
              <a:gd name="connsiteX4" fmla="*/ 2295525 w 2498725"/>
              <a:gd name="connsiteY4" fmla="*/ 685800 h 720725"/>
              <a:gd name="connsiteX5" fmla="*/ 2498725 w 2498725"/>
              <a:gd name="connsiteY5" fmla="*/ 679450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8725" h="720725">
                <a:moveTo>
                  <a:pt x="0" y="714375"/>
                </a:moveTo>
                <a:lnTo>
                  <a:pt x="174625" y="720725"/>
                </a:lnTo>
                <a:cubicBezTo>
                  <a:pt x="173567" y="480483"/>
                  <a:pt x="172508" y="240242"/>
                  <a:pt x="171450" y="0"/>
                </a:cubicBezTo>
                <a:lnTo>
                  <a:pt x="2292350" y="3175"/>
                </a:lnTo>
                <a:cubicBezTo>
                  <a:pt x="2293408" y="230717"/>
                  <a:pt x="2294467" y="458258"/>
                  <a:pt x="2295525" y="685800"/>
                </a:cubicBezTo>
                <a:lnTo>
                  <a:pt x="2498725" y="6794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31F3335-6840-4BFF-B2F8-C0CF95ADDC2A}"/>
              </a:ext>
            </a:extLst>
          </p:cNvPr>
          <p:cNvSpPr/>
          <p:nvPr/>
        </p:nvSpPr>
        <p:spPr>
          <a:xfrm>
            <a:off x="4737100" y="1695450"/>
            <a:ext cx="3175" cy="269875"/>
          </a:xfrm>
          <a:custGeom>
            <a:avLst/>
            <a:gdLst>
              <a:gd name="connsiteX0" fmla="*/ 0 w 3175"/>
              <a:gd name="connsiteY0" fmla="*/ 269875 h 269875"/>
              <a:gd name="connsiteX1" fmla="*/ 3175 w 3175"/>
              <a:gd name="connsiteY1" fmla="*/ 0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269875">
                <a:moveTo>
                  <a:pt x="0" y="269875"/>
                </a:moveTo>
                <a:cubicBezTo>
                  <a:pt x="1058" y="179917"/>
                  <a:pt x="2117" y="89958"/>
                  <a:pt x="317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DE89A2-8E04-40D1-9EA7-C8C110464C44}"/>
              </a:ext>
            </a:extLst>
          </p:cNvPr>
          <p:cNvSpPr/>
          <p:nvPr/>
        </p:nvSpPr>
        <p:spPr>
          <a:xfrm>
            <a:off x="3444875" y="1997075"/>
            <a:ext cx="2489200" cy="615950"/>
          </a:xfrm>
          <a:custGeom>
            <a:avLst/>
            <a:gdLst>
              <a:gd name="connsiteX0" fmla="*/ 0 w 2489200"/>
              <a:gd name="connsiteY0" fmla="*/ 615950 h 615950"/>
              <a:gd name="connsiteX1" fmla="*/ 244475 w 2489200"/>
              <a:gd name="connsiteY1" fmla="*/ 615950 h 615950"/>
              <a:gd name="connsiteX2" fmla="*/ 244475 w 2489200"/>
              <a:gd name="connsiteY2" fmla="*/ 0 h 615950"/>
              <a:gd name="connsiteX3" fmla="*/ 2257425 w 2489200"/>
              <a:gd name="connsiteY3" fmla="*/ 0 h 615950"/>
              <a:gd name="connsiteX4" fmla="*/ 2257425 w 2489200"/>
              <a:gd name="connsiteY4" fmla="*/ 577850 h 615950"/>
              <a:gd name="connsiteX5" fmla="*/ 2489200 w 2489200"/>
              <a:gd name="connsiteY5" fmla="*/ 57785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9200" h="615950">
                <a:moveTo>
                  <a:pt x="0" y="615950"/>
                </a:moveTo>
                <a:lnTo>
                  <a:pt x="244475" y="615950"/>
                </a:lnTo>
                <a:lnTo>
                  <a:pt x="244475" y="0"/>
                </a:lnTo>
                <a:lnTo>
                  <a:pt x="2257425" y="0"/>
                </a:lnTo>
                <a:lnTo>
                  <a:pt x="2257425" y="577850"/>
                </a:lnTo>
                <a:lnTo>
                  <a:pt x="2489200" y="577850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EE43F0E-EA11-4AAC-B013-5B59A2905DEB}"/>
              </a:ext>
            </a:extLst>
          </p:cNvPr>
          <p:cNvSpPr/>
          <p:nvPr/>
        </p:nvSpPr>
        <p:spPr>
          <a:xfrm>
            <a:off x="4667250" y="1689100"/>
            <a:ext cx="3175" cy="307975"/>
          </a:xfrm>
          <a:custGeom>
            <a:avLst/>
            <a:gdLst>
              <a:gd name="connsiteX0" fmla="*/ 0 w 3175"/>
              <a:gd name="connsiteY0" fmla="*/ 307975 h 307975"/>
              <a:gd name="connsiteX1" fmla="*/ 3175 w 3175"/>
              <a:gd name="connsiteY1" fmla="*/ 0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75" h="307975">
                <a:moveTo>
                  <a:pt x="0" y="307975"/>
                </a:moveTo>
                <a:cubicBezTo>
                  <a:pt x="1058" y="205317"/>
                  <a:pt x="2117" y="102658"/>
                  <a:pt x="317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C04B95-9BC1-4E3E-B929-73369C651317}"/>
              </a:ext>
            </a:extLst>
          </p:cNvPr>
          <p:cNvSpPr/>
          <p:nvPr/>
        </p:nvSpPr>
        <p:spPr>
          <a:xfrm>
            <a:off x="3438525" y="1619250"/>
            <a:ext cx="3606800" cy="917575"/>
          </a:xfrm>
          <a:custGeom>
            <a:avLst/>
            <a:gdLst>
              <a:gd name="connsiteX0" fmla="*/ 0 w 3606800"/>
              <a:gd name="connsiteY0" fmla="*/ 917575 h 917575"/>
              <a:gd name="connsiteX1" fmla="*/ 279400 w 3606800"/>
              <a:gd name="connsiteY1" fmla="*/ 917575 h 917575"/>
              <a:gd name="connsiteX2" fmla="*/ 279400 w 3606800"/>
              <a:gd name="connsiteY2" fmla="*/ 482600 h 917575"/>
              <a:gd name="connsiteX3" fmla="*/ 1885950 w 3606800"/>
              <a:gd name="connsiteY3" fmla="*/ 482600 h 917575"/>
              <a:gd name="connsiteX4" fmla="*/ 1885950 w 3606800"/>
              <a:gd name="connsiteY4" fmla="*/ 0 h 917575"/>
              <a:gd name="connsiteX5" fmla="*/ 3606800 w 3606800"/>
              <a:gd name="connsiteY5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6800" h="917575">
                <a:moveTo>
                  <a:pt x="0" y="917575"/>
                </a:moveTo>
                <a:lnTo>
                  <a:pt x="279400" y="917575"/>
                </a:lnTo>
                <a:lnTo>
                  <a:pt x="279400" y="482600"/>
                </a:lnTo>
                <a:lnTo>
                  <a:pt x="1885950" y="482600"/>
                </a:lnTo>
                <a:lnTo>
                  <a:pt x="1885950" y="0"/>
                </a:lnTo>
                <a:lnTo>
                  <a:pt x="3606800" y="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EA3BE25-010A-4E69-9472-B2B8E93DAF1B}"/>
              </a:ext>
            </a:extLst>
          </p:cNvPr>
          <p:cNvSpPr/>
          <p:nvPr/>
        </p:nvSpPr>
        <p:spPr>
          <a:xfrm>
            <a:off x="7042150" y="1609725"/>
            <a:ext cx="774700" cy="1165225"/>
          </a:xfrm>
          <a:custGeom>
            <a:avLst/>
            <a:gdLst>
              <a:gd name="connsiteX0" fmla="*/ 0 w 774700"/>
              <a:gd name="connsiteY0" fmla="*/ 0 h 1165225"/>
              <a:gd name="connsiteX1" fmla="*/ 774700 w 774700"/>
              <a:gd name="connsiteY1" fmla="*/ 9525 h 1165225"/>
              <a:gd name="connsiteX2" fmla="*/ 774700 w 774700"/>
              <a:gd name="connsiteY2" fmla="*/ 1165225 h 1165225"/>
              <a:gd name="connsiteX3" fmla="*/ 603250 w 774700"/>
              <a:gd name="connsiteY3" fmla="*/ 116522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4700" h="1165225">
                <a:moveTo>
                  <a:pt x="0" y="0"/>
                </a:moveTo>
                <a:lnTo>
                  <a:pt x="774700" y="9525"/>
                </a:lnTo>
                <a:lnTo>
                  <a:pt x="774700" y="1165225"/>
                </a:lnTo>
                <a:lnTo>
                  <a:pt x="603250" y="1165225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112F5E-500F-4EA4-9227-A1AEA84B798A}"/>
              </a:ext>
            </a:extLst>
          </p:cNvPr>
          <p:cNvSpPr/>
          <p:nvPr/>
        </p:nvSpPr>
        <p:spPr>
          <a:xfrm>
            <a:off x="3267075" y="2063750"/>
            <a:ext cx="2676525" cy="993775"/>
          </a:xfrm>
          <a:custGeom>
            <a:avLst/>
            <a:gdLst>
              <a:gd name="connsiteX0" fmla="*/ 0 w 2676525"/>
              <a:gd name="connsiteY0" fmla="*/ 276225 h 993775"/>
              <a:gd name="connsiteX1" fmla="*/ 0 w 2676525"/>
              <a:gd name="connsiteY1" fmla="*/ 0 h 993775"/>
              <a:gd name="connsiteX2" fmla="*/ 1473200 w 2676525"/>
              <a:gd name="connsiteY2" fmla="*/ 0 h 993775"/>
              <a:gd name="connsiteX3" fmla="*/ 1473200 w 2676525"/>
              <a:gd name="connsiteY3" fmla="*/ 993775 h 993775"/>
              <a:gd name="connsiteX4" fmla="*/ 2676525 w 2676525"/>
              <a:gd name="connsiteY4" fmla="*/ 993775 h 99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525" h="993775">
                <a:moveTo>
                  <a:pt x="0" y="276225"/>
                </a:moveTo>
                <a:lnTo>
                  <a:pt x="0" y="0"/>
                </a:lnTo>
                <a:lnTo>
                  <a:pt x="1473200" y="0"/>
                </a:lnTo>
                <a:lnTo>
                  <a:pt x="1473200" y="993775"/>
                </a:lnTo>
                <a:lnTo>
                  <a:pt x="2676525" y="993775"/>
                </a:lnTo>
              </a:path>
            </a:pathLst>
          </a:custGeom>
          <a:noFill/>
          <a:ln>
            <a:solidFill>
              <a:srgbClr val="BA0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EB5B62-EDF4-4455-ADC0-6A996FEC5B93}"/>
              </a:ext>
            </a:extLst>
          </p:cNvPr>
          <p:cNvSpPr/>
          <p:nvPr/>
        </p:nvSpPr>
        <p:spPr>
          <a:xfrm>
            <a:off x="4940299" y="2924175"/>
            <a:ext cx="45719" cy="276225"/>
          </a:xfrm>
          <a:custGeom>
            <a:avLst/>
            <a:gdLst>
              <a:gd name="connsiteX0" fmla="*/ 0 w 0"/>
              <a:gd name="connsiteY0" fmla="*/ 123825 h 123825"/>
              <a:gd name="connsiteX1" fmla="*/ 0 w 0"/>
              <a:gd name="connsiteY1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3825">
                <a:moveTo>
                  <a:pt x="0" y="123825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BA0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E3622E-A265-44A4-9AF7-CCCC34C19B6A}"/>
              </a:ext>
            </a:extLst>
          </p:cNvPr>
          <p:cNvSpPr/>
          <p:nvPr/>
        </p:nvSpPr>
        <p:spPr>
          <a:xfrm>
            <a:off x="4533900" y="1692275"/>
            <a:ext cx="6350" cy="377825"/>
          </a:xfrm>
          <a:custGeom>
            <a:avLst/>
            <a:gdLst>
              <a:gd name="connsiteX0" fmla="*/ 0 w 6350"/>
              <a:gd name="connsiteY0" fmla="*/ 377825 h 377825"/>
              <a:gd name="connsiteX1" fmla="*/ 6350 w 6350"/>
              <a:gd name="connsiteY1" fmla="*/ 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377825">
                <a:moveTo>
                  <a:pt x="0" y="377825"/>
                </a:moveTo>
                <a:lnTo>
                  <a:pt x="6350" y="0"/>
                </a:lnTo>
              </a:path>
            </a:pathLst>
          </a:custGeom>
          <a:noFill/>
          <a:ln>
            <a:solidFill>
              <a:srgbClr val="BA0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77D248-9C97-4728-B5CC-5300300F26DC}"/>
              </a:ext>
            </a:extLst>
          </p:cNvPr>
          <p:cNvSpPr/>
          <p:nvPr/>
        </p:nvSpPr>
        <p:spPr>
          <a:xfrm>
            <a:off x="3575050" y="1831975"/>
            <a:ext cx="0" cy="704850"/>
          </a:xfrm>
          <a:custGeom>
            <a:avLst/>
            <a:gdLst>
              <a:gd name="connsiteX0" fmla="*/ 0 w 0"/>
              <a:gd name="connsiteY0" fmla="*/ 704850 h 704850"/>
              <a:gd name="connsiteX1" fmla="*/ 0 w 0"/>
              <a:gd name="connsiteY1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04850">
                <a:moveTo>
                  <a:pt x="0" y="70485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2457-AF3F-40D0-B740-9AACFB51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B74D-8EF5-4DE5-B72D-B926509A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AC2EA-1BCD-452D-9188-B9125C0A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95250"/>
            <a:ext cx="90106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5</cp:revision>
  <dcterms:created xsi:type="dcterms:W3CDTF">2019-06-07T23:22:11Z</dcterms:created>
  <dcterms:modified xsi:type="dcterms:W3CDTF">2019-06-19T15:16:42Z</dcterms:modified>
</cp:coreProperties>
</file>