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09AD-5C5A-4E94-874B-5F1ADDD8D84E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8D292-7F42-48DB-97E0-878930E9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D292-7F42-48DB-97E0-878930E945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3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09A6-9C07-4BE9-AA89-923D1E41B95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3-2260-4455-9A0C-D4FE5881F44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274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09A6-9C07-4BE9-AA89-923D1E41B95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3-2260-4455-9A0C-D4FE588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3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09A6-9C07-4BE9-AA89-923D1E41B95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3-2260-4455-9A0C-D4FE588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09A6-9C07-4BE9-AA89-923D1E41B95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3-2260-4455-9A0C-D4FE588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3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09A6-9C07-4BE9-AA89-923D1E41B95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3-2260-4455-9A0C-D4FE5881F44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870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09A6-9C07-4BE9-AA89-923D1E41B95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3-2260-4455-9A0C-D4FE588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8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09A6-9C07-4BE9-AA89-923D1E41B95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3-2260-4455-9A0C-D4FE588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3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09A6-9C07-4BE9-AA89-923D1E41B95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3-2260-4455-9A0C-D4FE588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0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09A6-9C07-4BE9-AA89-923D1E41B95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3-2260-4455-9A0C-D4FE588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4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46C09A6-9C07-4BE9-AA89-923D1E41B95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CF1C83-2260-4455-9A0C-D4FE588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09A6-9C07-4BE9-AA89-923D1E41B95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3-2260-4455-9A0C-D4FE588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3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46C09A6-9C07-4BE9-AA89-923D1E41B95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CF1C83-2260-4455-9A0C-D4FE5881F44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31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1616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Visual Dictionary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46382"/>
            <a:ext cx="6858000" cy="778201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cap="none" dirty="0" smtClean="0"/>
              <a:t>Omar </a:t>
            </a:r>
            <a:r>
              <a:rPr lang="en-US" cap="none" dirty="0" err="1" smtClean="0"/>
              <a:t>Khazamov</a:t>
            </a:r>
            <a:r>
              <a:rPr lang="en-US" cap="none" dirty="0" smtClean="0"/>
              <a:t>, Remy Oukaour, </a:t>
            </a:r>
            <a:r>
              <a:rPr lang="en-US" cap="none" dirty="0" err="1" smtClean="0"/>
              <a:t>Ganesa</a:t>
            </a:r>
            <a:r>
              <a:rPr lang="en-US" cap="none" dirty="0" smtClean="0"/>
              <a:t> </a:t>
            </a:r>
            <a:r>
              <a:rPr lang="en-US" cap="none" dirty="0" err="1" smtClean="0"/>
              <a:t>Thandavam</a:t>
            </a:r>
            <a:endParaRPr lang="en-US" cap="none" dirty="0" smtClean="0"/>
          </a:p>
          <a:p>
            <a:pPr algn="ctr"/>
            <a:r>
              <a:rPr lang="en-US" cap="none" dirty="0" smtClean="0"/>
              <a:t>CSE 507</a:t>
            </a:r>
            <a:endParaRPr lang="en-US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2506850" y="2999412"/>
            <a:ext cx="4130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Using Explicit Semantic Analysis</a:t>
            </a:r>
          </a:p>
        </p:txBody>
      </p:sp>
    </p:spTree>
    <p:extLst>
      <p:ext uri="{BB962C8B-B14F-4D97-AF65-F5344CB8AC3E}">
        <p14:creationId xmlns:p14="http://schemas.microsoft.com/office/powerpoint/2010/main" val="9917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err="1" smtClean="0"/>
              <a:t>Visuwords</a:t>
            </a:r>
            <a:r>
              <a:rPr lang="en-US" sz="2400" dirty="0" smtClean="0"/>
              <a:t> &lt;visuwords.com&gt;: Displays </a:t>
            </a:r>
            <a:r>
              <a:rPr lang="en-US" sz="2400" dirty="0" err="1" smtClean="0"/>
              <a:t>WordNet</a:t>
            </a:r>
            <a:r>
              <a:rPr lang="en-US" sz="2400" dirty="0" smtClean="0"/>
              <a:t> relations to </a:t>
            </a:r>
            <a:r>
              <a:rPr lang="en-US" sz="2400" dirty="0" err="1" smtClean="0"/>
              <a:t>synsets</a:t>
            </a:r>
            <a:r>
              <a:rPr lang="en-US" sz="2400" dirty="0" smtClean="0"/>
              <a:t> of a given word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Visual Thesaurus &lt;visualthesaurus.com&gt;: Only displays </a:t>
            </a:r>
            <a:r>
              <a:rPr lang="en-US" sz="2400" dirty="0" err="1" smtClean="0"/>
              <a:t>WordNet</a:t>
            </a:r>
            <a:r>
              <a:rPr lang="en-US" sz="2400" dirty="0" smtClean="0"/>
              <a:t> </a:t>
            </a:r>
            <a:r>
              <a:rPr lang="en-US" sz="2400" dirty="0" err="1" smtClean="0"/>
              <a:t>synsets</a:t>
            </a:r>
            <a:r>
              <a:rPr lang="en-US" sz="2400" dirty="0" smtClean="0"/>
              <a:t> of a given word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303" y="3542937"/>
            <a:ext cx="1989590" cy="1959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495" y="3995051"/>
            <a:ext cx="1778794" cy="15073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1972" y="5556569"/>
            <a:ext cx="2842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Visuwords</a:t>
            </a:r>
            <a:r>
              <a:rPr lang="en-US" sz="1600" dirty="0"/>
              <a:t>’ output for “daffodil”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77898" y="5556569"/>
            <a:ext cx="3375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Visual Thesaurus’ output for “daffodil”</a:t>
            </a:r>
          </a:p>
        </p:txBody>
      </p:sp>
    </p:spTree>
    <p:extLst>
      <p:ext uri="{BB962C8B-B14F-4D97-AF65-F5344CB8AC3E}">
        <p14:creationId xmlns:p14="http://schemas.microsoft.com/office/powerpoint/2010/main" val="1088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Lacking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All </a:t>
            </a:r>
            <a:r>
              <a:rPr lang="en-US" sz="2400" dirty="0" err="1" smtClean="0"/>
              <a:t>synsets</a:t>
            </a:r>
            <a:r>
              <a:rPr lang="en-US" sz="2400" dirty="0" smtClean="0"/>
              <a:t> are given equal weight – “dog” matches “domestic dog,” “frump,” “cad,” etc.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No easy way to compare words’ similarity – have to look them up separately and traverse their tree of </a:t>
            </a:r>
            <a:r>
              <a:rPr lang="en-US" sz="2400" dirty="0" err="1" smtClean="0"/>
              <a:t>synset</a:t>
            </a:r>
            <a:r>
              <a:rPr lang="en-US" sz="2400" dirty="0" smtClean="0"/>
              <a:t> relations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Similarity based on </a:t>
            </a:r>
            <a:r>
              <a:rPr lang="en-US" sz="2400" dirty="0" err="1" smtClean="0"/>
              <a:t>synset</a:t>
            </a:r>
            <a:r>
              <a:rPr lang="en-US" sz="2400" dirty="0" smtClean="0"/>
              <a:t> relations is not the same as relatedness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107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Semantic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/>
              <a:t> Computing Semantic Relatedness using Wikipedia-based Explicit Semantic Analysis (</a:t>
            </a:r>
            <a:r>
              <a:rPr lang="en-US" sz="2400" dirty="0" err="1"/>
              <a:t>Evgeniy</a:t>
            </a:r>
            <a:r>
              <a:rPr lang="en-US" sz="2400" dirty="0"/>
              <a:t> </a:t>
            </a:r>
            <a:r>
              <a:rPr lang="en-US" sz="2400" dirty="0" err="1"/>
              <a:t>Gabrilovich</a:t>
            </a:r>
            <a:r>
              <a:rPr lang="en-US" sz="2400" dirty="0"/>
              <a:t> and </a:t>
            </a:r>
            <a:r>
              <a:rPr lang="en-US" sz="2400" dirty="0" err="1"/>
              <a:t>Shaul</a:t>
            </a:r>
            <a:r>
              <a:rPr lang="en-US" sz="2400" dirty="0"/>
              <a:t> </a:t>
            </a:r>
            <a:r>
              <a:rPr lang="en-US" sz="2400" dirty="0" err="1"/>
              <a:t>Markovitch</a:t>
            </a:r>
            <a:r>
              <a:rPr lang="en-US" sz="2400" dirty="0"/>
              <a:t>, 2007) 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 smtClean="0"/>
              <a:t> Compares semantic relatedness of words based on their presence in </a:t>
            </a:r>
            <a:r>
              <a:rPr lang="en-US" sz="2400" i="1" dirty="0" smtClean="0"/>
              <a:t>concepts</a:t>
            </a:r>
            <a:r>
              <a:rPr lang="en-US" sz="2400" dirty="0" smtClean="0"/>
              <a:t> derived from Wikipedia articles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75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 smtClean="0"/>
              <a:t> Users will be able to enter a word into our Visual Dictionary and see the concepts that best relate to it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Entering two words will show their relatedness, measured by their relevance in shared concepts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450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smtClean="0"/>
              <a:t> Extract article text from a Wikipedia database dump – remove graphics, Wiki and HTML markup,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smtClean="0"/>
              <a:t>Treat each article as a concept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smtClean="0"/>
              <a:t>Calculate, for each word in each concept, its </a:t>
            </a:r>
            <a:r>
              <a:rPr lang="en-US" sz="2400" dirty="0" err="1" smtClean="0"/>
              <a:t>tf-idf</a:t>
            </a:r>
            <a:r>
              <a:rPr lang="en-US" sz="2400" dirty="0" smtClean="0"/>
              <a:t> score in that concept</a:t>
            </a:r>
          </a:p>
          <a:p>
            <a:pPr marL="749808" lvl="1" indent="-457200">
              <a:buClrTx/>
              <a:buFont typeface="Wingdings" panose="05000000000000000000" pitchFamily="2" charset="2"/>
              <a:buChar char="§"/>
            </a:pPr>
            <a:r>
              <a:rPr lang="en-US" sz="2200" dirty="0" smtClean="0"/>
              <a:t>Term frequency—inverse document frequency: ratio of a term’s frequency in a document (article) to the term’s rarity in </a:t>
            </a:r>
            <a:r>
              <a:rPr lang="en-US" sz="2200" smtClean="0"/>
              <a:t>all documents</a:t>
            </a:r>
            <a:endParaRPr lang="en-US" sz="2200" dirty="0" smtClean="0"/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smtClean="0"/>
              <a:t>Build an inverted index mapping words to vectors of </a:t>
            </a:r>
            <a:r>
              <a:rPr lang="en-US" sz="2400" dirty="0" err="1" smtClean="0"/>
              <a:t>tf-idf</a:t>
            </a:r>
            <a:r>
              <a:rPr lang="en-US" sz="2400" dirty="0" smtClean="0"/>
              <a:t> scores for concepts</a:t>
            </a:r>
          </a:p>
        </p:txBody>
      </p:sp>
    </p:spTree>
    <p:extLst>
      <p:ext uri="{BB962C8B-B14F-4D97-AF65-F5344CB8AC3E}">
        <p14:creationId xmlns:p14="http://schemas.microsoft.com/office/powerpoint/2010/main" val="18834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smtClean="0"/>
              <a:t>When the user enters a word, look it up in the inverted index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smtClean="0"/>
              <a:t>List the concepts with highest </a:t>
            </a:r>
            <a:r>
              <a:rPr lang="en-US" sz="2400" dirty="0" err="1" smtClean="0"/>
              <a:t>tf-idf</a:t>
            </a:r>
            <a:r>
              <a:rPr lang="en-US" sz="2400" dirty="0" smtClean="0"/>
              <a:t> scores for the word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smtClean="0"/>
              <a:t>When two words are entered, compare their concept vectors using a similarity measure (e.g. cosine similarity) and display the result as their relatedness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262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328</Words>
  <Application>Microsoft Office PowerPoint</Application>
  <PresentationFormat>On-screen Show (4:3)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Visual Dictionary</vt:lpstr>
      <vt:lpstr>Existing Tools</vt:lpstr>
      <vt:lpstr>Lacking Features</vt:lpstr>
      <vt:lpstr>Explicit Semantic Analysis</vt:lpstr>
      <vt:lpstr>Goal</vt:lpstr>
      <vt:lpstr>Procedure</vt:lpstr>
      <vt:lpstr>Interaction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Dictionary</dc:title>
  <dc:creator>Remy Oukaour</dc:creator>
  <cp:lastModifiedBy>Remy Oukaour</cp:lastModifiedBy>
  <cp:revision>15</cp:revision>
  <dcterms:created xsi:type="dcterms:W3CDTF">2013-04-15T04:37:18Z</dcterms:created>
  <dcterms:modified xsi:type="dcterms:W3CDTF">2013-04-15T05:23:05Z</dcterms:modified>
</cp:coreProperties>
</file>