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4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9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4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7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8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6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7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5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5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269466-35E3-42A0-B1D4-C263E9C0C45C}" type="datetimeFigureOut">
              <a:rPr lang="ru-RU" smtClean="0"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3F7523-6F2B-4122-BFB0-BA1DA6D066B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3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/>
          <a:lstStyle/>
          <a:p>
            <a:r>
              <a:rPr lang="en-US" dirty="0"/>
              <a:t>Golden Touch</a:t>
            </a:r>
            <a:endParaRPr lang="ru-RU" dirty="0"/>
          </a:p>
        </p:txBody>
      </p:sp>
      <p:pic>
        <p:nvPicPr>
          <p:cNvPr id="4" name="Рисунок 3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56291"/>
            <a:ext cx="8358214" cy="45012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8617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n-lt"/>
              </a:rPr>
              <a:t>В игре можно</a:t>
            </a:r>
            <a:r>
              <a:rPr lang="en-US" sz="2400" dirty="0">
                <a:latin typeface="+mn-lt"/>
              </a:rPr>
              <a:t>:</a:t>
            </a:r>
            <a:endParaRPr lang="ru-RU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02831"/>
            <a:ext cx="871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Зайти в башню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Сражаться с монстрами</a:t>
            </a:r>
          </a:p>
          <a:p>
            <a:endParaRPr lang="ru-RU" dirty="0"/>
          </a:p>
        </p:txBody>
      </p:sp>
      <p:pic>
        <p:nvPicPr>
          <p:cNvPr id="5" name="Рисунок 4" descr="0oA4zkp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357694"/>
            <a:ext cx="3518501" cy="1714512"/>
          </a:xfrm>
          <a:prstGeom prst="rect">
            <a:avLst/>
          </a:prstGeom>
        </p:spPr>
      </p:pic>
      <p:pic>
        <p:nvPicPr>
          <p:cNvPr id="6" name="Рисунок 5" descr="unknown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1643050"/>
            <a:ext cx="3560910" cy="1928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124" y="128586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/>
              <a:t>торговать</a:t>
            </a:r>
          </a:p>
        </p:txBody>
      </p:sp>
      <p:pic>
        <p:nvPicPr>
          <p:cNvPr id="8" name="Рисунок 7" descr="unknown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1643051"/>
            <a:ext cx="371477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1044665"/>
          </a:xfrm>
        </p:spPr>
        <p:txBody>
          <a:bodyPr/>
          <a:lstStyle/>
          <a:p>
            <a:r>
              <a:rPr lang="ru-RU" dirty="0"/>
              <a:t>Башня</a:t>
            </a:r>
          </a:p>
        </p:txBody>
      </p:sp>
      <p:pic>
        <p:nvPicPr>
          <p:cNvPr id="4" name="Рисунок 3" descr="unkn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879373" cy="2643206"/>
          </a:xfrm>
          <a:prstGeom prst="rect">
            <a:avLst/>
          </a:prstGeom>
        </p:spPr>
      </p:pic>
      <p:pic>
        <p:nvPicPr>
          <p:cNvPr id="5" name="Рисунок 4" descr="unknown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3643314"/>
            <a:ext cx="5231428" cy="2833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четыре вида монстров</a:t>
            </a:r>
            <a:endParaRPr lang="ru-RU" dirty="0"/>
          </a:p>
        </p:txBody>
      </p:sp>
      <p:pic>
        <p:nvPicPr>
          <p:cNvPr id="4" name="Рисунок 3" descr="YyZLp9R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4357694"/>
            <a:ext cx="2830845" cy="1626059"/>
          </a:xfrm>
          <a:prstGeom prst="rect">
            <a:avLst/>
          </a:prstGeom>
        </p:spPr>
      </p:pic>
      <p:pic>
        <p:nvPicPr>
          <p:cNvPr id="5" name="Рисунок 4" descr="GGqgMFv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4357694"/>
            <a:ext cx="2880548" cy="1659836"/>
          </a:xfrm>
          <a:prstGeom prst="rect">
            <a:avLst/>
          </a:prstGeom>
        </p:spPr>
      </p:pic>
      <p:pic>
        <p:nvPicPr>
          <p:cNvPr id="6" name="Рисунок 5" descr="HwOiA6f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604" y="1916832"/>
            <a:ext cx="2817146" cy="1605557"/>
          </a:xfrm>
          <a:prstGeom prst="rect">
            <a:avLst/>
          </a:prstGeom>
        </p:spPr>
      </p:pic>
      <p:pic>
        <p:nvPicPr>
          <p:cNvPr id="7" name="Рисунок 6" descr="0x0w9a1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4413" y="1919922"/>
            <a:ext cx="2872347" cy="1602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/>
          <a:lstStyle/>
          <a:p>
            <a:r>
              <a:rPr lang="ru-RU" dirty="0"/>
              <a:t>босс</a:t>
            </a:r>
          </a:p>
        </p:txBody>
      </p:sp>
      <p:pic>
        <p:nvPicPr>
          <p:cNvPr id="4" name="Рисунок 3" descr="rNxoMQ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500174"/>
            <a:ext cx="7786710" cy="44431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45D2F-20DD-4A25-A545-CB98620C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игре присутствует инвентарь с разными видами оружия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91563F8-5C19-4207-A6B0-03999BCA89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8154" y="2599289"/>
            <a:ext cx="2239537" cy="2239537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B314B21-534A-4EE6-9FED-F8F42BF67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3665">
            <a:off x="3412921" y="2915400"/>
            <a:ext cx="2400300" cy="24003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4D2C7E-7CEC-45C5-A4A6-4708409E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54" y="2418295"/>
            <a:ext cx="2681064" cy="26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167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26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Golden Touch</vt:lpstr>
      <vt:lpstr>В игре можно:</vt:lpstr>
      <vt:lpstr>Башня</vt:lpstr>
      <vt:lpstr>четыре вида монстров</vt:lpstr>
      <vt:lpstr>босс</vt:lpstr>
      <vt:lpstr>В игре присутствует инвентарь с разными видами оружия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Touch</dc:title>
  <dc:creator>anton</dc:creator>
  <cp:lastModifiedBy>Фёдор Скрипачёв</cp:lastModifiedBy>
  <cp:revision>7</cp:revision>
  <dcterms:created xsi:type="dcterms:W3CDTF">2021-01-21T14:36:58Z</dcterms:created>
  <dcterms:modified xsi:type="dcterms:W3CDTF">2021-02-02T21:06:19Z</dcterms:modified>
</cp:coreProperties>
</file>