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6CE9-814C-4A27-8BF5-C6F561BDD93F}" type="datetimeFigureOut">
              <a:rPr lang="he-IL" smtClean="0"/>
              <a:t>כ"ז/ניסן/תשע"ז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F0FA-20B1-4F55-86B9-86339EBAA8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103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6CE9-814C-4A27-8BF5-C6F561BDD93F}" type="datetimeFigureOut">
              <a:rPr lang="he-IL" smtClean="0"/>
              <a:t>כ"ז/ניסן/תשע"ז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F0FA-20B1-4F55-86B9-86339EBAA8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025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6CE9-814C-4A27-8BF5-C6F561BDD93F}" type="datetimeFigureOut">
              <a:rPr lang="he-IL" smtClean="0"/>
              <a:t>כ"ז/ניסן/תשע"ז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F0FA-20B1-4F55-86B9-86339EBAA8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826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6CE9-814C-4A27-8BF5-C6F561BDD93F}" type="datetimeFigureOut">
              <a:rPr lang="he-IL" smtClean="0"/>
              <a:t>כ"ז/ניסן/תשע"ז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F0FA-20B1-4F55-86B9-86339EBAA8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344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6CE9-814C-4A27-8BF5-C6F561BDD93F}" type="datetimeFigureOut">
              <a:rPr lang="he-IL" smtClean="0"/>
              <a:t>כ"ז/ניסן/תשע"ז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F0FA-20B1-4F55-86B9-86339EBAA8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902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6CE9-814C-4A27-8BF5-C6F561BDD93F}" type="datetimeFigureOut">
              <a:rPr lang="he-IL" smtClean="0"/>
              <a:t>כ"ז/ניסן/תשע"ז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F0FA-20B1-4F55-86B9-86339EBAA8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09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6CE9-814C-4A27-8BF5-C6F561BDD93F}" type="datetimeFigureOut">
              <a:rPr lang="he-IL" smtClean="0"/>
              <a:t>כ"ז/ניסן/תשע"ז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F0FA-20B1-4F55-86B9-86339EBAA8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09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6CE9-814C-4A27-8BF5-C6F561BDD93F}" type="datetimeFigureOut">
              <a:rPr lang="he-IL" smtClean="0"/>
              <a:t>כ"ז/ניסן/תשע"ז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F0FA-20B1-4F55-86B9-86339EBAA8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224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6CE9-814C-4A27-8BF5-C6F561BDD93F}" type="datetimeFigureOut">
              <a:rPr lang="he-IL" smtClean="0"/>
              <a:t>כ"ז/ניסן/תשע"ז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F0FA-20B1-4F55-86B9-86339EBAA8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618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6CE9-814C-4A27-8BF5-C6F561BDD93F}" type="datetimeFigureOut">
              <a:rPr lang="he-IL" smtClean="0"/>
              <a:t>כ"ז/ניסן/תשע"ז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F0FA-20B1-4F55-86B9-86339EBAA8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415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6CE9-814C-4A27-8BF5-C6F561BDD93F}" type="datetimeFigureOut">
              <a:rPr lang="he-IL" smtClean="0"/>
              <a:t>כ"ז/ניסן/תשע"ז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4F0FA-20B1-4F55-86B9-86339EBAA8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285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B6CE9-814C-4A27-8BF5-C6F561BDD93F}" type="datetimeFigureOut">
              <a:rPr lang="he-IL" smtClean="0"/>
              <a:t>כ"ז/ניסן/תשע"ז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4F0FA-20B1-4F55-86B9-86339EBAA8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005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593569" y="2967335"/>
                <a:ext cx="3004862" cy="92333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none" lIns="91440" tIns="45720" rIns="91440" bIns="45720">
                <a:spAutoFit/>
                <a:scene3d>
                  <a:camera prst="orthographicFront">
                    <a:rot lat="21599992" lon="0" rev="21299999"/>
                  </a:camera>
                  <a:lightRig rig="threePt" dir="t"/>
                </a:scene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1" i="1" cap="none" spc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5"/>
                          </a:solidFill>
                          <a:effectLst>
                            <a:outerShdw blurRad="12700" dist="38100" dir="2700000" algn="tl" rotWithShape="0">
                              <a:schemeClr val="accent5">
                                <a:lumMod val="60000"/>
                                <a:lumOff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1" i="1" cap="none" spc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5"/>
                          </a:solidFill>
                          <a:effectLst>
                            <a:outerShdw blurRad="12700" dist="38100" dir="2700000" algn="tl" rotWithShape="0">
                              <a:schemeClr val="accent5">
                                <a:lumMod val="60000"/>
                                <a:lumOff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1" i="1" cap="none" spc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5"/>
                          </a:solidFill>
                          <a:effectLst>
                            <a:outerShdw blurRad="12700" dist="38100" dir="2700000" algn="tl" rotWithShape="0">
                              <a:schemeClr val="accent5">
                                <a:lumMod val="60000"/>
                                <a:lumOff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5400" b="1" i="1" cap="none" spc="0" smtClean="0">
                              <a:ln w="9525">
                                <a:solidFill>
                                  <a:schemeClr val="bg1"/>
                                </a:solidFill>
                                <a:prstDash val="solid"/>
                              </a:ln>
                              <a:solidFill>
                                <a:schemeClr val="accent5"/>
                              </a:solidFill>
                              <a:effectLst>
                                <a:outerShdw blurRad="12700" dist="38100" dir="2700000" algn="tl" rotWithShape="0">
                                  <a:schemeClr val="accent5">
                                    <a:lumMod val="60000"/>
                                    <a:lumOff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1" i="1" cap="none" spc="0" smtClean="0">
                              <a:ln w="9525">
                                <a:solidFill>
                                  <a:schemeClr val="bg1"/>
                                </a:solidFill>
                                <a:prstDash val="solid"/>
                              </a:ln>
                              <a:solidFill>
                                <a:schemeClr val="accent5"/>
                              </a:solidFill>
                              <a:effectLst>
                                <a:outerShdw blurRad="12700" dist="38100" dir="2700000" algn="tl" rotWithShape="0">
                                  <a:schemeClr val="accent5">
                                    <a:lumMod val="60000"/>
                                    <a:lumOff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5400" b="1" i="1" cap="none" spc="0" smtClean="0">
                              <a:ln w="9525">
                                <a:solidFill>
                                  <a:schemeClr val="bg1"/>
                                </a:solidFill>
                                <a:prstDash val="solid"/>
                              </a:ln>
                              <a:solidFill>
                                <a:schemeClr val="accent5"/>
                              </a:solidFill>
                              <a:effectLst>
                                <a:outerShdw blurRad="12700" dist="38100" dir="2700000" algn="tl" rotWithShape="0">
                                  <a:schemeClr val="accent5">
                                    <a:lumMod val="60000"/>
                                    <a:lumOff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he-IL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569" y="2967335"/>
                <a:ext cx="300486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63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Ronen Rahamim</dc:creator>
  <cp:lastModifiedBy>Ronen Rahamim</cp:lastModifiedBy>
  <cp:revision>9</cp:revision>
  <dcterms:created xsi:type="dcterms:W3CDTF">2017-04-18T15:00:48Z</dcterms:created>
  <dcterms:modified xsi:type="dcterms:W3CDTF">2017-04-23T19:06:43Z</dcterms:modified>
</cp:coreProperties>
</file>