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66" r:id="rId5"/>
    <p:sldId id="267" r:id="rId6"/>
    <p:sldId id="264" r:id="rId7"/>
    <p:sldId id="263" r:id="rId8"/>
    <p:sldId id="265" r:id="rId9"/>
    <p:sldId id="261" r:id="rId10"/>
    <p:sldId id="262" r:id="rId11"/>
  </p:sldIdLst>
  <p:sldSz cx="9144000" cy="6858000" type="screen4x3"/>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94660"/>
  </p:normalViewPr>
  <p:slideViewPr>
    <p:cSldViewPr snapToGrid="0">
      <p:cViewPr>
        <p:scale>
          <a:sx n="100" d="100"/>
          <a:sy n="100" d="100"/>
        </p:scale>
        <p:origin x="874" y="-5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300" cy="511200"/>
          </a:xfrm>
          <a:prstGeom prst="rect">
            <a:avLst/>
          </a:prstGeom>
          <a:noFill/>
          <a:ln>
            <a:noFill/>
          </a:ln>
        </p:spPr>
        <p:txBody>
          <a:bodyPr spcFirstLastPara="1" wrap="square" lIns="99050" tIns="49525" rIns="99050" bIns="49525"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4024312" y="0"/>
            <a:ext cx="3078300" cy="511200"/>
          </a:xfrm>
          <a:prstGeom prst="rect">
            <a:avLst/>
          </a:prstGeom>
          <a:noFill/>
          <a:ln>
            <a:noFill/>
          </a:ln>
        </p:spPr>
        <p:txBody>
          <a:bodyPr spcFirstLastPara="1" wrap="square" lIns="99050" tIns="49525" rIns="99050" bIns="49525" anchor="t" anchorCtr="0">
            <a:noAutofit/>
          </a:bodyPr>
          <a:lstStyle>
            <a:lvl1pPr marR="0" lvl="0" algn="r" rtl="0">
              <a:lnSpc>
                <a:spcPct val="100000"/>
              </a:lnSpc>
              <a:spcBef>
                <a:spcPts val="0"/>
              </a:spcBef>
              <a:spcAft>
                <a:spcPts val="0"/>
              </a:spcAft>
              <a:buSzPts val="1400"/>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995362" y="768350"/>
            <a:ext cx="5113200" cy="3837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721850"/>
            <a:ext cx="3078300" cy="511200"/>
          </a:xfrm>
          <a:prstGeom prst="rect">
            <a:avLst/>
          </a:prstGeom>
          <a:noFill/>
          <a:ln>
            <a:noFill/>
          </a:ln>
        </p:spPr>
        <p:txBody>
          <a:bodyPr spcFirstLastPara="1" wrap="square" lIns="99050" tIns="49525" rIns="99050" bIns="49525"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a:t>
            </a:fld>
            <a:endParaRPr dirty="0"/>
          </a:p>
        </p:txBody>
      </p:sp>
    </p:spTree>
    <p:extLst>
      <p:ext uri="{BB962C8B-B14F-4D97-AF65-F5344CB8AC3E}">
        <p14:creationId xmlns:p14="http://schemas.microsoft.com/office/powerpoint/2010/main" val="36008981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6" name="Google Shape;86;p1: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87" name="Google Shape;87;p1: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56" name="Google Shape;156;p7: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57" name="Google Shape;157;p7: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10</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2: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01" name="Google Shape;101;p2: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2</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3: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12" name="Google Shape;112;p3: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3</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3: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12" name="Google Shape;112;p3: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4</a:t>
            </a:fld>
            <a:endParaRPr dirty="0"/>
          </a:p>
        </p:txBody>
      </p:sp>
    </p:spTree>
    <p:extLst>
      <p:ext uri="{BB962C8B-B14F-4D97-AF65-F5344CB8AC3E}">
        <p14:creationId xmlns:p14="http://schemas.microsoft.com/office/powerpoint/2010/main" val="1031675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3: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12" name="Google Shape;112;p3: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5</a:t>
            </a:fld>
            <a:endParaRPr dirty="0"/>
          </a:p>
        </p:txBody>
      </p:sp>
    </p:spTree>
    <p:extLst>
      <p:ext uri="{BB962C8B-B14F-4D97-AF65-F5344CB8AC3E}">
        <p14:creationId xmlns:p14="http://schemas.microsoft.com/office/powerpoint/2010/main" val="3752473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3: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12" name="Google Shape;112;p3: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6</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2" name="Google Shape;132;p5: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33" name="Google Shape;133;p5: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7</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2" name="Google Shape;132;p5: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33" name="Google Shape;133;p5: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8</a:t>
            </a:fld>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43" name="Google Shape;143;p6: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44" name="Google Shape;144;p6: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9</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9" name="Google Shape;19;p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20" name="Google Shape;20;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4" name="Google Shape;74;p11"/>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5" name="Google Shape;75;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6" name="Google Shape;76;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7" name="Google Shape;77;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81" name="Google Shape;81;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82" name="Google Shape;82;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83" name="Google Shape;83;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25" name="Google Shape;25;p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26" name="Google Shape;26;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1" name="Google Shape;31;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2" name="Google Shape;32;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5"/>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7" name="Google Shape;37;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8" name="Google Shape;38;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6"/>
          <p:cNvSpPr>
            <a:spLocks noGrp="1"/>
          </p:cNvSpPr>
          <p:nvPr>
            <p:ph type="pic" idx="2"/>
          </p:nvPr>
        </p:nvSpPr>
        <p:spPr>
          <a:xfrm>
            <a:off x="1792288" y="612775"/>
            <a:ext cx="5486400" cy="4114800"/>
          </a:xfrm>
          <a:prstGeom prst="rect">
            <a:avLst/>
          </a:prstGeom>
          <a:noFill/>
          <a:ln>
            <a:noFill/>
          </a:ln>
        </p:spPr>
      </p:sp>
      <p:sp>
        <p:nvSpPr>
          <p:cNvPr id="42" name="Google Shape;42;p6"/>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43" name="Google Shape;43;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44" name="Google Shape;44;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45" name="Google Shape;45;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49" name="Google Shape;49;p7"/>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50" name="Google Shape;50;p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51" name="Google Shape;51;p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52" name="Google Shape;52;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55" name="Google Shape;55;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56" name="Google Shape;56;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0" name="Google Shape;60;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1" name="Google Shape;61;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65" name="Google Shape;65;p10"/>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66" name="Google Shape;66;p10"/>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67" name="Google Shape;67;p10"/>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68" name="Google Shape;68;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9" name="Google Shape;69;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0" name="Google Shape;70;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a:stretch/>
        </p:blipFill>
        <p:spPr>
          <a:xfrm>
            <a:off x="2703830" y="3953372"/>
            <a:ext cx="3749040" cy="802640"/>
          </a:xfrm>
          <a:prstGeom prst="rect">
            <a:avLst/>
          </a:prstGeom>
          <a:noFill/>
          <a:ln>
            <a:noFill/>
          </a:ln>
        </p:spPr>
      </p:pic>
      <p:sp>
        <p:nvSpPr>
          <p:cNvPr id="90" name="Google Shape;90;p13"/>
          <p:cNvSpPr txBox="1"/>
          <p:nvPr/>
        </p:nvSpPr>
        <p:spPr>
          <a:xfrm>
            <a:off x="-7937" y="6503987"/>
            <a:ext cx="4587900" cy="3414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91" name="Google Shape;91;p13"/>
          <p:cNvSpPr txBox="1"/>
          <p:nvPr/>
        </p:nvSpPr>
        <p:spPr>
          <a:xfrm>
            <a:off x="3203575" y="6013450"/>
            <a:ext cx="2663700" cy="371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dirty="0">
                <a:solidFill>
                  <a:schemeClr val="dk1"/>
                </a:solidFill>
                <a:latin typeface="Times New Roman"/>
                <a:ea typeface="Times New Roman"/>
                <a:cs typeface="Times New Roman"/>
                <a:sym typeface="Times New Roman"/>
              </a:rPr>
              <a:t> FEBRUARY </a:t>
            </a:r>
            <a:r>
              <a:rPr lang="en-US" sz="1800" b="1" dirty="0">
                <a:solidFill>
                  <a:schemeClr val="dk1"/>
                </a:solidFill>
                <a:latin typeface="Times New Roman"/>
                <a:ea typeface="Times New Roman"/>
                <a:cs typeface="Times New Roman"/>
                <a:sym typeface="Times New Roman"/>
              </a:rPr>
              <a:t>20</a:t>
            </a:r>
            <a:r>
              <a:rPr lang="en-US" sz="1800" b="1" i="0" u="none" dirty="0">
                <a:solidFill>
                  <a:schemeClr val="dk1"/>
                </a:solidFill>
                <a:latin typeface="Times New Roman"/>
                <a:ea typeface="Times New Roman"/>
                <a:cs typeface="Times New Roman"/>
                <a:sym typeface="Times New Roman"/>
              </a:rPr>
              <a:t>, 202</a:t>
            </a:r>
            <a:r>
              <a:rPr lang="en-US" sz="1800" b="1" dirty="0">
                <a:solidFill>
                  <a:schemeClr val="dk1"/>
                </a:solidFill>
                <a:latin typeface="Times New Roman"/>
                <a:ea typeface="Times New Roman"/>
                <a:cs typeface="Times New Roman"/>
                <a:sym typeface="Times New Roman"/>
              </a:rPr>
              <a:t>4</a:t>
            </a:r>
            <a:endParaRPr dirty="0"/>
          </a:p>
        </p:txBody>
      </p:sp>
      <p:sp>
        <p:nvSpPr>
          <p:cNvPr id="92" name="Google Shape;92;p13"/>
          <p:cNvSpPr txBox="1"/>
          <p:nvPr/>
        </p:nvSpPr>
        <p:spPr>
          <a:xfrm>
            <a:off x="4578350" y="6503987"/>
            <a:ext cx="4559400" cy="3414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93" name="Google Shape;93;p13"/>
          <p:cNvSpPr txBox="1"/>
          <p:nvPr/>
        </p:nvSpPr>
        <p:spPr>
          <a:xfrm>
            <a:off x="582650" y="621747"/>
            <a:ext cx="799140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Times New Roman"/>
              <a:buNone/>
            </a:pPr>
            <a:r>
              <a:rPr lang="en-US" sz="2800" b="1" dirty="0">
                <a:solidFill>
                  <a:schemeClr val="dk1"/>
                </a:solidFill>
                <a:latin typeface="Times New Roman"/>
                <a:ea typeface="Times New Roman"/>
                <a:cs typeface="Times New Roman"/>
                <a:sym typeface="Times New Roman"/>
              </a:rPr>
              <a:t> CamAutoGUI</a:t>
            </a:r>
            <a:endParaRPr dirty="0"/>
          </a:p>
        </p:txBody>
      </p:sp>
      <p:sp>
        <p:nvSpPr>
          <p:cNvPr id="94" name="Google Shape;94;p13"/>
          <p:cNvSpPr txBox="1"/>
          <p:nvPr/>
        </p:nvSpPr>
        <p:spPr>
          <a:xfrm>
            <a:off x="1817464" y="1547448"/>
            <a:ext cx="5521772"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dirty="0">
                <a:solidFill>
                  <a:schemeClr val="dk1"/>
                </a:solidFill>
                <a:latin typeface="Times New Roman"/>
                <a:ea typeface="Times New Roman"/>
                <a:cs typeface="Times New Roman"/>
                <a:sym typeface="Times New Roman"/>
              </a:rPr>
              <a:t>HEMASUNDAR U		920221104016</a:t>
            </a:r>
            <a:endParaRPr sz="18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1" dirty="0">
                <a:solidFill>
                  <a:schemeClr val="dk1"/>
                </a:solidFill>
                <a:latin typeface="Times New Roman"/>
                <a:ea typeface="Times New Roman"/>
                <a:cs typeface="Times New Roman"/>
                <a:sym typeface="Times New Roman"/>
              </a:rPr>
              <a:t>KANISKA MP 			920221104020</a:t>
            </a:r>
            <a:endParaRPr sz="18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1" dirty="0">
                <a:solidFill>
                  <a:schemeClr val="dk1"/>
                </a:solidFill>
                <a:latin typeface="Times New Roman"/>
                <a:ea typeface="Times New Roman"/>
                <a:cs typeface="Times New Roman"/>
                <a:sym typeface="Times New Roman"/>
              </a:rPr>
              <a:t>THEJESH BHAGAVANTH G 	920221104052</a:t>
            </a:r>
            <a:endParaRPr lang="en-IN" sz="18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1" dirty="0">
                <a:solidFill>
                  <a:schemeClr val="dk1"/>
                </a:solidFill>
                <a:latin typeface="Times New Roman"/>
                <a:ea typeface="Times New Roman"/>
                <a:cs typeface="Times New Roman"/>
                <a:sym typeface="Times New Roman"/>
              </a:rPr>
              <a:t>SIBI S</a:t>
            </a:r>
            <a:r>
              <a:rPr lang="en-IN" sz="1800" b="1"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920221104046</a:t>
            </a:r>
            <a:endParaRPr lang="en-IN" sz="1800" b="1" dirty="0">
              <a:solidFill>
                <a:schemeClr val="dk1"/>
              </a:solidFill>
              <a:latin typeface="Times New Roman"/>
              <a:ea typeface="Times New Roman"/>
              <a:cs typeface="Times New Roman"/>
              <a:sym typeface="Times New Roman"/>
            </a:endParaRPr>
          </a:p>
        </p:txBody>
      </p:sp>
      <p:sp>
        <p:nvSpPr>
          <p:cNvPr id="95" name="Google Shape;95;p13"/>
          <p:cNvSpPr txBox="1"/>
          <p:nvPr/>
        </p:nvSpPr>
        <p:spPr>
          <a:xfrm>
            <a:off x="1977390" y="3018914"/>
            <a:ext cx="520192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dirty="0">
                <a:solidFill>
                  <a:schemeClr val="dk1"/>
                </a:solidFill>
                <a:latin typeface="Times New Roman"/>
                <a:ea typeface="Times New Roman"/>
                <a:cs typeface="Times New Roman"/>
                <a:sym typeface="Times New Roman"/>
              </a:rPr>
              <a:t>Department of</a:t>
            </a:r>
            <a:r>
              <a:rPr lang="en-US" sz="1800" b="1" dirty="0">
                <a:solidFill>
                  <a:schemeClr val="dk1"/>
                </a:solidFill>
                <a:latin typeface="Times New Roman"/>
                <a:ea typeface="Times New Roman"/>
                <a:cs typeface="Times New Roman"/>
                <a:sym typeface="Times New Roman"/>
              </a:rPr>
              <a:t> </a:t>
            </a:r>
            <a:r>
              <a:rPr lang="en-US" sz="1800" b="1" i="0" u="none" dirty="0">
                <a:solidFill>
                  <a:schemeClr val="dk1"/>
                </a:solidFill>
                <a:latin typeface="Times New Roman"/>
                <a:ea typeface="Times New Roman"/>
                <a:cs typeface="Times New Roman"/>
                <a:sym typeface="Times New Roman"/>
              </a:rPr>
              <a:t>Computer Science and Engineering</a:t>
            </a:r>
            <a:endParaRPr b="1" dirty="0"/>
          </a:p>
        </p:txBody>
      </p:sp>
      <p:sp>
        <p:nvSpPr>
          <p:cNvPr id="97" name="Google Shape;97;p13"/>
          <p:cNvSpPr txBox="1"/>
          <p:nvPr/>
        </p:nvSpPr>
        <p:spPr>
          <a:xfrm>
            <a:off x="2304300" y="4830148"/>
            <a:ext cx="4535400" cy="707846"/>
          </a:xfrm>
          <a:prstGeom prst="rect">
            <a:avLst/>
          </a:prstGeom>
          <a:noFill/>
          <a:ln>
            <a:noFill/>
          </a:ln>
        </p:spPr>
        <p:txBody>
          <a:bodyPr spcFirstLastPara="1" wrap="square" lIns="91425" tIns="45700" rIns="91425" bIns="45700" anchor="t" anchorCtr="0">
            <a:spAutoFit/>
          </a:bodyPr>
          <a:lstStyle/>
          <a:p>
            <a:pPr lvl="0" algn="ctr">
              <a:buClr>
                <a:schemeClr val="dk1"/>
              </a:buClr>
              <a:buSzPts val="1800"/>
            </a:pPr>
            <a:endParaRPr lang="it-IT" sz="2000" b="1" dirty="0">
              <a:solidFill>
                <a:schemeClr val="dk1"/>
              </a:solidFill>
              <a:latin typeface="Times New Roman"/>
              <a:ea typeface="Times New Roman"/>
              <a:cs typeface="Times New Roman"/>
              <a:sym typeface="Times New Roman"/>
            </a:endParaRPr>
          </a:p>
          <a:p>
            <a:pPr lvl="0" algn="ctr">
              <a:buClr>
                <a:schemeClr val="dk1"/>
              </a:buClr>
              <a:buSzPts val="1800"/>
            </a:pPr>
            <a:r>
              <a:rPr lang="it-IT" sz="2000" b="1" dirty="0">
                <a:solidFill>
                  <a:schemeClr val="dk1"/>
                </a:solidFill>
                <a:latin typeface="Times New Roman"/>
                <a:ea typeface="Times New Roman"/>
                <a:cs typeface="Times New Roman"/>
                <a:sym typeface="Times New Roman"/>
              </a:rPr>
              <a:t>AMD Pervasive AI Developer Contest</a:t>
            </a:r>
            <a:endParaRPr sz="2000"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9"/>
          <p:cNvSpPr txBox="1"/>
          <p:nvPr/>
        </p:nvSpPr>
        <p:spPr>
          <a:xfrm>
            <a:off x="1353457" y="1543730"/>
            <a:ext cx="6858000" cy="30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9600"/>
              <a:buFont typeface="Times New Roman"/>
              <a:buNone/>
            </a:pPr>
            <a:r>
              <a:rPr lang="en-US" sz="9600" b="1" i="0" u="none" dirty="0">
                <a:solidFill>
                  <a:srgbClr val="92D050"/>
                </a:solidFill>
                <a:latin typeface="Times New Roman"/>
                <a:ea typeface="Times New Roman"/>
                <a:cs typeface="Times New Roman"/>
                <a:sym typeface="Times New Roman"/>
              </a:rPr>
              <a:t>THANK </a:t>
            </a:r>
            <a:r>
              <a:rPr lang="en-US" sz="9600" b="1" i="0" u="none" dirty="0">
                <a:solidFill>
                  <a:srgbClr val="00B0F0"/>
                </a:solidFill>
                <a:latin typeface="Times New Roman"/>
                <a:ea typeface="Times New Roman"/>
                <a:cs typeface="Times New Roman"/>
                <a:sym typeface="Times New Roman"/>
              </a:rPr>
              <a:t>YOU</a:t>
            </a:r>
            <a:endParaRPr dirty="0"/>
          </a:p>
        </p:txBody>
      </p:sp>
      <p:sp>
        <p:nvSpPr>
          <p:cNvPr id="160" name="Google Shape;160;p19"/>
          <p:cNvSpPr txBox="1"/>
          <p:nvPr/>
        </p:nvSpPr>
        <p:spPr>
          <a:xfrm>
            <a:off x="-7937" y="6503987"/>
            <a:ext cx="4587900" cy="3414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161" name="Google Shape;161;p19"/>
          <p:cNvSpPr txBox="1"/>
          <p:nvPr/>
        </p:nvSpPr>
        <p:spPr>
          <a:xfrm>
            <a:off x="4578350" y="6503987"/>
            <a:ext cx="4559400" cy="3414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
          <p:cNvPicPr preferRelativeResize="0"/>
          <p:nvPr/>
        </p:nvPicPr>
        <p:blipFill rotWithShape="1">
          <a:blip r:embed="rId3">
            <a:alphaModFix/>
          </a:blip>
          <a:srcRect/>
          <a:stretch/>
        </p:blipFill>
        <p:spPr>
          <a:xfrm>
            <a:off x="2873057" y="6073775"/>
            <a:ext cx="3448050" cy="771525"/>
          </a:xfrm>
          <a:prstGeom prst="rect">
            <a:avLst/>
          </a:prstGeom>
          <a:noFill/>
          <a:ln>
            <a:noFill/>
          </a:ln>
        </p:spPr>
      </p:pic>
      <p:sp>
        <p:nvSpPr>
          <p:cNvPr id="165" name="Google Shape;165;p1"/>
          <p:cNvSpPr txBox="1"/>
          <p:nvPr/>
        </p:nvSpPr>
        <p:spPr>
          <a:xfrm>
            <a:off x="0" y="60737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Times New Roman"/>
              <a:buNone/>
            </a:pPr>
            <a:r>
              <a:rPr lang="en-US" b="1" i="0" u="none" strike="noStrike" cap="none" dirty="0">
                <a:solidFill>
                  <a:schemeClr val="bg1"/>
                </a:solidFill>
                <a:latin typeface="Times New Roman"/>
                <a:cs typeface="Times New Roman"/>
                <a:sym typeface="Times New Roman"/>
              </a:rPr>
              <a:t>CamAutoGUI</a:t>
            </a:r>
            <a:endParaRPr b="0" i="0" u="none" strike="noStrike" cap="none" dirty="0">
              <a:solidFill>
                <a:schemeClr val="bg1"/>
              </a:solidFill>
              <a:sym typeface="Arial"/>
            </a:endParaRPr>
          </a:p>
        </p:txBody>
      </p:sp>
      <p:sp>
        <p:nvSpPr>
          <p:cNvPr id="166" name="Google Shape;166;p1"/>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strike="noStrike" cap="none" dirty="0">
                <a:solidFill>
                  <a:srgbClr val="FFFFFF"/>
                </a:solidFill>
                <a:latin typeface="Times New Roman"/>
                <a:ea typeface="Times New Roman"/>
                <a:cs typeface="Times New Roman"/>
                <a:sym typeface="Times New Roman"/>
              </a:rPr>
              <a:t>Page 2</a:t>
            </a:r>
            <a:endParaRPr sz="1400" b="0" i="0" u="none" strike="noStrike" cap="none" dirty="0">
              <a:solidFill>
                <a:srgbClr val="000000"/>
              </a:solidFill>
              <a:latin typeface="Arial"/>
              <a:ea typeface="Arial"/>
              <a:cs typeface="Arial"/>
              <a:sym typeface="Arial"/>
            </a:endParaRPr>
          </a:p>
        </p:txBody>
      </p:sp>
      <p:cxnSp>
        <p:nvCxnSpPr>
          <p:cNvPr id="167" name="Google Shape;167;p1"/>
          <p:cNvCxnSpPr/>
          <p:nvPr/>
        </p:nvCxnSpPr>
        <p:spPr>
          <a:xfrm>
            <a:off x="0" y="6073775"/>
            <a:ext cx="9144000" cy="0"/>
          </a:xfrm>
          <a:prstGeom prst="straightConnector1">
            <a:avLst/>
          </a:prstGeom>
          <a:noFill/>
          <a:ln w="9525" cap="flat" cmpd="sng">
            <a:solidFill>
              <a:srgbClr val="4A7EBB"/>
            </a:solidFill>
            <a:prstDash val="solid"/>
            <a:miter lim="800000"/>
            <a:headEnd type="none" w="sm" len="sm"/>
            <a:tailEnd type="none" w="sm" len="sm"/>
          </a:ln>
        </p:spPr>
      </p:cxnSp>
      <p:sp>
        <p:nvSpPr>
          <p:cNvPr id="168" name="Google Shape;168;p1"/>
          <p:cNvSpPr txBox="1"/>
          <p:nvPr/>
        </p:nvSpPr>
        <p:spPr>
          <a:xfrm>
            <a:off x="-23812" y="0"/>
            <a:ext cx="9167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US" sz="3200" b="1" dirty="0">
                <a:solidFill>
                  <a:srgbClr val="FFFFFF"/>
                </a:solidFill>
                <a:latin typeface="Times New Roman"/>
                <a:cs typeface="Times New Roman"/>
                <a:sym typeface="Times New Roman"/>
              </a:rPr>
              <a:t>INTRODUCTION</a:t>
            </a:r>
            <a:endParaRPr sz="3200" b="0" i="0" u="none" strike="noStrike" cap="none" dirty="0">
              <a:solidFill>
                <a:srgbClr val="000000"/>
              </a:solidFill>
              <a:sym typeface="Arial"/>
            </a:endParaRPr>
          </a:p>
        </p:txBody>
      </p:sp>
      <p:sp>
        <p:nvSpPr>
          <p:cNvPr id="2" name="TextBox 1">
            <a:extLst>
              <a:ext uri="{FF2B5EF4-FFF2-40B4-BE49-F238E27FC236}">
                <a16:creationId xmlns:a16="http://schemas.microsoft.com/office/drawing/2014/main" id="{EA613AAC-FDAC-E22B-A5C3-A882964DE411}"/>
              </a:ext>
            </a:extLst>
          </p:cNvPr>
          <p:cNvSpPr txBox="1"/>
          <p:nvPr/>
        </p:nvSpPr>
        <p:spPr>
          <a:xfrm>
            <a:off x="155871" y="925899"/>
            <a:ext cx="8808334" cy="3108543"/>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Abstract:</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pPr algn="just"/>
            <a:r>
              <a:rPr lang="en-US" sz="2400" b="1" dirty="0">
                <a:latin typeface="Calibri" panose="020F0502020204030204" pitchFamily="34" charset="0"/>
                <a:ea typeface="Calibri" panose="020F0502020204030204" pitchFamily="34" charset="0"/>
                <a:cs typeface="Calibri" panose="020F0502020204030204" pitchFamily="34" charset="0"/>
              </a:rPr>
              <a:t>	CamAutoGUI</a:t>
            </a:r>
            <a:r>
              <a:rPr lang="en-US" sz="2400" dirty="0">
                <a:latin typeface="Calibri" panose="020F0502020204030204" pitchFamily="34" charset="0"/>
                <a:ea typeface="Calibri" panose="020F0502020204030204" pitchFamily="34" charset="0"/>
                <a:cs typeface="Calibri" panose="020F0502020204030204" pitchFamily="34" charset="0"/>
              </a:rPr>
              <a:t> is a Python GUI project enabling hands-free mouse control via computer vision. Users define screen regions, and the application tracks objects or gestures within these areas, simulating mouse movements and clicks. Designed for convenience and accessibility, it offers efficient control for presentations, gaming, and accessibility aids.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1036" name="Picture 12" descr="How to Control the Dino Game with Hand Gesture? - Shiksha Online">
            <a:extLst>
              <a:ext uri="{FF2B5EF4-FFF2-40B4-BE49-F238E27FC236}">
                <a16:creationId xmlns:a16="http://schemas.microsoft.com/office/drawing/2014/main" id="{7DCC086E-E366-B6A5-CDBE-69F120C7C0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1962"/>
          <a:stretch/>
        </p:blipFill>
        <p:spPr bwMode="auto">
          <a:xfrm>
            <a:off x="348989" y="4202563"/>
            <a:ext cx="2524068"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ediaPipe with Python for Dummies | by Sujoy Kumar Goswami | MLearning.ai |  Medium">
            <a:extLst>
              <a:ext uri="{FF2B5EF4-FFF2-40B4-BE49-F238E27FC236}">
                <a16:creationId xmlns:a16="http://schemas.microsoft.com/office/drawing/2014/main" id="{1362112E-F9CF-E7B8-DF5C-17D4AA50B5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2635" y="4607573"/>
            <a:ext cx="3267979" cy="8871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oannis / The Attentive Cursor Dataset · GitLab">
            <a:extLst>
              <a:ext uri="{FF2B5EF4-FFF2-40B4-BE49-F238E27FC236}">
                <a16:creationId xmlns:a16="http://schemas.microsoft.com/office/drawing/2014/main" id="{49DF6CE4-2D4D-7140-3926-50627FA1F9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0614" y="4366914"/>
            <a:ext cx="2343814" cy="12679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0" y="0"/>
            <a:ext cx="9144000" cy="7923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2800"/>
              <a:buFont typeface="Times New Roman"/>
              <a:buNone/>
            </a:pPr>
            <a:r>
              <a:rPr lang="en-US" sz="3200" b="1" dirty="0">
                <a:solidFill>
                  <a:schemeClr val="bg1"/>
                </a:solidFill>
                <a:latin typeface="Times New Roman" pitchFamily="18" charset="0"/>
                <a:cs typeface="Times New Roman" pitchFamily="18" charset="0"/>
              </a:rPr>
              <a:t>OBJECTIVE,  SCOPE OF THE WORK</a:t>
            </a:r>
            <a:endParaRPr sz="3200" b="1" dirty="0">
              <a:solidFill>
                <a:schemeClr val="bg1"/>
              </a:solidFill>
              <a:latin typeface="Times New Roman" pitchFamily="18" charset="0"/>
              <a:cs typeface="Times New Roman" pitchFamily="18" charset="0"/>
            </a:endParaRPr>
          </a:p>
        </p:txBody>
      </p:sp>
      <p:sp>
        <p:nvSpPr>
          <p:cNvPr id="115" name="Google Shape;115;p15"/>
          <p:cNvSpPr txBox="1"/>
          <p:nvPr/>
        </p:nvSpPr>
        <p:spPr>
          <a:xfrm>
            <a:off x="0" y="60737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lvl="0" algn="ctr">
              <a:buClr>
                <a:schemeClr val="dk1"/>
              </a:buClr>
              <a:buSzPts val="1600"/>
            </a:pPr>
            <a:r>
              <a:rPr lang="en-US" b="1" i="0" u="none" strike="noStrike" cap="none" dirty="0">
                <a:solidFill>
                  <a:schemeClr val="bg1"/>
                </a:solidFill>
                <a:latin typeface="Times New Roman"/>
                <a:cs typeface="Times New Roman"/>
                <a:sym typeface="Times New Roman"/>
              </a:rPr>
              <a:t>CamAutoGUI</a:t>
            </a:r>
            <a:endParaRPr lang="en-US" dirty="0"/>
          </a:p>
        </p:txBody>
      </p:sp>
      <p:pic>
        <p:nvPicPr>
          <p:cNvPr id="116" name="Google Shape;116;p15"/>
          <p:cNvPicPr preferRelativeResize="0"/>
          <p:nvPr/>
        </p:nvPicPr>
        <p:blipFill rotWithShape="1">
          <a:blip r:embed="rId3">
            <a:alphaModFix/>
          </a:blip>
          <a:srcRect/>
          <a:stretch/>
        </p:blipFill>
        <p:spPr>
          <a:xfrm>
            <a:off x="2852737" y="6073775"/>
            <a:ext cx="3448050" cy="771525"/>
          </a:xfrm>
          <a:prstGeom prst="rect">
            <a:avLst/>
          </a:prstGeom>
          <a:noFill/>
          <a:ln>
            <a:noFill/>
          </a:ln>
        </p:spPr>
      </p:pic>
      <p:sp>
        <p:nvSpPr>
          <p:cNvPr id="117" name="Google Shape;117;p15"/>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dirty="0">
                <a:solidFill>
                  <a:srgbClr val="FFFFFF"/>
                </a:solidFill>
                <a:latin typeface="Times New Roman"/>
                <a:ea typeface="Times New Roman"/>
                <a:cs typeface="Times New Roman"/>
                <a:sym typeface="Times New Roman"/>
              </a:rPr>
              <a:t>Page 3</a:t>
            </a:r>
            <a:endParaRPr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0" y="0"/>
            <a:ext cx="9144000" cy="7923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2800"/>
              <a:buFont typeface="Times New Roman"/>
              <a:buNone/>
            </a:pPr>
            <a:r>
              <a:rPr lang="en-US" sz="3200" b="1" dirty="0">
                <a:solidFill>
                  <a:schemeClr val="bg1"/>
                </a:solidFill>
                <a:latin typeface="Times New Roman" pitchFamily="18" charset="0"/>
                <a:cs typeface="Times New Roman" pitchFamily="18" charset="0"/>
              </a:rPr>
              <a:t>EXISTING WORK</a:t>
            </a:r>
            <a:endParaRPr sz="3200" b="1" dirty="0">
              <a:solidFill>
                <a:schemeClr val="bg1"/>
              </a:solidFill>
              <a:latin typeface="Times New Roman" pitchFamily="18" charset="0"/>
              <a:cs typeface="Times New Roman" pitchFamily="18" charset="0"/>
            </a:endParaRPr>
          </a:p>
        </p:txBody>
      </p:sp>
      <p:sp>
        <p:nvSpPr>
          <p:cNvPr id="115" name="Google Shape;115;p15"/>
          <p:cNvSpPr txBox="1"/>
          <p:nvPr/>
        </p:nvSpPr>
        <p:spPr>
          <a:xfrm>
            <a:off x="0" y="60737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lvl="0" algn="ctr">
              <a:buClr>
                <a:schemeClr val="dk1"/>
              </a:buClr>
              <a:buSzPts val="1600"/>
            </a:pPr>
            <a:r>
              <a:rPr lang="en-US" b="1" i="0" u="none" strike="noStrike" cap="none" dirty="0">
                <a:solidFill>
                  <a:schemeClr val="bg1"/>
                </a:solidFill>
                <a:latin typeface="Times New Roman"/>
                <a:cs typeface="Times New Roman"/>
                <a:sym typeface="Times New Roman"/>
              </a:rPr>
              <a:t>CamAutoGUI</a:t>
            </a:r>
            <a:endParaRPr lang="en-US" dirty="0"/>
          </a:p>
        </p:txBody>
      </p:sp>
      <p:pic>
        <p:nvPicPr>
          <p:cNvPr id="116" name="Google Shape;116;p15"/>
          <p:cNvPicPr preferRelativeResize="0"/>
          <p:nvPr/>
        </p:nvPicPr>
        <p:blipFill rotWithShape="1">
          <a:blip r:embed="rId3">
            <a:alphaModFix/>
          </a:blip>
          <a:srcRect/>
          <a:stretch/>
        </p:blipFill>
        <p:spPr>
          <a:xfrm>
            <a:off x="2852737" y="6073775"/>
            <a:ext cx="3448050" cy="771525"/>
          </a:xfrm>
          <a:prstGeom prst="rect">
            <a:avLst/>
          </a:prstGeom>
          <a:noFill/>
          <a:ln>
            <a:noFill/>
          </a:ln>
        </p:spPr>
      </p:pic>
      <p:sp>
        <p:nvSpPr>
          <p:cNvPr id="117" name="Google Shape;117;p15"/>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dirty="0">
                <a:solidFill>
                  <a:srgbClr val="FFFFFF"/>
                </a:solidFill>
                <a:latin typeface="Times New Roman"/>
                <a:ea typeface="Times New Roman"/>
                <a:cs typeface="Times New Roman"/>
                <a:sym typeface="Times New Roman"/>
              </a:rPr>
              <a:t>Page 3</a:t>
            </a:r>
            <a:endParaRPr dirty="0"/>
          </a:p>
        </p:txBody>
      </p:sp>
    </p:spTree>
    <p:extLst>
      <p:ext uri="{BB962C8B-B14F-4D97-AF65-F5344CB8AC3E}">
        <p14:creationId xmlns:p14="http://schemas.microsoft.com/office/powerpoint/2010/main" val="107352262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0" y="0"/>
            <a:ext cx="9144000" cy="7923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2800"/>
              <a:buFont typeface="Times New Roman"/>
              <a:buNone/>
            </a:pPr>
            <a:r>
              <a:rPr lang="en-US" sz="3200" b="1" dirty="0">
                <a:solidFill>
                  <a:schemeClr val="bg1"/>
                </a:solidFill>
                <a:latin typeface="Times New Roman" pitchFamily="18" charset="0"/>
                <a:cs typeface="Times New Roman" pitchFamily="18" charset="0"/>
              </a:rPr>
              <a:t>PROPOSED WORK AND ITS ADVANTAGES</a:t>
            </a:r>
            <a:endParaRPr sz="3200" b="1" dirty="0">
              <a:solidFill>
                <a:schemeClr val="bg1"/>
              </a:solidFill>
              <a:latin typeface="Times New Roman" pitchFamily="18" charset="0"/>
              <a:cs typeface="Times New Roman" pitchFamily="18" charset="0"/>
            </a:endParaRPr>
          </a:p>
        </p:txBody>
      </p:sp>
      <p:sp>
        <p:nvSpPr>
          <p:cNvPr id="115" name="Google Shape;115;p15"/>
          <p:cNvSpPr txBox="1"/>
          <p:nvPr/>
        </p:nvSpPr>
        <p:spPr>
          <a:xfrm>
            <a:off x="0" y="60737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lvl="0" algn="ctr">
              <a:buClr>
                <a:schemeClr val="dk1"/>
              </a:buClr>
              <a:buSzPts val="1600"/>
            </a:pPr>
            <a:r>
              <a:rPr lang="en-US" b="1" i="0" u="none" strike="noStrike" cap="none" dirty="0">
                <a:solidFill>
                  <a:schemeClr val="bg1"/>
                </a:solidFill>
                <a:latin typeface="Times New Roman"/>
                <a:cs typeface="Times New Roman"/>
                <a:sym typeface="Times New Roman"/>
              </a:rPr>
              <a:t>CamAutoGUI</a:t>
            </a:r>
            <a:endParaRPr lang="en-US" dirty="0"/>
          </a:p>
        </p:txBody>
      </p:sp>
      <p:pic>
        <p:nvPicPr>
          <p:cNvPr id="116" name="Google Shape;116;p15"/>
          <p:cNvPicPr preferRelativeResize="0"/>
          <p:nvPr/>
        </p:nvPicPr>
        <p:blipFill rotWithShape="1">
          <a:blip r:embed="rId3">
            <a:alphaModFix/>
          </a:blip>
          <a:srcRect/>
          <a:stretch/>
        </p:blipFill>
        <p:spPr>
          <a:xfrm>
            <a:off x="2852737" y="6073775"/>
            <a:ext cx="3448050" cy="771525"/>
          </a:xfrm>
          <a:prstGeom prst="rect">
            <a:avLst/>
          </a:prstGeom>
          <a:noFill/>
          <a:ln>
            <a:noFill/>
          </a:ln>
        </p:spPr>
      </p:pic>
      <p:sp>
        <p:nvSpPr>
          <p:cNvPr id="117" name="Google Shape;117;p15"/>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dirty="0">
                <a:solidFill>
                  <a:srgbClr val="FFFFFF"/>
                </a:solidFill>
                <a:latin typeface="Times New Roman"/>
                <a:ea typeface="Times New Roman"/>
                <a:cs typeface="Times New Roman"/>
                <a:sym typeface="Times New Roman"/>
              </a:rPr>
              <a:t>Page 3</a:t>
            </a:r>
            <a:endParaRPr dirty="0"/>
          </a:p>
        </p:txBody>
      </p:sp>
    </p:spTree>
    <p:extLst>
      <p:ext uri="{BB962C8B-B14F-4D97-AF65-F5344CB8AC3E}">
        <p14:creationId xmlns:p14="http://schemas.microsoft.com/office/powerpoint/2010/main" val="178853392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0" y="7122"/>
            <a:ext cx="9144000" cy="7923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2800"/>
              <a:buFont typeface="Times New Roman"/>
              <a:buNone/>
            </a:pPr>
            <a:r>
              <a:rPr lang="en-US" sz="3200" b="1" dirty="0">
                <a:solidFill>
                  <a:schemeClr val="bg1"/>
                </a:solidFill>
                <a:latin typeface="Times New Roman" pitchFamily="18" charset="0"/>
                <a:cs typeface="Times New Roman" pitchFamily="18" charset="0"/>
              </a:rPr>
              <a:t>BLOCK DIAGRAM</a:t>
            </a:r>
            <a:endParaRPr sz="3200" b="1" dirty="0">
              <a:solidFill>
                <a:schemeClr val="bg1"/>
              </a:solidFill>
              <a:latin typeface="Times New Roman" pitchFamily="18" charset="0"/>
              <a:cs typeface="Times New Roman" pitchFamily="18" charset="0"/>
            </a:endParaRPr>
          </a:p>
        </p:txBody>
      </p:sp>
      <p:sp>
        <p:nvSpPr>
          <p:cNvPr id="115" name="Google Shape;115;p15"/>
          <p:cNvSpPr txBox="1"/>
          <p:nvPr/>
        </p:nvSpPr>
        <p:spPr>
          <a:xfrm>
            <a:off x="0" y="60737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lvl="0" algn="ctr">
              <a:buClr>
                <a:schemeClr val="dk1"/>
              </a:buClr>
              <a:buSzPts val="1600"/>
            </a:pPr>
            <a:r>
              <a:rPr lang="en-US" b="1" i="0" u="none" strike="noStrike" cap="none" dirty="0">
                <a:solidFill>
                  <a:schemeClr val="bg1"/>
                </a:solidFill>
                <a:latin typeface="Times New Roman"/>
                <a:cs typeface="Times New Roman"/>
                <a:sym typeface="Times New Roman"/>
              </a:rPr>
              <a:t>CamAutoGUI</a:t>
            </a:r>
            <a:endParaRPr lang="en-US" dirty="0"/>
          </a:p>
        </p:txBody>
      </p:sp>
      <p:pic>
        <p:nvPicPr>
          <p:cNvPr id="116" name="Google Shape;116;p15"/>
          <p:cNvPicPr preferRelativeResize="0"/>
          <p:nvPr/>
        </p:nvPicPr>
        <p:blipFill rotWithShape="1">
          <a:blip r:embed="rId3">
            <a:alphaModFix/>
          </a:blip>
          <a:srcRect/>
          <a:stretch/>
        </p:blipFill>
        <p:spPr>
          <a:xfrm>
            <a:off x="2852737" y="6073775"/>
            <a:ext cx="3448050" cy="771525"/>
          </a:xfrm>
          <a:prstGeom prst="rect">
            <a:avLst/>
          </a:prstGeom>
          <a:noFill/>
          <a:ln>
            <a:noFill/>
          </a:ln>
        </p:spPr>
      </p:pic>
      <p:sp>
        <p:nvSpPr>
          <p:cNvPr id="117" name="Google Shape;117;p15"/>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dirty="0">
                <a:solidFill>
                  <a:srgbClr val="FFFFFF"/>
                </a:solidFill>
                <a:latin typeface="Times New Roman"/>
                <a:ea typeface="Times New Roman"/>
                <a:cs typeface="Times New Roman"/>
                <a:sym typeface="Times New Roman"/>
              </a:rPr>
              <a:t>Page 4</a:t>
            </a:r>
            <a:endParaRPr dirty="0"/>
          </a:p>
        </p:txBody>
      </p:sp>
      <p:sp>
        <p:nvSpPr>
          <p:cNvPr id="3" name="Rectangle: Rounded Corners 2">
            <a:extLst>
              <a:ext uri="{FF2B5EF4-FFF2-40B4-BE49-F238E27FC236}">
                <a16:creationId xmlns:a16="http://schemas.microsoft.com/office/drawing/2014/main" id="{945EA55A-4608-5D79-9E63-A2ECA9CFDABA}"/>
              </a:ext>
            </a:extLst>
          </p:cNvPr>
          <p:cNvSpPr/>
          <p:nvPr/>
        </p:nvSpPr>
        <p:spPr>
          <a:xfrm>
            <a:off x="3997960" y="1026160"/>
            <a:ext cx="1148080" cy="314960"/>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sp>
        <p:nvSpPr>
          <p:cNvPr id="4" name="Rectangle: Rounded Corners 3">
            <a:extLst>
              <a:ext uri="{FF2B5EF4-FFF2-40B4-BE49-F238E27FC236}">
                <a16:creationId xmlns:a16="http://schemas.microsoft.com/office/drawing/2014/main" id="{712C6B05-D72A-252B-6278-60B7A90BD0C1}"/>
              </a:ext>
            </a:extLst>
          </p:cNvPr>
          <p:cNvSpPr/>
          <p:nvPr/>
        </p:nvSpPr>
        <p:spPr>
          <a:xfrm>
            <a:off x="3997960" y="5633720"/>
            <a:ext cx="1148080" cy="314960"/>
          </a:xfrm>
          <a:prstGeom prst="roundRect">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STOP</a:t>
            </a:r>
            <a:endParaRPr lang="en-IN" dirty="0">
              <a:solidFill>
                <a:schemeClr val="bg1"/>
              </a:solidFill>
            </a:endParaRPr>
          </a:p>
        </p:txBody>
      </p:sp>
      <p:grpSp>
        <p:nvGrpSpPr>
          <p:cNvPr id="6" name="Group 5">
            <a:extLst>
              <a:ext uri="{FF2B5EF4-FFF2-40B4-BE49-F238E27FC236}">
                <a16:creationId xmlns:a16="http://schemas.microsoft.com/office/drawing/2014/main" id="{B5502E7C-C01F-D324-B464-329588AD6247}"/>
              </a:ext>
            </a:extLst>
          </p:cNvPr>
          <p:cNvGrpSpPr/>
          <p:nvPr/>
        </p:nvGrpSpPr>
        <p:grpSpPr>
          <a:xfrm>
            <a:off x="3388995" y="1734722"/>
            <a:ext cx="2366009" cy="568705"/>
            <a:chOff x="3281680" y="1841562"/>
            <a:chExt cx="2985769" cy="667703"/>
          </a:xfrm>
        </p:grpSpPr>
        <p:sp>
          <p:nvSpPr>
            <p:cNvPr id="5" name="Flowchart: Process 4">
              <a:extLst>
                <a:ext uri="{FF2B5EF4-FFF2-40B4-BE49-F238E27FC236}">
                  <a16:creationId xmlns:a16="http://schemas.microsoft.com/office/drawing/2014/main" id="{ABF53B1A-CF52-B51F-C501-6F0562133F35}"/>
                </a:ext>
              </a:extLst>
            </p:cNvPr>
            <p:cNvSpPr/>
            <p:nvPr/>
          </p:nvSpPr>
          <p:spPr>
            <a:xfrm>
              <a:off x="3281680" y="1841562"/>
              <a:ext cx="2985769" cy="667703"/>
            </a:xfrm>
            <a:prstGeom prst="flowChartProcess">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r>
                <a:rPr lang="en-US" dirty="0"/>
                <a:t>GET CAMERA FEED</a:t>
              </a:r>
              <a:endParaRPr lang="en-IN" dirty="0"/>
            </a:p>
          </p:txBody>
        </p:sp>
        <p:pic>
          <p:nvPicPr>
            <p:cNvPr id="2054" name="Picture 6">
              <a:extLst>
                <a:ext uri="{FF2B5EF4-FFF2-40B4-BE49-F238E27FC236}">
                  <a16:creationId xmlns:a16="http://schemas.microsoft.com/office/drawing/2014/main" id="{14FCCE6F-1322-A60A-219B-D742667B8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8480" y="1871967"/>
              <a:ext cx="628649" cy="6286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B1321544-1363-7F78-075E-30339A47C344}"/>
              </a:ext>
            </a:extLst>
          </p:cNvPr>
          <p:cNvGrpSpPr/>
          <p:nvPr/>
        </p:nvGrpSpPr>
        <p:grpSpPr>
          <a:xfrm>
            <a:off x="3209353" y="2657427"/>
            <a:ext cx="2725292" cy="664560"/>
            <a:chOff x="3029713" y="2757011"/>
            <a:chExt cx="2725292" cy="664560"/>
          </a:xfrm>
        </p:grpSpPr>
        <p:sp>
          <p:nvSpPr>
            <p:cNvPr id="8" name="Flowchart: Process 7">
              <a:extLst>
                <a:ext uri="{FF2B5EF4-FFF2-40B4-BE49-F238E27FC236}">
                  <a16:creationId xmlns:a16="http://schemas.microsoft.com/office/drawing/2014/main" id="{90B9DBFD-0CF4-EFEA-AE9C-C20545B5B8A2}"/>
                </a:ext>
              </a:extLst>
            </p:cNvPr>
            <p:cNvSpPr/>
            <p:nvPr/>
          </p:nvSpPr>
          <p:spPr>
            <a:xfrm>
              <a:off x="3029713" y="2757011"/>
              <a:ext cx="2725292" cy="664560"/>
            </a:xfrm>
            <a:prstGeom prst="flowChartProcess">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r>
                <a:rPr lang="en-US" dirty="0"/>
                <a:t>AI Model (Media Pipe)</a:t>
              </a:r>
            </a:p>
            <a:p>
              <a:r>
                <a:rPr lang="en-US" dirty="0"/>
                <a:t>Uses TensorFlow Lite</a:t>
              </a:r>
              <a:endParaRPr lang="en-IN" dirty="0"/>
            </a:p>
          </p:txBody>
        </p:sp>
        <p:pic>
          <p:nvPicPr>
            <p:cNvPr id="2058" name="Picture 10">
              <a:extLst>
                <a:ext uri="{FF2B5EF4-FFF2-40B4-BE49-F238E27FC236}">
                  <a16:creationId xmlns:a16="http://schemas.microsoft.com/office/drawing/2014/main" id="{D97E3F42-9FB6-FB58-1AF6-AE7A6E55C4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888" y="2786439"/>
              <a:ext cx="592861" cy="6057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39FD975A-722D-75D0-C7D4-B81FA87465EE}"/>
              </a:ext>
            </a:extLst>
          </p:cNvPr>
          <p:cNvGrpSpPr/>
          <p:nvPr/>
        </p:nvGrpSpPr>
        <p:grpSpPr>
          <a:xfrm>
            <a:off x="2892409" y="3675987"/>
            <a:ext cx="3359179" cy="721812"/>
            <a:chOff x="3209352" y="3760626"/>
            <a:chExt cx="3448049" cy="771524"/>
          </a:xfrm>
        </p:grpSpPr>
        <p:sp>
          <p:nvSpPr>
            <p:cNvPr id="15" name="Flowchart: Process 14">
              <a:extLst>
                <a:ext uri="{FF2B5EF4-FFF2-40B4-BE49-F238E27FC236}">
                  <a16:creationId xmlns:a16="http://schemas.microsoft.com/office/drawing/2014/main" id="{A35B2558-24DE-E3C0-EA51-8693F2A444FD}"/>
                </a:ext>
              </a:extLst>
            </p:cNvPr>
            <p:cNvSpPr/>
            <p:nvPr/>
          </p:nvSpPr>
          <p:spPr>
            <a:xfrm>
              <a:off x="3209352" y="3760626"/>
              <a:ext cx="3448049" cy="771524"/>
            </a:xfrm>
            <a:prstGeom prst="flowChartProcess">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r>
                <a:rPr lang="en-US" dirty="0"/>
                <a:t>Track Hand &amp; Get Co-Ordinates</a:t>
              </a:r>
              <a:endParaRPr lang="en-IN" dirty="0"/>
            </a:p>
          </p:txBody>
        </p:sp>
        <p:pic>
          <p:nvPicPr>
            <p:cNvPr id="2060" name="Picture 12">
              <a:extLst>
                <a:ext uri="{FF2B5EF4-FFF2-40B4-BE49-F238E27FC236}">
                  <a16:creationId xmlns:a16="http://schemas.microsoft.com/office/drawing/2014/main" id="{B970A72C-B57F-467F-E5EC-ABE739F0F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4645" y="3814110"/>
              <a:ext cx="664560" cy="6645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4959DB0A-B2FA-F890-5D6E-5EDA3359F9C3}"/>
              </a:ext>
            </a:extLst>
          </p:cNvPr>
          <p:cNvGrpSpPr/>
          <p:nvPr/>
        </p:nvGrpSpPr>
        <p:grpSpPr>
          <a:xfrm>
            <a:off x="3325322" y="4769576"/>
            <a:ext cx="2493356" cy="519563"/>
            <a:chOff x="2852737" y="4560251"/>
            <a:chExt cx="3378874" cy="721812"/>
          </a:xfrm>
        </p:grpSpPr>
        <p:sp>
          <p:nvSpPr>
            <p:cNvPr id="19" name="Flowchart: Process 18">
              <a:extLst>
                <a:ext uri="{FF2B5EF4-FFF2-40B4-BE49-F238E27FC236}">
                  <a16:creationId xmlns:a16="http://schemas.microsoft.com/office/drawing/2014/main" id="{D1ADD55E-1E5E-E0AE-F23C-3597E8074611}"/>
                </a:ext>
              </a:extLst>
            </p:cNvPr>
            <p:cNvSpPr/>
            <p:nvPr/>
          </p:nvSpPr>
          <p:spPr>
            <a:xfrm>
              <a:off x="2852737" y="4560251"/>
              <a:ext cx="3359179" cy="721812"/>
            </a:xfrm>
            <a:prstGeom prst="flowChartProcess">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r>
                <a:rPr lang="en-US" dirty="0"/>
                <a:t>Make Mouse Movement</a:t>
              </a:r>
              <a:endParaRPr lang="en-IN" dirty="0"/>
            </a:p>
          </p:txBody>
        </p:sp>
        <p:pic>
          <p:nvPicPr>
            <p:cNvPr id="2062" name="Picture 14">
              <a:extLst>
                <a:ext uri="{FF2B5EF4-FFF2-40B4-BE49-F238E27FC236}">
                  <a16:creationId xmlns:a16="http://schemas.microsoft.com/office/drawing/2014/main" id="{79A9815A-25C8-7D58-3265-832CB80877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8397" y="4656633"/>
              <a:ext cx="953214" cy="54874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5" name="Straight Arrow Connector 24">
            <a:extLst>
              <a:ext uri="{FF2B5EF4-FFF2-40B4-BE49-F238E27FC236}">
                <a16:creationId xmlns:a16="http://schemas.microsoft.com/office/drawing/2014/main" id="{7F64D9CE-4718-4046-1E7E-7329A0CDD82E}"/>
              </a:ext>
            </a:extLst>
          </p:cNvPr>
          <p:cNvCxnSpPr>
            <a:stCxn id="3" idx="2"/>
            <a:endCxn id="5" idx="0"/>
          </p:cNvCxnSpPr>
          <p:nvPr/>
        </p:nvCxnSpPr>
        <p:spPr>
          <a:xfrm>
            <a:off x="4572000" y="1341120"/>
            <a:ext cx="0" cy="393602"/>
          </a:xfrm>
          <a:prstGeom prst="straightConnector1">
            <a:avLst/>
          </a:prstGeom>
          <a:ln>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1F11BA63-ECA3-CE65-701B-D08AA1F9EDAC}"/>
              </a:ext>
            </a:extLst>
          </p:cNvPr>
          <p:cNvCxnSpPr>
            <a:stCxn id="5" idx="2"/>
            <a:endCxn id="8" idx="0"/>
          </p:cNvCxnSpPr>
          <p:nvPr/>
        </p:nvCxnSpPr>
        <p:spPr>
          <a:xfrm flipH="1">
            <a:off x="4571999" y="2303427"/>
            <a:ext cx="1" cy="35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BF844EA-2012-2A51-1AF3-DE8F998EC814}"/>
              </a:ext>
            </a:extLst>
          </p:cNvPr>
          <p:cNvCxnSpPr>
            <a:stCxn id="8" idx="2"/>
            <a:endCxn id="15" idx="0"/>
          </p:cNvCxnSpPr>
          <p:nvPr/>
        </p:nvCxnSpPr>
        <p:spPr>
          <a:xfrm>
            <a:off x="4571999" y="3321987"/>
            <a:ext cx="0" cy="35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DF37C49-3D76-D0C4-F819-BE8A8D5230F9}"/>
              </a:ext>
            </a:extLst>
          </p:cNvPr>
          <p:cNvCxnSpPr>
            <a:stCxn id="15" idx="2"/>
            <a:endCxn id="19" idx="0"/>
          </p:cNvCxnSpPr>
          <p:nvPr/>
        </p:nvCxnSpPr>
        <p:spPr>
          <a:xfrm flipH="1">
            <a:off x="4564734" y="4397799"/>
            <a:ext cx="7265" cy="371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CB2CB831-C3C9-B36F-F3F2-757CEFFAF6D0}"/>
              </a:ext>
            </a:extLst>
          </p:cNvPr>
          <p:cNvCxnSpPr>
            <a:stCxn id="19" idx="2"/>
            <a:endCxn id="4" idx="0"/>
          </p:cNvCxnSpPr>
          <p:nvPr/>
        </p:nvCxnSpPr>
        <p:spPr>
          <a:xfrm>
            <a:off x="4564734" y="5289139"/>
            <a:ext cx="7266" cy="34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22985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7"/>
          <p:cNvPicPr preferRelativeResize="0"/>
          <p:nvPr/>
        </p:nvPicPr>
        <p:blipFill rotWithShape="1">
          <a:blip r:embed="rId3">
            <a:alphaModFix/>
          </a:blip>
          <a:srcRect/>
          <a:stretch/>
        </p:blipFill>
        <p:spPr>
          <a:xfrm>
            <a:off x="2852737" y="6073775"/>
            <a:ext cx="3448050" cy="771525"/>
          </a:xfrm>
          <a:prstGeom prst="rect">
            <a:avLst/>
          </a:prstGeom>
          <a:noFill/>
          <a:ln>
            <a:noFill/>
          </a:ln>
        </p:spPr>
      </p:pic>
      <p:sp>
        <p:nvSpPr>
          <p:cNvPr id="136" name="Google Shape;136;p17"/>
          <p:cNvSpPr txBox="1"/>
          <p:nvPr/>
        </p:nvSpPr>
        <p:spPr>
          <a:xfrm>
            <a:off x="0" y="60864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lvl="0" algn="ctr">
              <a:buClr>
                <a:schemeClr val="dk1"/>
              </a:buClr>
              <a:buSzPts val="1600"/>
            </a:pPr>
            <a:r>
              <a:rPr lang="en-US" sz="1600" b="1" i="0" u="none" strike="noStrike" cap="none" dirty="0">
                <a:solidFill>
                  <a:schemeClr val="bg1"/>
                </a:solidFill>
                <a:latin typeface="Times New Roman"/>
                <a:cs typeface="Times New Roman"/>
                <a:sym typeface="Times New Roman"/>
              </a:rPr>
              <a:t>CamAutoGUI</a:t>
            </a:r>
            <a:endParaRPr lang="en-US" sz="1600" dirty="0"/>
          </a:p>
        </p:txBody>
      </p:sp>
      <p:sp>
        <p:nvSpPr>
          <p:cNvPr id="137" name="Google Shape;137;p17"/>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dirty="0">
                <a:solidFill>
                  <a:srgbClr val="FFFFFF"/>
                </a:solidFill>
                <a:latin typeface="Times New Roman"/>
                <a:ea typeface="Times New Roman"/>
                <a:cs typeface="Times New Roman"/>
                <a:sym typeface="Times New Roman"/>
              </a:rPr>
              <a:t>Page 5</a:t>
            </a:r>
            <a:endParaRPr dirty="0"/>
          </a:p>
        </p:txBody>
      </p:sp>
      <p:cxnSp>
        <p:nvCxnSpPr>
          <p:cNvPr id="138" name="Google Shape;138;p17"/>
          <p:cNvCxnSpPr/>
          <p:nvPr/>
        </p:nvCxnSpPr>
        <p:spPr>
          <a:xfrm>
            <a:off x="0" y="6073775"/>
            <a:ext cx="9144000" cy="0"/>
          </a:xfrm>
          <a:prstGeom prst="straightConnector1">
            <a:avLst/>
          </a:prstGeom>
          <a:noFill/>
          <a:ln w="9525" cap="flat" cmpd="sng">
            <a:solidFill>
              <a:srgbClr val="4A7EBB"/>
            </a:solidFill>
            <a:prstDash val="solid"/>
            <a:miter lim="800000"/>
            <a:headEnd type="none" w="med" len="med"/>
            <a:tailEnd type="none" w="med" len="med"/>
          </a:ln>
        </p:spPr>
      </p:cxnSp>
      <p:sp>
        <p:nvSpPr>
          <p:cNvPr id="139" name="Google Shape;139;p17"/>
          <p:cNvSpPr txBox="1"/>
          <p:nvPr/>
        </p:nvSpPr>
        <p:spPr>
          <a:xfrm>
            <a:off x="-23812" y="0"/>
            <a:ext cx="9167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US" sz="3200" b="1" dirty="0">
                <a:solidFill>
                  <a:srgbClr val="FFFFFF"/>
                </a:solidFill>
                <a:latin typeface="Times New Roman"/>
                <a:cs typeface="Times New Roman"/>
                <a:sym typeface="Times New Roman"/>
              </a:rPr>
              <a:t>METHODOLOGY</a:t>
            </a:r>
            <a:endParaRPr sz="3200" dirty="0"/>
          </a:p>
        </p:txBody>
      </p:sp>
    </p:spTree>
    <p:extLst>
      <p:ext uri="{BB962C8B-B14F-4D97-AF65-F5344CB8AC3E}">
        <p14:creationId xmlns:p14="http://schemas.microsoft.com/office/powerpoint/2010/main" val="89269037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7"/>
          <p:cNvPicPr preferRelativeResize="0"/>
          <p:nvPr/>
        </p:nvPicPr>
        <p:blipFill rotWithShape="1">
          <a:blip r:embed="rId3">
            <a:alphaModFix/>
          </a:blip>
          <a:srcRect/>
          <a:stretch/>
        </p:blipFill>
        <p:spPr>
          <a:xfrm>
            <a:off x="2852737" y="6073775"/>
            <a:ext cx="3448050" cy="771525"/>
          </a:xfrm>
          <a:prstGeom prst="rect">
            <a:avLst/>
          </a:prstGeom>
          <a:noFill/>
          <a:ln>
            <a:noFill/>
          </a:ln>
        </p:spPr>
      </p:pic>
      <p:sp>
        <p:nvSpPr>
          <p:cNvPr id="136" name="Google Shape;136;p17"/>
          <p:cNvSpPr txBox="1"/>
          <p:nvPr/>
        </p:nvSpPr>
        <p:spPr>
          <a:xfrm>
            <a:off x="0" y="60864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lvl="0" algn="ctr">
              <a:buClr>
                <a:schemeClr val="dk1"/>
              </a:buClr>
              <a:buSzPts val="1600"/>
            </a:pPr>
            <a:r>
              <a:rPr lang="en-US" sz="1600" b="1" i="0" u="none" strike="noStrike" cap="none" dirty="0">
                <a:solidFill>
                  <a:schemeClr val="bg1"/>
                </a:solidFill>
                <a:latin typeface="Times New Roman"/>
                <a:cs typeface="Times New Roman"/>
                <a:sym typeface="Times New Roman"/>
              </a:rPr>
              <a:t>CamAutoGUI</a:t>
            </a:r>
            <a:endParaRPr lang="en-US" sz="1600" dirty="0"/>
          </a:p>
        </p:txBody>
      </p:sp>
      <p:sp>
        <p:nvSpPr>
          <p:cNvPr id="137" name="Google Shape;137;p17"/>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dirty="0">
                <a:solidFill>
                  <a:srgbClr val="FFFFFF"/>
                </a:solidFill>
                <a:latin typeface="Times New Roman"/>
                <a:ea typeface="Times New Roman"/>
                <a:cs typeface="Times New Roman"/>
                <a:sym typeface="Times New Roman"/>
              </a:rPr>
              <a:t>Page 6</a:t>
            </a:r>
            <a:endParaRPr dirty="0"/>
          </a:p>
        </p:txBody>
      </p:sp>
      <p:cxnSp>
        <p:nvCxnSpPr>
          <p:cNvPr id="138" name="Google Shape;138;p17"/>
          <p:cNvCxnSpPr/>
          <p:nvPr/>
        </p:nvCxnSpPr>
        <p:spPr>
          <a:xfrm>
            <a:off x="0" y="6073775"/>
            <a:ext cx="9144000" cy="0"/>
          </a:xfrm>
          <a:prstGeom prst="straightConnector1">
            <a:avLst/>
          </a:prstGeom>
          <a:noFill/>
          <a:ln w="9525" cap="flat" cmpd="sng">
            <a:solidFill>
              <a:srgbClr val="4A7EBB"/>
            </a:solidFill>
            <a:prstDash val="solid"/>
            <a:miter lim="800000"/>
            <a:headEnd type="none" w="med" len="med"/>
            <a:tailEnd type="none" w="med" len="med"/>
          </a:ln>
        </p:spPr>
      </p:cxnSp>
      <p:sp>
        <p:nvSpPr>
          <p:cNvPr id="139" name="Google Shape;139;p17"/>
          <p:cNvSpPr txBox="1"/>
          <p:nvPr/>
        </p:nvSpPr>
        <p:spPr>
          <a:xfrm>
            <a:off x="-23812" y="0"/>
            <a:ext cx="9167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US" sz="3200" b="1" dirty="0">
                <a:solidFill>
                  <a:srgbClr val="FFFFFF"/>
                </a:solidFill>
                <a:latin typeface="Times New Roman"/>
                <a:cs typeface="Times New Roman"/>
                <a:sym typeface="Times New Roman"/>
              </a:rPr>
              <a:t>HARDWARES AND SOFTWARES USED</a:t>
            </a:r>
          </a:p>
          <a:p>
            <a:pPr marL="0" marR="0" lvl="0" indent="0" algn="ctr" rtl="0">
              <a:lnSpc>
                <a:spcPct val="100000"/>
              </a:lnSpc>
              <a:spcBef>
                <a:spcPts val="0"/>
              </a:spcBef>
              <a:spcAft>
                <a:spcPts val="0"/>
              </a:spcAft>
              <a:buClr>
                <a:srgbClr val="FFFFFF"/>
              </a:buClr>
              <a:buSzPts val="2800"/>
              <a:buFont typeface="Times New Roman"/>
              <a:buNone/>
            </a:pPr>
            <a:r>
              <a:rPr lang="en-US" sz="1600" b="1" dirty="0">
                <a:solidFill>
                  <a:srgbClr val="FFFFFF"/>
                </a:solidFill>
                <a:latin typeface="Times New Roman"/>
                <a:cs typeface="Times New Roman"/>
                <a:sym typeface="Times New Roman"/>
              </a:rPr>
              <a:t>(ATLEAST ONE AMD HARDWARE SHOULD BE USED)</a:t>
            </a:r>
            <a:endParaRPr sz="1600" b="1" dirty="0"/>
          </a:p>
        </p:txBody>
      </p:sp>
    </p:spTree>
    <p:extLst>
      <p:ext uri="{BB962C8B-B14F-4D97-AF65-F5344CB8AC3E}">
        <p14:creationId xmlns:p14="http://schemas.microsoft.com/office/powerpoint/2010/main" val="238561304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8"/>
          <p:cNvPicPr preferRelativeResize="0"/>
          <p:nvPr/>
        </p:nvPicPr>
        <p:blipFill rotWithShape="1">
          <a:blip r:embed="rId3">
            <a:alphaModFix/>
          </a:blip>
          <a:srcRect/>
          <a:stretch/>
        </p:blipFill>
        <p:spPr>
          <a:xfrm>
            <a:off x="2852737" y="6073775"/>
            <a:ext cx="3448050" cy="771525"/>
          </a:xfrm>
          <a:prstGeom prst="rect">
            <a:avLst/>
          </a:prstGeom>
          <a:noFill/>
          <a:ln>
            <a:noFill/>
          </a:ln>
        </p:spPr>
      </p:pic>
      <p:sp>
        <p:nvSpPr>
          <p:cNvPr id="147" name="Google Shape;147;p18"/>
          <p:cNvSpPr txBox="1"/>
          <p:nvPr/>
        </p:nvSpPr>
        <p:spPr>
          <a:xfrm>
            <a:off x="0" y="60864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lvl="0" algn="ctr">
              <a:buClr>
                <a:schemeClr val="dk1"/>
              </a:buClr>
              <a:buSzPts val="1600"/>
            </a:pPr>
            <a:r>
              <a:rPr lang="en-US" sz="1600" b="1" i="0" u="none" strike="noStrike" cap="none" dirty="0">
                <a:solidFill>
                  <a:schemeClr val="bg1"/>
                </a:solidFill>
                <a:latin typeface="Times New Roman"/>
                <a:cs typeface="Times New Roman"/>
                <a:sym typeface="Times New Roman"/>
              </a:rPr>
              <a:t>CamAutoGUI</a:t>
            </a:r>
            <a:endParaRPr lang="en-US" sz="1600" dirty="0"/>
          </a:p>
        </p:txBody>
      </p:sp>
      <p:sp>
        <p:nvSpPr>
          <p:cNvPr id="148" name="Google Shape;148;p18"/>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dirty="0">
                <a:solidFill>
                  <a:srgbClr val="FFFFFF"/>
                </a:solidFill>
                <a:latin typeface="Times New Roman"/>
                <a:ea typeface="Times New Roman"/>
                <a:cs typeface="Times New Roman"/>
                <a:sym typeface="Times New Roman"/>
              </a:rPr>
              <a:t>Page </a:t>
            </a:r>
            <a:r>
              <a:rPr lang="en-US" sz="1800" dirty="0">
                <a:solidFill>
                  <a:srgbClr val="FFFFFF"/>
                </a:solidFill>
                <a:latin typeface="Times New Roman"/>
                <a:ea typeface="Times New Roman"/>
                <a:cs typeface="Times New Roman"/>
                <a:sym typeface="Times New Roman"/>
              </a:rPr>
              <a:t>7</a:t>
            </a:r>
            <a:endParaRPr dirty="0"/>
          </a:p>
        </p:txBody>
      </p:sp>
      <p:cxnSp>
        <p:nvCxnSpPr>
          <p:cNvPr id="149" name="Google Shape;149;p18"/>
          <p:cNvCxnSpPr/>
          <p:nvPr/>
        </p:nvCxnSpPr>
        <p:spPr>
          <a:xfrm>
            <a:off x="0" y="6073775"/>
            <a:ext cx="9144000" cy="0"/>
          </a:xfrm>
          <a:prstGeom prst="straightConnector1">
            <a:avLst/>
          </a:prstGeom>
          <a:noFill/>
          <a:ln w="9525" cap="flat" cmpd="sng">
            <a:solidFill>
              <a:srgbClr val="4A7EBB"/>
            </a:solidFill>
            <a:prstDash val="solid"/>
            <a:miter lim="800000"/>
            <a:headEnd type="none" w="med" len="med"/>
            <a:tailEnd type="none" w="med" len="med"/>
          </a:ln>
        </p:spPr>
      </p:cxnSp>
      <p:sp>
        <p:nvSpPr>
          <p:cNvPr id="150" name="Google Shape;150;p18"/>
          <p:cNvSpPr txBox="1"/>
          <p:nvPr/>
        </p:nvSpPr>
        <p:spPr>
          <a:xfrm>
            <a:off x="-23812" y="0"/>
            <a:ext cx="9167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US" sz="3200" b="1" dirty="0">
                <a:solidFill>
                  <a:srgbClr val="FFFFFF"/>
                </a:solidFill>
                <a:latin typeface="Times New Roman"/>
                <a:cs typeface="Times New Roman"/>
                <a:sym typeface="Times New Roman"/>
              </a:rPr>
              <a:t>CONCLUSION</a:t>
            </a:r>
            <a:endParaRPr sz="3200" dirty="0"/>
          </a:p>
        </p:txBody>
      </p:sp>
      <p:sp>
        <p:nvSpPr>
          <p:cNvPr id="151" name="Google Shape;151;p18"/>
          <p:cNvSpPr txBox="1"/>
          <p:nvPr/>
        </p:nvSpPr>
        <p:spPr>
          <a:xfrm>
            <a:off x="2787650" y="3244850"/>
            <a:ext cx="184200" cy="368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153" name="Google Shape;153;p18"/>
          <p:cNvSpPr txBox="1"/>
          <p:nvPr/>
        </p:nvSpPr>
        <p:spPr>
          <a:xfrm>
            <a:off x="922337" y="10061575"/>
            <a:ext cx="5715000" cy="330300"/>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Clr>
                <a:srgbClr val="000000"/>
              </a:buClr>
              <a:buSzPts val="1100"/>
              <a:buFont typeface="Times New Roman"/>
              <a:buNone/>
            </a:pPr>
            <a:r>
              <a:rPr lang="en-US" sz="1100" b="0" i="0" u="none" dirty="0">
                <a:solidFill>
                  <a:srgbClr val="000000"/>
                </a:solidFill>
                <a:latin typeface="Times New Roman"/>
                <a:ea typeface="Times New Roman"/>
                <a:cs typeface="Times New Roman"/>
                <a:sym typeface="Times New Roman"/>
              </a:rPr>
              <a:t>32</a:t>
            </a:r>
            <a:endParaRPr dirty="0"/>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188</Words>
  <Application>Microsoft Office PowerPoint</Application>
  <PresentationFormat>On-screen Show (4:3)</PresentationFormat>
  <Paragraphs>56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PowerPoint Presentation</vt:lpstr>
      <vt:lpstr>PowerPoint Presentation</vt:lpstr>
      <vt:lpstr>OBJECTIVE,  SCOPE OF THE WORK</vt:lpstr>
      <vt:lpstr>EXISTING WORK</vt:lpstr>
      <vt:lpstr>PROPOSED WORK AND ITS ADVANTAGES</vt:lpstr>
      <vt:lpstr>BLOCK DIAGRAM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19EC010 19EC010</dc:creator>
  <cp:lastModifiedBy>HEMASUNDAR U</cp:lastModifiedBy>
  <cp:revision>29</cp:revision>
  <dcterms:modified xsi:type="dcterms:W3CDTF">2024-02-20T01:08:57Z</dcterms:modified>
</cp:coreProperties>
</file>