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63" r:id="rId6"/>
    <p:sldId id="265" r:id="rId7"/>
    <p:sldId id="261" r:id="rId8"/>
    <p:sldId id="262" r:id="rId9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5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4312" y="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5362" y="768350"/>
            <a:ext cx="5113200" cy="3837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898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2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3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5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6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83200" cy="46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4312" y="9721850"/>
            <a:ext cx="30783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921" y="3769361"/>
            <a:ext cx="3749040" cy="80264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203575" y="6013450"/>
            <a:ext cx="2663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FEBRUARY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dirty="0"/>
          </a:p>
        </p:txBody>
      </p:sp>
      <p:sp>
        <p:nvSpPr>
          <p:cNvPr id="92" name="Google Shape;92;p13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47027" y="700344"/>
            <a:ext cx="7991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Title</a:t>
            </a:r>
            <a:endParaRPr dirty="0"/>
          </a:p>
        </p:txBody>
      </p:sp>
      <p:sp>
        <p:nvSpPr>
          <p:cNvPr id="94" name="Google Shape;94;p13"/>
          <p:cNvSpPr txBox="1"/>
          <p:nvPr/>
        </p:nvSpPr>
        <p:spPr>
          <a:xfrm>
            <a:off x="2435266" y="1470484"/>
            <a:ext cx="4343241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DHANUSHIYA  C              920219106005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HEMALATHA   S              920219106010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MATHUMITHA T             920219106013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GOWSALYA      K             920219106301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1960880" y="2966935"/>
            <a:ext cx="52019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1"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2339975" y="4500562"/>
            <a:ext cx="4535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1800"/>
            </a:pPr>
            <a:endParaRPr lang="it-IT"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it-IT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AMD Pervasive AI Developer Contest</a:t>
            </a:r>
            <a:endParaRPr sz="2000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05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b="0" i="0" u="none" strike="noStrike" cap="none" dirty="0">
              <a:solidFill>
                <a:schemeClr val="bg1">
                  <a:lumMod val="95000"/>
                </a:schemeClr>
              </a:solidFill>
              <a:sym typeface="Arial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8" name="Google Shape;168;p1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5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INTRODUCTION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OBJECTIVE,SCOPE OF THE WORK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3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0" y="7122"/>
            <a:ext cx="9144000" cy="7923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BLOCK DIAGRAM</a:t>
            </a:r>
            <a:endParaRPr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0" y="60737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4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89C70-FB0A-1066-9242-A81136A50091}"/>
              </a:ext>
            </a:extLst>
          </p:cNvPr>
          <p:cNvSpPr txBox="1"/>
          <p:nvPr/>
        </p:nvSpPr>
        <p:spPr>
          <a:xfrm>
            <a:off x="393527" y="1726348"/>
            <a:ext cx="85836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985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5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PROPOSED METHODOLOGY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9269037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6</a:t>
            </a:r>
            <a:endParaRPr dirty="0"/>
          </a:p>
        </p:txBody>
      </p:sp>
      <p:cxnSp>
        <p:nvCxnSpPr>
          <p:cNvPr id="138" name="Google Shape;138;p17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17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PROPOSED METHODOLOGY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23856130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2737" y="6073775"/>
            <a:ext cx="34480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0" y="6086475"/>
            <a:ext cx="2876700" cy="7716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600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6267450" y="6073775"/>
            <a:ext cx="2876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-US" sz="1800" b="0" i="0" u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</a:t>
            </a:r>
            <a:r>
              <a:rPr lang="en-US" sz="18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dirty="0"/>
          </a:p>
        </p:txBody>
      </p:sp>
      <p:cxnSp>
        <p:nvCxnSpPr>
          <p:cNvPr id="149" name="Google Shape;149;p18"/>
          <p:cNvCxnSpPr/>
          <p:nvPr/>
        </p:nvCxnSpPr>
        <p:spPr>
          <a:xfrm>
            <a:off x="0" y="6073775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50" name="Google Shape;150;p18"/>
          <p:cNvSpPr txBox="1"/>
          <p:nvPr/>
        </p:nvSpPr>
        <p:spPr>
          <a:xfrm>
            <a:off x="-23812" y="0"/>
            <a:ext cx="9167700" cy="7716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None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3200" dirty="0"/>
          </a:p>
        </p:txBody>
      </p:sp>
      <p:sp>
        <p:nvSpPr>
          <p:cNvPr id="151" name="Google Shape;151;p18"/>
          <p:cNvSpPr txBox="1"/>
          <p:nvPr/>
        </p:nvSpPr>
        <p:spPr>
          <a:xfrm>
            <a:off x="2787650" y="3244850"/>
            <a:ext cx="1842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922337" y="10061575"/>
            <a:ext cx="57150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r>
              <a:rPr lang="en-US" sz="11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/>
        </p:nvSpPr>
        <p:spPr>
          <a:xfrm>
            <a:off x="1353457" y="1543730"/>
            <a:ext cx="6858000" cy="3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9600"/>
              <a:buFont typeface="Times New Roman"/>
              <a:buNone/>
            </a:pPr>
            <a:r>
              <a:rPr lang="en-US" sz="9600" b="1" i="0" u="none" dirty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</a:t>
            </a:r>
            <a:r>
              <a:rPr lang="en-US" sz="9600" b="1" i="0" u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endParaRPr dirty="0"/>
          </a:p>
        </p:txBody>
      </p:sp>
      <p:sp>
        <p:nvSpPr>
          <p:cNvPr id="160" name="Google Shape;160;p19"/>
          <p:cNvSpPr txBox="1"/>
          <p:nvPr/>
        </p:nvSpPr>
        <p:spPr>
          <a:xfrm>
            <a:off x="-7937" y="6503987"/>
            <a:ext cx="4587900" cy="341400"/>
          </a:xfrm>
          <a:prstGeom prst="rect">
            <a:avLst/>
          </a:prstGeom>
          <a:gradFill>
            <a:gsLst>
              <a:gs pos="0">
                <a:srgbClr val="769535"/>
              </a:gs>
              <a:gs pos="80000">
                <a:srgbClr val="9BC348"/>
              </a:gs>
              <a:gs pos="100000">
                <a:srgbClr val="9CC746"/>
              </a:gs>
            </a:gsLst>
            <a:lin ang="16200038" scaled="0"/>
          </a:gradFill>
          <a:ln w="9525" cap="flat" cmpd="sng">
            <a:solidFill>
              <a:srgbClr val="98B95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578350" y="6503987"/>
            <a:ext cx="4559400" cy="341400"/>
          </a:xfrm>
          <a:prstGeom prst="rect">
            <a:avLst/>
          </a:prstGeom>
          <a:gradFill>
            <a:gsLst>
              <a:gs pos="0">
                <a:srgbClr val="2C5D98"/>
              </a:gs>
              <a:gs pos="80000">
                <a:srgbClr val="3C7BC7"/>
              </a:gs>
              <a:gs pos="100000">
                <a:srgbClr val="3A7CCB"/>
              </a:gs>
            </a:gsLst>
            <a:lin ang="16200038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73</Words>
  <Application>Microsoft Office PowerPoint</Application>
  <PresentationFormat>On-screen Show (4:3)</PresentationFormat>
  <Paragraphs>41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OBJECTIVE,SCOPE OF THE WORK</vt:lpstr>
      <vt:lpstr>BLOCK DIAGRAM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19EC010 19EC010</dc:creator>
  <cp:lastModifiedBy>HEMASUNDAR U</cp:lastModifiedBy>
  <cp:revision>25</cp:revision>
  <dcterms:modified xsi:type="dcterms:W3CDTF">2024-02-14T07:57:34Z</dcterms:modified>
</cp:coreProperties>
</file>