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90" r:id="rId3"/>
    <p:sldId id="284" r:id="rId4"/>
    <p:sldId id="291" r:id="rId5"/>
    <p:sldId id="294" r:id="rId6"/>
    <p:sldId id="301" r:id="rId7"/>
    <p:sldId id="295" r:id="rId8"/>
    <p:sldId id="297" r:id="rId9"/>
    <p:sldId id="296" r:id="rId10"/>
    <p:sldId id="298" r:id="rId11"/>
    <p:sldId id="299" r:id="rId12"/>
    <p:sldId id="300" r:id="rId13"/>
    <p:sldId id="30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41" d="100"/>
          <a:sy n="41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Curso de Especialização em Internet das Coisas</a:t>
            </a:r>
          </a:p>
          <a:p>
            <a:endParaRPr lang="pt-BR" dirty="0" smtClean="0"/>
          </a:p>
          <a:p>
            <a:r>
              <a:rPr lang="pt-BR" dirty="0" smtClean="0"/>
              <a:t>Leonardo </a:t>
            </a:r>
            <a:r>
              <a:rPr lang="pt-BR" dirty="0" err="1" smtClean="0"/>
              <a:t>Faix</a:t>
            </a:r>
            <a:r>
              <a:rPr lang="pt-BR" dirty="0" smtClean="0"/>
              <a:t> </a:t>
            </a:r>
            <a:r>
              <a:rPr lang="pt-BR" dirty="0" err="1" smtClean="0"/>
              <a:t>Pordeus</a:t>
            </a:r>
            <a:endParaRPr lang="pt-BR" dirty="0" smtClean="0"/>
          </a:p>
          <a:p>
            <a:r>
              <a:rPr lang="pt-BR" dirty="0" smtClean="0"/>
              <a:t>leonardopordeus@gmail.com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dirty="0" smtClean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/>
          <a:lstStyle/>
          <a:p>
            <a:r>
              <a:rPr lang="pt-BR" dirty="0" smtClean="0"/>
              <a:t>Os dados são agrupados por meio de colunas ao invés de linhas (</a:t>
            </a:r>
            <a:r>
              <a:rPr lang="pt-BR" dirty="0" err="1" smtClean="0"/>
              <a:t>row</a:t>
            </a:r>
            <a:r>
              <a:rPr lang="pt-BR" dirty="0" smtClean="0"/>
              <a:t>);</a:t>
            </a:r>
            <a:endParaRPr lang="pt-BR" dirty="0"/>
          </a:p>
          <a:p>
            <a:r>
              <a:rPr lang="pt-BR" dirty="0" smtClean="0"/>
              <a:t>Leituras rápidas;</a:t>
            </a:r>
          </a:p>
          <a:p>
            <a:r>
              <a:rPr lang="pt-BR" dirty="0" smtClean="0"/>
              <a:t>Escrita custosa; </a:t>
            </a:r>
            <a:endParaRPr lang="pt-BR" dirty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err="1" smtClean="0"/>
              <a:t>Casssandra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err="1" smtClean="0"/>
              <a:t>Hbade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BigTable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5124" name="Picture 4" descr="Resultado de imagem para Column Based Data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9" y="2852936"/>
            <a:ext cx="5908301" cy="38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Graph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Utilizam conceitos de grafos;</a:t>
            </a:r>
          </a:p>
          <a:p>
            <a:r>
              <a:rPr lang="pt-BR" dirty="0" smtClean="0"/>
              <a:t>Dado é armazenado por meio de nós e relações;</a:t>
            </a:r>
          </a:p>
          <a:p>
            <a:r>
              <a:rPr lang="pt-BR" dirty="0" smtClean="0"/>
              <a:t>Exemplo Neo4j;</a:t>
            </a:r>
            <a:endParaRPr lang="pt-BR" dirty="0"/>
          </a:p>
        </p:txBody>
      </p:sp>
      <p:pic>
        <p:nvPicPr>
          <p:cNvPr id="2050" name="Picture 2" descr="https://insights-images.thoughtworks.com/nosqlgraph1_9b2986b08841107929831e51d0effcc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96952"/>
            <a:ext cx="6080391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:</a:t>
            </a:r>
            <a:endParaRPr lang="pt-BR" dirty="0"/>
          </a:p>
          <a:p>
            <a:pPr lvl="1"/>
            <a:r>
              <a:rPr lang="pt-BR" dirty="0" smtClean="0"/>
              <a:t>JSON;</a:t>
            </a:r>
          </a:p>
          <a:p>
            <a:endParaRPr lang="pt-BR" dirty="0"/>
          </a:p>
          <a:p>
            <a:r>
              <a:rPr lang="pt-BR" dirty="0" smtClean="0"/>
              <a:t>REST;</a:t>
            </a:r>
          </a:p>
          <a:p>
            <a:endParaRPr lang="pt-BR" dirty="0"/>
          </a:p>
          <a:p>
            <a:r>
              <a:rPr lang="pt-BR" dirty="0" smtClean="0"/>
              <a:t>API;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https://www.mongodb.com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Local;</a:t>
            </a:r>
          </a:p>
          <a:p>
            <a:pPr lvl="1"/>
            <a:r>
              <a:rPr lang="pt-BR" dirty="0" err="1" smtClean="0"/>
              <a:t>Cloud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5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CouchDB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JSON;</a:t>
            </a:r>
          </a:p>
          <a:p>
            <a:endParaRPr lang="pt-BR" dirty="0"/>
          </a:p>
          <a:p>
            <a:r>
              <a:rPr lang="pt-BR" dirty="0"/>
              <a:t>REST;</a:t>
            </a:r>
          </a:p>
          <a:p>
            <a:endParaRPr lang="pt-BR" dirty="0" smtClean="0"/>
          </a:p>
          <a:p>
            <a:r>
              <a:rPr lang="pt-BR" dirty="0"/>
              <a:t>http://couchdb.apache.org/</a:t>
            </a:r>
          </a:p>
        </p:txBody>
      </p:sp>
    </p:spTree>
    <p:extLst>
      <p:ext uri="{BB962C8B-B14F-4D97-AF65-F5344CB8AC3E}">
        <p14:creationId xmlns:p14="http://schemas.microsoft.com/office/powerpoint/2010/main" val="9771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1026" name="Picture 2" descr="Resultado de imagem para Oracle 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1437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4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37" y="1724025"/>
            <a:ext cx="5572125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NoSQL</a:t>
            </a:r>
            <a:r>
              <a:rPr lang="pt-BR" dirty="0" smtClean="0"/>
              <a:t> –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 smtClean="0"/>
              <a:t> SQL</a:t>
            </a:r>
            <a:endParaRPr lang="pt-BR" dirty="0"/>
          </a:p>
        </p:txBody>
      </p:sp>
      <p:pic>
        <p:nvPicPr>
          <p:cNvPr id="3074" name="Picture 2" descr="Resultado de imagem para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38350"/>
            <a:ext cx="762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NoSQL</a:t>
            </a:r>
            <a:r>
              <a:rPr lang="pt-BR" dirty="0" smtClean="0"/>
              <a:t>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Flexibilidade:</a:t>
            </a:r>
          </a:p>
          <a:p>
            <a:pPr lvl="1"/>
            <a:r>
              <a:rPr lang="pt-BR" dirty="0" smtClean="0"/>
              <a:t>Dados </a:t>
            </a:r>
            <a:r>
              <a:rPr lang="pt-BR" dirty="0" err="1"/>
              <a:t>semi-estruturados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Esquema dinâmico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Fácil adicionar novos campos;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Distribuição:</a:t>
            </a:r>
          </a:p>
          <a:p>
            <a:pPr lvl="1"/>
            <a:r>
              <a:rPr lang="pt-BR" dirty="0" smtClean="0"/>
              <a:t>Escalável;</a:t>
            </a:r>
          </a:p>
          <a:p>
            <a:pPr lvl="1"/>
            <a:endParaRPr lang="pt-BR" dirty="0"/>
          </a:p>
          <a:p>
            <a:r>
              <a:rPr lang="pt-BR" dirty="0" smtClean="0"/>
              <a:t>Novos modelos;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36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NoSQL</a:t>
            </a:r>
            <a:r>
              <a:rPr lang="pt-BR" dirty="0" smtClean="0"/>
              <a:t> -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Esquemas fracos:</a:t>
            </a:r>
          </a:p>
          <a:p>
            <a:pPr lvl="1"/>
            <a:r>
              <a:rPr lang="pt-BR" dirty="0" smtClean="0"/>
              <a:t>Código mais complexo;</a:t>
            </a:r>
          </a:p>
          <a:p>
            <a:pPr lvl="1"/>
            <a:r>
              <a:rPr lang="pt-BR" dirty="0" smtClean="0"/>
              <a:t>Inconsistências;</a:t>
            </a:r>
            <a:endParaRPr lang="pt-BR" dirty="0"/>
          </a:p>
          <a:p>
            <a:pPr lvl="1"/>
            <a:r>
              <a:rPr lang="pt-BR" dirty="0" smtClean="0"/>
              <a:t>Degradação de performance;</a:t>
            </a:r>
          </a:p>
          <a:p>
            <a:pPr lvl="1"/>
            <a:r>
              <a:rPr lang="pt-BR" dirty="0" smtClean="0"/>
              <a:t>Redundância;</a:t>
            </a:r>
          </a:p>
          <a:p>
            <a:endParaRPr lang="pt-BR" dirty="0"/>
          </a:p>
          <a:p>
            <a:r>
              <a:rPr lang="pt-BR" dirty="0" err="1" smtClean="0"/>
              <a:t>APIs</a:t>
            </a:r>
            <a:r>
              <a:rPr lang="pt-BR" dirty="0" smtClean="0"/>
              <a:t> não seguem um padrão;</a:t>
            </a:r>
          </a:p>
          <a:p>
            <a:endParaRPr lang="pt-BR" dirty="0"/>
          </a:p>
          <a:p>
            <a:r>
              <a:rPr lang="pt-BR" dirty="0" smtClean="0"/>
              <a:t>Maturidade;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85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Tipos</a:t>
            </a:r>
            <a:endParaRPr lang="pt-BR" dirty="0"/>
          </a:p>
        </p:txBody>
      </p:sp>
      <p:pic>
        <p:nvPicPr>
          <p:cNvPr id="8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560840" cy="47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1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Key-</a:t>
            </a:r>
            <a:r>
              <a:rPr lang="pt-BR" dirty="0" err="1"/>
              <a:t>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35480"/>
            <a:ext cx="6840760" cy="438912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Chaves são identificadores utilizados para acessar os dados;</a:t>
            </a:r>
          </a:p>
          <a:p>
            <a:endParaRPr lang="pt-BR" dirty="0" smtClean="0"/>
          </a:p>
          <a:p>
            <a:r>
              <a:rPr lang="pt-BR" dirty="0" smtClean="0"/>
              <a:t>Valores podem conter qualquer tipo de dado</a:t>
            </a:r>
          </a:p>
          <a:p>
            <a:pPr lvl="1"/>
            <a:r>
              <a:rPr lang="pt-BR" dirty="0" smtClean="0"/>
              <a:t>Imagem;</a:t>
            </a:r>
          </a:p>
          <a:p>
            <a:pPr lvl="1"/>
            <a:r>
              <a:rPr lang="pt-BR" dirty="0" smtClean="0"/>
              <a:t>Vídeo;</a:t>
            </a:r>
          </a:p>
          <a:p>
            <a:pPr lvl="1"/>
            <a:r>
              <a:rPr lang="pt-BR" dirty="0" err="1" smtClean="0"/>
              <a:t>Arrays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Berkley</a:t>
            </a:r>
            <a:r>
              <a:rPr lang="pt-BR" dirty="0" smtClean="0"/>
              <a:t> DB, </a:t>
            </a:r>
            <a:r>
              <a:rPr lang="pt-BR" dirty="0" err="1" smtClean="0"/>
              <a:t>Memcache</a:t>
            </a:r>
            <a:r>
              <a:rPr lang="pt-BR" dirty="0" smtClean="0"/>
              <a:t>, </a:t>
            </a:r>
            <a:r>
              <a:rPr lang="pt-BR" dirty="0" err="1" smtClean="0"/>
              <a:t>DynamoDB</a:t>
            </a:r>
            <a:r>
              <a:rPr lang="pt-BR" dirty="0" smtClean="0"/>
              <a:t>, S3,Redis, </a:t>
            </a:r>
            <a:r>
              <a:rPr lang="pt-BR" dirty="0" err="1" smtClean="0"/>
              <a:t>Riak</a:t>
            </a:r>
            <a:endParaRPr lang="pt-BR" dirty="0" smtClean="0"/>
          </a:p>
          <a:p>
            <a:pPr lvl="1"/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2371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7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adicionar documentos como XML, JSON,...</a:t>
            </a:r>
          </a:p>
          <a:p>
            <a:r>
              <a:rPr lang="pt-BR" dirty="0" smtClean="0"/>
              <a:t>Contém sua própria descrição e hierarquia;</a:t>
            </a:r>
          </a:p>
          <a:p>
            <a:r>
              <a:rPr lang="pt-BR" dirty="0" smtClean="0"/>
              <a:t>Os elemento do documento pode ser utilizado em consultas;</a:t>
            </a:r>
          </a:p>
          <a:p>
            <a:r>
              <a:rPr lang="pt-BR" dirty="0" err="1" smtClean="0"/>
              <a:t>MongoDB</a:t>
            </a:r>
            <a:r>
              <a:rPr lang="pt-BR" dirty="0" smtClean="0"/>
              <a:t>, </a:t>
            </a:r>
            <a:r>
              <a:rPr lang="pt-BR" dirty="0" err="1" smtClean="0"/>
              <a:t>CouchDB</a:t>
            </a:r>
            <a:r>
              <a:rPr lang="pt-BR" dirty="0" smtClean="0"/>
              <a:t>, </a:t>
            </a:r>
            <a:r>
              <a:rPr lang="pt-BR" dirty="0" err="1" smtClean="0"/>
              <a:t>Firebase</a:t>
            </a:r>
            <a:r>
              <a:rPr lang="pt-BR" dirty="0" smtClean="0"/>
              <a:t>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7" y="4437112"/>
            <a:ext cx="6552728" cy="219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Words>226</Words>
  <Application>Microsoft Office PowerPoint</Application>
  <PresentationFormat>Apresentação na tela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Fluxo</vt:lpstr>
      <vt:lpstr>Banco de Dados</vt:lpstr>
      <vt:lpstr>Armazenar e Consumir Dados</vt:lpstr>
      <vt:lpstr>Armazenar e Consumir Dados</vt:lpstr>
      <vt:lpstr>NoSQL – Not Only SQL</vt:lpstr>
      <vt:lpstr>NoSQL - Vantagens</vt:lpstr>
      <vt:lpstr>NoSQL - Desvantagens</vt:lpstr>
      <vt:lpstr>Principais Tipos</vt:lpstr>
      <vt:lpstr>Key-Value</vt:lpstr>
      <vt:lpstr>Document Based</vt:lpstr>
      <vt:lpstr>Column</vt:lpstr>
      <vt:lpstr>Graph</vt:lpstr>
      <vt:lpstr>MongoDB</vt:lpstr>
      <vt:lpstr>CouchDB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93</cp:revision>
  <dcterms:created xsi:type="dcterms:W3CDTF">2017-10-27T00:12:00Z</dcterms:created>
  <dcterms:modified xsi:type="dcterms:W3CDTF">2017-12-02T19:00:20Z</dcterms:modified>
</cp:coreProperties>
</file>