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 w="36720"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 w="3672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1E643BA-339C-41D6-906B-673AAA6553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126480" y="1769040"/>
            <a:ext cx="3749040" cy="55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Tracker timestep #n processed in parallel with Sovler timestep #n+1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Possibly completely overlapped with good MPI-3 implementation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Solver nodes can have different accelerators than  Tracker nodes (CPU threads vs GPUs, KNL threads vs GPUs, etc)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nodes allocated to Solver (M) can be different than the Trackers’ allocation (P-M)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Solvers will have more nodes in most cases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3749040" y="157320"/>
            <a:ext cx="58266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Coupled Models Architecture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554480" y="851760"/>
            <a:ext cx="1463040" cy="1110960"/>
          </a:xfrm>
          <a:prstGeom prst="rect">
            <a:avLst/>
          </a:prstGeom>
          <a:solidFill>
            <a:srgbClr val="729fcf"/>
          </a:solidFill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Timestep 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114800" y="1956960"/>
            <a:ext cx="1463040" cy="640080"/>
          </a:xfrm>
          <a:prstGeom prst="rect">
            <a:avLst/>
          </a:prstGeom>
          <a:solidFill>
            <a:srgbClr val="729fcf"/>
          </a:solidFill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Timestep 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114800" y="3612960"/>
            <a:ext cx="1463040" cy="640080"/>
          </a:xfrm>
          <a:prstGeom prst="rect">
            <a:avLst/>
          </a:prstGeom>
          <a:solidFill>
            <a:srgbClr val="729fcf"/>
          </a:solidFill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Timestep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4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</p:cxnSp>
      <p:cxnSp>
        <p:nvCxnSpPr>
          <p:cNvPr id="45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</p:cxnSp>
      <p:sp>
        <p:nvSpPr>
          <p:cNvPr id="46" name="CustomShape 8"/>
          <p:cNvSpPr/>
          <p:nvPr/>
        </p:nvSpPr>
        <p:spPr>
          <a:xfrm>
            <a:off x="1554480" y="2471760"/>
            <a:ext cx="1463040" cy="1110960"/>
          </a:xfrm>
          <a:prstGeom prst="rect">
            <a:avLst/>
          </a:prstGeom>
          <a:solidFill>
            <a:srgbClr val="729fcf"/>
          </a:solidFill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Timestep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4114800" y="6744960"/>
            <a:ext cx="1463040" cy="640080"/>
          </a:xfrm>
          <a:prstGeom prst="rect">
            <a:avLst/>
          </a:prstGeom>
          <a:solidFill>
            <a:srgbClr val="729fcf"/>
          </a:solidFill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Timestep #N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8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</p:cxnSp>
      <p:sp>
        <p:nvSpPr>
          <p:cNvPr id="49" name="CustomShape 11"/>
          <p:cNvSpPr/>
          <p:nvPr/>
        </p:nvSpPr>
        <p:spPr>
          <a:xfrm>
            <a:off x="1554480" y="5603760"/>
            <a:ext cx="1463040" cy="1110960"/>
          </a:xfrm>
          <a:prstGeom prst="rect">
            <a:avLst/>
          </a:prstGeom>
          <a:solidFill>
            <a:srgbClr val="729fcf"/>
          </a:solidFill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Timestep #N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12"/>
          <p:cNvSpPr/>
          <p:nvPr/>
        </p:nvSpPr>
        <p:spPr>
          <a:xfrm>
            <a:off x="2286000" y="1962720"/>
            <a:ext cx="0" cy="5090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3"/>
          <p:cNvSpPr/>
          <p:nvPr/>
        </p:nvSpPr>
        <p:spPr>
          <a:xfrm>
            <a:off x="2286000" y="3573720"/>
            <a:ext cx="0" cy="5090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4"/>
          <p:cNvSpPr/>
          <p:nvPr/>
        </p:nvSpPr>
        <p:spPr>
          <a:xfrm>
            <a:off x="2286000" y="5076720"/>
            <a:ext cx="0" cy="5090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15"/>
          <p:cNvSpPr txBox="1"/>
          <p:nvPr/>
        </p:nvSpPr>
        <p:spPr>
          <a:xfrm>
            <a:off x="2011680" y="4242240"/>
            <a:ext cx="640080" cy="542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188720" y="274320"/>
            <a:ext cx="2194560" cy="6968880"/>
          </a:xfrm>
          <a:prstGeom prst="rect">
            <a:avLst/>
          </a:prstGeom>
          <a:noFill/>
          <a:ln w="36720">
            <a:solidFill>
              <a:srgbClr val="6666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>
            <a:off x="3708720" y="1208160"/>
            <a:ext cx="2194560" cy="6279840"/>
          </a:xfrm>
          <a:prstGeom prst="rect">
            <a:avLst/>
          </a:prstGeom>
          <a:noFill/>
          <a:ln w="36720">
            <a:solidFill>
              <a:srgbClr val="666666"/>
            </a:solidFill>
            <a:custDash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18"/>
          <p:cNvSpPr txBox="1"/>
          <p:nvPr/>
        </p:nvSpPr>
        <p:spPr>
          <a:xfrm>
            <a:off x="4567680" y="4782240"/>
            <a:ext cx="640080" cy="542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19"/>
          <p:cNvSpPr txBox="1"/>
          <p:nvPr/>
        </p:nvSpPr>
        <p:spPr>
          <a:xfrm rot="16200000">
            <a:off x="186840" y="3556440"/>
            <a:ext cx="822960" cy="3736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</a:t>
            </a:r>
            <a:endParaRPr b="1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Line 20"/>
          <p:cNvSpPr/>
          <p:nvPr/>
        </p:nvSpPr>
        <p:spPr>
          <a:xfrm>
            <a:off x="903240" y="568080"/>
            <a:ext cx="0" cy="667512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21"/>
          <p:cNvSpPr txBox="1"/>
          <p:nvPr/>
        </p:nvSpPr>
        <p:spPr>
          <a:xfrm>
            <a:off x="1257840" y="365760"/>
            <a:ext cx="1119600" cy="3657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 1-M</a:t>
            </a:r>
            <a:endParaRPr b="1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2"/>
          <p:cNvSpPr txBox="1"/>
          <p:nvPr/>
        </p:nvSpPr>
        <p:spPr>
          <a:xfrm>
            <a:off x="3705840" y="1229760"/>
            <a:ext cx="1963440" cy="68544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 (M+1) - P</a:t>
            </a:r>
            <a:endParaRPr b="1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LibreOffice/5.2.7.2$Linux_X86_64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2017-10-22T13:07:10Z</dcterms:created>
  <dc:creator/>
  <dc:description/>
  <dc:language>en-US</dc:language>
  <cp:lastModifiedBy/>
  <dcterms:modified xsi:type="dcterms:W3CDTF">2017-10-22T13:48:22Z</dcterms:modified>
  <cp:revision>8</cp:revision>
  <dc:subject/>
  <dc:title/>
</cp:coreProperties>
</file>