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9" r:id="rId10"/>
    <p:sldId id="267" r:id="rId11"/>
    <p:sldId id="266" r:id="rId12"/>
    <p:sldId id="268" r:id="rId13"/>
    <p:sldId id="270" r:id="rId14"/>
    <p:sldId id="271" r:id="rId15"/>
    <p:sldId id="261" r:id="rId16"/>
    <p:sldId id="262" r:id="rId17"/>
    <p:sldId id="26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8F2CB8-72CE-4956-AF53-061CB5497EA1}" v="5338" dt="2020-04-25T00:53:17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RNBURGH, GRANT" userId="b2d7366e-b029-4c3e-aa34-b48bea142609" providerId="ADAL" clId="{458F2CB8-72CE-4956-AF53-061CB5497EA1}"/>
    <pc:docChg chg="custSel addSld delSld modSld sldOrd">
      <pc:chgData name="THORNBURGH, GRANT" userId="b2d7366e-b029-4c3e-aa34-b48bea142609" providerId="ADAL" clId="{458F2CB8-72CE-4956-AF53-061CB5497EA1}" dt="2020-04-25T00:53:17.321" v="5335" actId="1035"/>
      <pc:docMkLst>
        <pc:docMk/>
      </pc:docMkLst>
      <pc:sldChg chg="addSp delSp modSp">
        <pc:chgData name="THORNBURGH, GRANT" userId="b2d7366e-b029-4c3e-aa34-b48bea142609" providerId="ADAL" clId="{458F2CB8-72CE-4956-AF53-061CB5497EA1}" dt="2020-04-25T00:46:40.277" v="5296" actId="20577"/>
        <pc:sldMkLst>
          <pc:docMk/>
          <pc:sldMk cId="4117490896" sldId="256"/>
        </pc:sldMkLst>
        <pc:spChg chg="del">
          <ac:chgData name="THORNBURGH, GRANT" userId="b2d7366e-b029-4c3e-aa34-b48bea142609" providerId="ADAL" clId="{458F2CB8-72CE-4956-AF53-061CB5497EA1}" dt="2020-04-24T21:14:54.391" v="238" actId="478"/>
          <ac:spMkLst>
            <pc:docMk/>
            <pc:sldMk cId="4117490896" sldId="256"/>
            <ac:spMk id="3" creationId="{3D707A6F-091D-44A1-AED7-A2F2819550F3}"/>
          </ac:spMkLst>
        </pc:spChg>
        <pc:spChg chg="add mod">
          <ac:chgData name="THORNBURGH, GRANT" userId="b2d7366e-b029-4c3e-aa34-b48bea142609" providerId="ADAL" clId="{458F2CB8-72CE-4956-AF53-061CB5497EA1}" dt="2020-04-25T00:46:40.277" v="5296" actId="20577"/>
          <ac:spMkLst>
            <pc:docMk/>
            <pc:sldMk cId="4117490896" sldId="256"/>
            <ac:spMk id="4" creationId="{E4516C8F-FB66-49F0-8DA6-BC41E014205C}"/>
          </ac:spMkLst>
        </pc:spChg>
      </pc:sldChg>
      <pc:sldChg chg="modSp">
        <pc:chgData name="THORNBURGH, GRANT" userId="b2d7366e-b029-4c3e-aa34-b48bea142609" providerId="ADAL" clId="{458F2CB8-72CE-4956-AF53-061CB5497EA1}" dt="2020-04-24T22:24:45.725" v="2387" actId="20577"/>
        <pc:sldMkLst>
          <pc:docMk/>
          <pc:sldMk cId="3609008619" sldId="257"/>
        </pc:sldMkLst>
        <pc:spChg chg="mod">
          <ac:chgData name="THORNBURGH, GRANT" userId="b2d7366e-b029-4c3e-aa34-b48bea142609" providerId="ADAL" clId="{458F2CB8-72CE-4956-AF53-061CB5497EA1}" dt="2020-04-24T22:24:45.725" v="2387" actId="20577"/>
          <ac:spMkLst>
            <pc:docMk/>
            <pc:sldMk cId="3609008619" sldId="257"/>
            <ac:spMk id="3" creationId="{28B5B340-C2E8-4554-BD47-522C9F1D28AE}"/>
          </ac:spMkLst>
        </pc:spChg>
      </pc:sldChg>
      <pc:sldChg chg="modSp">
        <pc:chgData name="THORNBURGH, GRANT" userId="b2d7366e-b029-4c3e-aa34-b48bea142609" providerId="ADAL" clId="{458F2CB8-72CE-4956-AF53-061CB5497EA1}" dt="2020-04-24T22:29:43.576" v="2818" actId="20577"/>
        <pc:sldMkLst>
          <pc:docMk/>
          <pc:sldMk cId="2783516696" sldId="258"/>
        </pc:sldMkLst>
        <pc:spChg chg="mod">
          <ac:chgData name="THORNBURGH, GRANT" userId="b2d7366e-b029-4c3e-aa34-b48bea142609" providerId="ADAL" clId="{458F2CB8-72CE-4956-AF53-061CB5497EA1}" dt="2020-04-24T22:29:43.576" v="2818" actId="20577"/>
          <ac:spMkLst>
            <pc:docMk/>
            <pc:sldMk cId="2783516696" sldId="258"/>
            <ac:spMk id="3" creationId="{50E48251-29F0-4714-AD83-155D19D0B61F}"/>
          </ac:spMkLst>
        </pc:spChg>
      </pc:sldChg>
      <pc:sldChg chg="modSp">
        <pc:chgData name="THORNBURGH, GRANT" userId="b2d7366e-b029-4c3e-aa34-b48bea142609" providerId="ADAL" clId="{458F2CB8-72CE-4956-AF53-061CB5497EA1}" dt="2020-04-24T22:37:59.568" v="3139" actId="20577"/>
        <pc:sldMkLst>
          <pc:docMk/>
          <pc:sldMk cId="3440158917" sldId="259"/>
        </pc:sldMkLst>
        <pc:spChg chg="mod">
          <ac:chgData name="THORNBURGH, GRANT" userId="b2d7366e-b029-4c3e-aa34-b48bea142609" providerId="ADAL" clId="{458F2CB8-72CE-4956-AF53-061CB5497EA1}" dt="2020-04-24T22:37:59.568" v="3139" actId="20577"/>
          <ac:spMkLst>
            <pc:docMk/>
            <pc:sldMk cId="3440158917" sldId="259"/>
            <ac:spMk id="3" creationId="{B92EE56D-200F-40E5-93FD-16AFFAA8F46A}"/>
          </ac:spMkLst>
        </pc:spChg>
      </pc:sldChg>
      <pc:sldChg chg="addSp modSp">
        <pc:chgData name="THORNBURGH, GRANT" userId="b2d7366e-b029-4c3e-aa34-b48bea142609" providerId="ADAL" clId="{458F2CB8-72CE-4956-AF53-061CB5497EA1}" dt="2020-04-24T22:47:21.257" v="3235" actId="1035"/>
        <pc:sldMkLst>
          <pc:docMk/>
          <pc:sldMk cId="1168877183" sldId="260"/>
        </pc:sldMkLst>
        <pc:spChg chg="mod">
          <ac:chgData name="THORNBURGH, GRANT" userId="b2d7366e-b029-4c3e-aa34-b48bea142609" providerId="ADAL" clId="{458F2CB8-72CE-4956-AF53-061CB5497EA1}" dt="2020-04-24T22:47:07.845" v="3212" actId="20577"/>
          <ac:spMkLst>
            <pc:docMk/>
            <pc:sldMk cId="1168877183" sldId="260"/>
            <ac:spMk id="3" creationId="{F6B80B7C-E435-4A0B-AE85-43F558485E90}"/>
          </ac:spMkLst>
        </pc:spChg>
        <pc:picChg chg="add mod">
          <ac:chgData name="THORNBURGH, GRANT" userId="b2d7366e-b029-4c3e-aa34-b48bea142609" providerId="ADAL" clId="{458F2CB8-72CE-4956-AF53-061CB5497EA1}" dt="2020-04-24T22:47:21.257" v="3235" actId="1035"/>
          <ac:picMkLst>
            <pc:docMk/>
            <pc:sldMk cId="1168877183" sldId="260"/>
            <ac:picMk id="4" creationId="{06EEC264-2C71-4F3A-88B8-AAD6D074353B}"/>
          </ac:picMkLst>
        </pc:picChg>
      </pc:sldChg>
      <pc:sldChg chg="modSp">
        <pc:chgData name="THORNBURGH, GRANT" userId="b2d7366e-b029-4c3e-aa34-b48bea142609" providerId="ADAL" clId="{458F2CB8-72CE-4956-AF53-061CB5497EA1}" dt="2020-04-25T00:22:22.484" v="4313" actId="20577"/>
        <pc:sldMkLst>
          <pc:docMk/>
          <pc:sldMk cId="3976062168" sldId="261"/>
        </pc:sldMkLst>
        <pc:spChg chg="mod">
          <ac:chgData name="THORNBURGH, GRANT" userId="b2d7366e-b029-4c3e-aa34-b48bea142609" providerId="ADAL" clId="{458F2CB8-72CE-4956-AF53-061CB5497EA1}" dt="2020-04-25T00:22:22.484" v="4313" actId="20577"/>
          <ac:spMkLst>
            <pc:docMk/>
            <pc:sldMk cId="3976062168" sldId="261"/>
            <ac:spMk id="3" creationId="{D930940A-ACBF-400A-9862-ACAFC58ABFF7}"/>
          </ac:spMkLst>
        </pc:spChg>
      </pc:sldChg>
      <pc:sldChg chg="modSp">
        <pc:chgData name="THORNBURGH, GRANT" userId="b2d7366e-b029-4c3e-aa34-b48bea142609" providerId="ADAL" clId="{458F2CB8-72CE-4956-AF53-061CB5497EA1}" dt="2020-04-25T00:25:27.619" v="4515" actId="20577"/>
        <pc:sldMkLst>
          <pc:docMk/>
          <pc:sldMk cId="2398191618" sldId="262"/>
        </pc:sldMkLst>
        <pc:spChg chg="mod">
          <ac:chgData name="THORNBURGH, GRANT" userId="b2d7366e-b029-4c3e-aa34-b48bea142609" providerId="ADAL" clId="{458F2CB8-72CE-4956-AF53-061CB5497EA1}" dt="2020-04-25T00:25:27.619" v="4515" actId="20577"/>
          <ac:spMkLst>
            <pc:docMk/>
            <pc:sldMk cId="2398191618" sldId="262"/>
            <ac:spMk id="3" creationId="{F696F0A0-2BD3-4448-A4EE-8BFC97A8C924}"/>
          </ac:spMkLst>
        </pc:spChg>
      </pc:sldChg>
      <pc:sldChg chg="modSp">
        <pc:chgData name="THORNBURGH, GRANT" userId="b2d7366e-b029-4c3e-aa34-b48bea142609" providerId="ADAL" clId="{458F2CB8-72CE-4956-AF53-061CB5497EA1}" dt="2020-04-25T00:33:05.796" v="5104" actId="20577"/>
        <pc:sldMkLst>
          <pc:docMk/>
          <pc:sldMk cId="1850007462" sldId="263"/>
        </pc:sldMkLst>
        <pc:spChg chg="mod">
          <ac:chgData name="THORNBURGH, GRANT" userId="b2d7366e-b029-4c3e-aa34-b48bea142609" providerId="ADAL" clId="{458F2CB8-72CE-4956-AF53-061CB5497EA1}" dt="2020-04-25T00:33:05.796" v="5104" actId="20577"/>
          <ac:spMkLst>
            <pc:docMk/>
            <pc:sldMk cId="1850007462" sldId="263"/>
            <ac:spMk id="3" creationId="{E56E72A3-5AFB-4C2C-9F62-C551095FDF2A}"/>
          </ac:spMkLst>
        </pc:spChg>
      </pc:sldChg>
      <pc:sldChg chg="del">
        <pc:chgData name="THORNBURGH, GRANT" userId="b2d7366e-b029-4c3e-aa34-b48bea142609" providerId="ADAL" clId="{458F2CB8-72CE-4956-AF53-061CB5497EA1}" dt="2020-04-24T22:49:54.292" v="3348" actId="2696"/>
        <pc:sldMkLst>
          <pc:docMk/>
          <pc:sldMk cId="2194868806" sldId="264"/>
        </pc:sldMkLst>
      </pc:sldChg>
      <pc:sldChg chg="del">
        <pc:chgData name="THORNBURGH, GRANT" userId="b2d7366e-b029-4c3e-aa34-b48bea142609" providerId="ADAL" clId="{458F2CB8-72CE-4956-AF53-061CB5497EA1}" dt="2020-04-24T23:04:33.979" v="3386" actId="2696"/>
        <pc:sldMkLst>
          <pc:docMk/>
          <pc:sldMk cId="2002384979" sldId="265"/>
        </pc:sldMkLst>
      </pc:sldChg>
      <pc:sldChg chg="modSp">
        <pc:chgData name="THORNBURGH, GRANT" userId="b2d7366e-b029-4c3e-aa34-b48bea142609" providerId="ADAL" clId="{458F2CB8-72CE-4956-AF53-061CB5497EA1}" dt="2020-04-24T23:04:45.542" v="3387" actId="1076"/>
        <pc:sldMkLst>
          <pc:docMk/>
          <pc:sldMk cId="524482331" sldId="266"/>
        </pc:sldMkLst>
        <pc:picChg chg="mod">
          <ac:chgData name="THORNBURGH, GRANT" userId="b2d7366e-b029-4c3e-aa34-b48bea142609" providerId="ADAL" clId="{458F2CB8-72CE-4956-AF53-061CB5497EA1}" dt="2020-04-24T23:04:45.542" v="3387" actId="1076"/>
          <ac:picMkLst>
            <pc:docMk/>
            <pc:sldMk cId="524482331" sldId="266"/>
            <ac:picMk id="5" creationId="{1E1156FC-DB11-43AD-8AF0-1F88461FA26A}"/>
          </ac:picMkLst>
        </pc:picChg>
      </pc:sldChg>
      <pc:sldChg chg="addSp delSp modSp add">
        <pc:chgData name="THORNBURGH, GRANT" userId="b2d7366e-b029-4c3e-aa34-b48bea142609" providerId="ADAL" clId="{458F2CB8-72CE-4956-AF53-061CB5497EA1}" dt="2020-04-24T22:49:48.051" v="3347" actId="478"/>
        <pc:sldMkLst>
          <pc:docMk/>
          <pc:sldMk cId="3594210562" sldId="267"/>
        </pc:sldMkLst>
        <pc:spChg chg="mod">
          <ac:chgData name="THORNBURGH, GRANT" userId="b2d7366e-b029-4c3e-aa34-b48bea142609" providerId="ADAL" clId="{458F2CB8-72CE-4956-AF53-061CB5497EA1}" dt="2020-04-24T22:48:25.260" v="3321" actId="20577"/>
          <ac:spMkLst>
            <pc:docMk/>
            <pc:sldMk cId="3594210562" sldId="267"/>
            <ac:spMk id="2" creationId="{E0448BD2-813F-4FED-9398-3A51209DAA33}"/>
          </ac:spMkLst>
        </pc:spChg>
        <pc:spChg chg="del">
          <ac:chgData name="THORNBURGH, GRANT" userId="b2d7366e-b029-4c3e-aa34-b48bea142609" providerId="ADAL" clId="{458F2CB8-72CE-4956-AF53-061CB5497EA1}" dt="2020-04-24T22:49:48.051" v="3347" actId="478"/>
          <ac:spMkLst>
            <pc:docMk/>
            <pc:sldMk cId="3594210562" sldId="267"/>
            <ac:spMk id="3" creationId="{FA42DB78-A550-4C6B-84C0-4BB50ADD9B22}"/>
          </ac:spMkLst>
        </pc:spChg>
        <pc:picChg chg="add mod">
          <ac:chgData name="THORNBURGH, GRANT" userId="b2d7366e-b029-4c3e-aa34-b48bea142609" providerId="ADAL" clId="{458F2CB8-72CE-4956-AF53-061CB5497EA1}" dt="2020-04-24T22:49:41.104" v="3346" actId="1076"/>
          <ac:picMkLst>
            <pc:docMk/>
            <pc:sldMk cId="3594210562" sldId="267"/>
            <ac:picMk id="4" creationId="{4E5CE15C-43A5-463B-B469-F3DA20665D82}"/>
          </ac:picMkLst>
        </pc:picChg>
        <pc:picChg chg="add mod">
          <ac:chgData name="THORNBURGH, GRANT" userId="b2d7366e-b029-4c3e-aa34-b48bea142609" providerId="ADAL" clId="{458F2CB8-72CE-4956-AF53-061CB5497EA1}" dt="2020-04-24T22:49:35.759" v="3345" actId="1076"/>
          <ac:picMkLst>
            <pc:docMk/>
            <pc:sldMk cId="3594210562" sldId="267"/>
            <ac:picMk id="5" creationId="{24778594-D682-4BA8-985E-8A32FC074FBF}"/>
          </ac:picMkLst>
        </pc:picChg>
      </pc:sldChg>
      <pc:sldChg chg="addSp modSp add ord">
        <pc:chgData name="THORNBURGH, GRANT" userId="b2d7366e-b029-4c3e-aa34-b48bea142609" providerId="ADAL" clId="{458F2CB8-72CE-4956-AF53-061CB5497EA1}" dt="2020-04-25T00:49:12.520" v="5297"/>
        <pc:sldMkLst>
          <pc:docMk/>
          <pc:sldMk cId="1044326574" sldId="268"/>
        </pc:sldMkLst>
        <pc:spChg chg="mod">
          <ac:chgData name="THORNBURGH, GRANT" userId="b2d7366e-b029-4c3e-aa34-b48bea142609" providerId="ADAL" clId="{458F2CB8-72CE-4956-AF53-061CB5497EA1}" dt="2020-04-24T23:02:51.871" v="3355" actId="20577"/>
          <ac:spMkLst>
            <pc:docMk/>
            <pc:sldMk cId="1044326574" sldId="268"/>
            <ac:spMk id="2" creationId="{4B8C138B-E0BA-4495-A2E1-0F710D7A3D5D}"/>
          </ac:spMkLst>
        </pc:spChg>
        <pc:picChg chg="add mod">
          <ac:chgData name="THORNBURGH, GRANT" userId="b2d7366e-b029-4c3e-aa34-b48bea142609" providerId="ADAL" clId="{458F2CB8-72CE-4956-AF53-061CB5497EA1}" dt="2020-04-24T23:04:24.277" v="3385" actId="1036"/>
          <ac:picMkLst>
            <pc:docMk/>
            <pc:sldMk cId="1044326574" sldId="268"/>
            <ac:picMk id="4" creationId="{FA4EFEA5-A0EE-403A-914D-81F198B9BE43}"/>
          </ac:picMkLst>
        </pc:picChg>
      </pc:sldChg>
      <pc:sldChg chg="addSp delSp modSp add ord">
        <pc:chgData name="THORNBURGH, GRANT" userId="b2d7366e-b029-4c3e-aa34-b48bea142609" providerId="ADAL" clId="{458F2CB8-72CE-4956-AF53-061CB5497EA1}" dt="2020-04-24T23:43:02.161" v="3439" actId="1036"/>
        <pc:sldMkLst>
          <pc:docMk/>
          <pc:sldMk cId="42628599" sldId="269"/>
        </pc:sldMkLst>
        <pc:spChg chg="mod">
          <ac:chgData name="THORNBURGH, GRANT" userId="b2d7366e-b029-4c3e-aa34-b48bea142609" providerId="ADAL" clId="{458F2CB8-72CE-4956-AF53-061CB5497EA1}" dt="2020-04-24T23:39:36.391" v="3425" actId="20577"/>
          <ac:spMkLst>
            <pc:docMk/>
            <pc:sldMk cId="42628599" sldId="269"/>
            <ac:spMk id="2" creationId="{7F96322E-21EA-4A6E-9A56-B869AA3A8910}"/>
          </ac:spMkLst>
        </pc:spChg>
        <pc:spChg chg="del">
          <ac:chgData name="THORNBURGH, GRANT" userId="b2d7366e-b029-4c3e-aa34-b48bea142609" providerId="ADAL" clId="{458F2CB8-72CE-4956-AF53-061CB5497EA1}" dt="2020-04-24T23:05:23.591" v="3389"/>
          <ac:spMkLst>
            <pc:docMk/>
            <pc:sldMk cId="42628599" sldId="269"/>
            <ac:spMk id="3" creationId="{9F8ADAC4-8282-4DA3-A040-7AD9FC15D4E0}"/>
          </ac:spMkLst>
        </pc:spChg>
        <pc:spChg chg="add del mod">
          <ac:chgData name="THORNBURGH, GRANT" userId="b2d7366e-b029-4c3e-aa34-b48bea142609" providerId="ADAL" clId="{458F2CB8-72CE-4956-AF53-061CB5497EA1}" dt="2020-04-24T23:42:42.274" v="3426"/>
          <ac:spMkLst>
            <pc:docMk/>
            <pc:sldMk cId="42628599" sldId="269"/>
            <ac:spMk id="7" creationId="{0B683756-6335-4D0D-A383-47BB649421DC}"/>
          </ac:spMkLst>
        </pc:spChg>
        <pc:picChg chg="add del mod">
          <ac:chgData name="THORNBURGH, GRANT" userId="b2d7366e-b029-4c3e-aa34-b48bea142609" providerId="ADAL" clId="{458F2CB8-72CE-4956-AF53-061CB5497EA1}" dt="2020-04-24T23:06:23.485" v="3405" actId="478"/>
          <ac:picMkLst>
            <pc:docMk/>
            <pc:sldMk cId="42628599" sldId="269"/>
            <ac:picMk id="5" creationId="{F0ECF44B-4BBC-4DD4-B8F9-07DB5048BF98}"/>
          </ac:picMkLst>
        </pc:picChg>
        <pc:picChg chg="add mod">
          <ac:chgData name="THORNBURGH, GRANT" userId="b2d7366e-b029-4c3e-aa34-b48bea142609" providerId="ADAL" clId="{458F2CB8-72CE-4956-AF53-061CB5497EA1}" dt="2020-04-24T23:43:02.161" v="3439" actId="1036"/>
          <ac:picMkLst>
            <pc:docMk/>
            <pc:sldMk cId="42628599" sldId="269"/>
            <ac:picMk id="9" creationId="{19D40D5B-DC28-422C-A9AB-E27041949A64}"/>
          </ac:picMkLst>
        </pc:picChg>
      </pc:sldChg>
      <pc:sldChg chg="add del">
        <pc:chgData name="THORNBURGH, GRANT" userId="b2d7366e-b029-4c3e-aa34-b48bea142609" providerId="ADAL" clId="{458F2CB8-72CE-4956-AF53-061CB5497EA1}" dt="2020-04-25T00:42:19.396" v="5106" actId="2696"/>
        <pc:sldMkLst>
          <pc:docMk/>
          <pc:sldMk cId="250696609" sldId="270"/>
        </pc:sldMkLst>
      </pc:sldChg>
      <pc:sldChg chg="addSp delSp modSp add">
        <pc:chgData name="THORNBURGH, GRANT" userId="b2d7366e-b029-4c3e-aa34-b48bea142609" providerId="ADAL" clId="{458F2CB8-72CE-4956-AF53-061CB5497EA1}" dt="2020-04-25T00:53:17.321" v="5335" actId="1035"/>
        <pc:sldMkLst>
          <pc:docMk/>
          <pc:sldMk cId="2297097375" sldId="270"/>
        </pc:sldMkLst>
        <pc:spChg chg="mod">
          <ac:chgData name="THORNBURGH, GRANT" userId="b2d7366e-b029-4c3e-aa34-b48bea142609" providerId="ADAL" clId="{458F2CB8-72CE-4956-AF53-061CB5497EA1}" dt="2020-04-25T00:43:02.654" v="5170" actId="20577"/>
          <ac:spMkLst>
            <pc:docMk/>
            <pc:sldMk cId="2297097375" sldId="270"/>
            <ac:spMk id="2" creationId="{630721AD-4F01-480B-9BF6-1184FD54BB66}"/>
          </ac:spMkLst>
        </pc:spChg>
        <pc:spChg chg="del">
          <ac:chgData name="THORNBURGH, GRANT" userId="b2d7366e-b029-4c3e-aa34-b48bea142609" providerId="ADAL" clId="{458F2CB8-72CE-4956-AF53-061CB5497EA1}" dt="2020-04-25T00:42:26.399" v="5108"/>
          <ac:spMkLst>
            <pc:docMk/>
            <pc:sldMk cId="2297097375" sldId="270"/>
            <ac:spMk id="3" creationId="{FC3879F0-262D-4F9D-9E07-A99A7053EADA}"/>
          </ac:spMkLst>
        </pc:spChg>
        <pc:picChg chg="add mod">
          <ac:chgData name="THORNBURGH, GRANT" userId="b2d7366e-b029-4c3e-aa34-b48bea142609" providerId="ADAL" clId="{458F2CB8-72CE-4956-AF53-061CB5497EA1}" dt="2020-04-25T00:53:17.321" v="5335" actId="1035"/>
          <ac:picMkLst>
            <pc:docMk/>
            <pc:sldMk cId="2297097375" sldId="270"/>
            <ac:picMk id="5" creationId="{6AEBDF58-88FE-4673-849A-1E6A9943A4B2}"/>
          </ac:picMkLst>
        </pc:picChg>
      </pc:sldChg>
      <pc:sldChg chg="addSp delSp modSp add">
        <pc:chgData name="THORNBURGH, GRANT" userId="b2d7366e-b029-4c3e-aa34-b48bea142609" providerId="ADAL" clId="{458F2CB8-72CE-4956-AF53-061CB5497EA1}" dt="2020-04-25T00:44:16.320" v="5230" actId="20577"/>
        <pc:sldMkLst>
          <pc:docMk/>
          <pc:sldMk cId="1702489570" sldId="271"/>
        </pc:sldMkLst>
        <pc:spChg chg="mod">
          <ac:chgData name="THORNBURGH, GRANT" userId="b2d7366e-b029-4c3e-aa34-b48bea142609" providerId="ADAL" clId="{458F2CB8-72CE-4956-AF53-061CB5497EA1}" dt="2020-04-25T00:44:16.320" v="5230" actId="20577"/>
          <ac:spMkLst>
            <pc:docMk/>
            <pc:sldMk cId="1702489570" sldId="271"/>
            <ac:spMk id="2" creationId="{70A0EA42-BAB8-4B3D-BAE5-34C5B18CEEB4}"/>
          </ac:spMkLst>
        </pc:spChg>
        <pc:spChg chg="del">
          <ac:chgData name="THORNBURGH, GRANT" userId="b2d7366e-b029-4c3e-aa34-b48bea142609" providerId="ADAL" clId="{458F2CB8-72CE-4956-AF53-061CB5497EA1}" dt="2020-04-25T00:43:38.542" v="5172"/>
          <ac:spMkLst>
            <pc:docMk/>
            <pc:sldMk cId="1702489570" sldId="271"/>
            <ac:spMk id="3" creationId="{3F939D7F-AE45-4869-99FA-8045F41304A2}"/>
          </ac:spMkLst>
        </pc:spChg>
        <pc:picChg chg="add mod">
          <ac:chgData name="THORNBURGH, GRANT" userId="b2d7366e-b029-4c3e-aa34-b48bea142609" providerId="ADAL" clId="{458F2CB8-72CE-4956-AF53-061CB5497EA1}" dt="2020-04-25T00:43:53.646" v="5175" actId="1076"/>
          <ac:picMkLst>
            <pc:docMk/>
            <pc:sldMk cId="1702489570" sldId="271"/>
            <ac:picMk id="5" creationId="{2D8F15A0-489C-47A6-8D01-251D42A1FED0}"/>
          </ac:picMkLst>
        </pc:picChg>
      </pc:sldChg>
      <pc:sldChg chg="modSp add">
        <pc:chgData name="THORNBURGH, GRANT" userId="b2d7366e-b029-4c3e-aa34-b48bea142609" providerId="ADAL" clId="{458F2CB8-72CE-4956-AF53-061CB5497EA1}" dt="2020-04-25T00:51:44.994" v="5330" actId="20577"/>
        <pc:sldMkLst>
          <pc:docMk/>
          <pc:sldMk cId="166378462" sldId="272"/>
        </pc:sldMkLst>
        <pc:spChg chg="mod">
          <ac:chgData name="THORNBURGH, GRANT" userId="b2d7366e-b029-4c3e-aa34-b48bea142609" providerId="ADAL" clId="{458F2CB8-72CE-4956-AF53-061CB5497EA1}" dt="2020-04-25T00:51:44.994" v="5330" actId="20577"/>
          <ac:spMkLst>
            <pc:docMk/>
            <pc:sldMk cId="166378462" sldId="272"/>
            <ac:spMk id="2" creationId="{364A44FA-9099-40D5-ADC3-BDB243E424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3D10-59A4-4EA1-9F56-E28C4A8C9C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Crime Rate Vs. Income Level in Atlanta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516C8F-FB66-49F0-8DA6-BC41E014205C}"/>
              </a:ext>
            </a:extLst>
          </p:cNvPr>
          <p:cNvSpPr txBox="1"/>
          <p:nvPr/>
        </p:nvSpPr>
        <p:spPr>
          <a:xfrm>
            <a:off x="2020205" y="5588000"/>
            <a:ext cx="8236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By: The Data Boys (Angel, Nic, </a:t>
            </a:r>
            <a:r>
              <a:rPr lang="en-US" sz="2400" dirty="0" err="1"/>
              <a:t>Luminda</a:t>
            </a:r>
            <a:r>
              <a:rPr lang="en-US" sz="2400" dirty="0"/>
              <a:t>, Aaron, Grant)</a:t>
            </a:r>
          </a:p>
        </p:txBody>
      </p:sp>
    </p:spTree>
    <p:extLst>
      <p:ext uri="{BB962C8B-B14F-4D97-AF65-F5344CB8AC3E}">
        <p14:creationId xmlns:p14="http://schemas.microsoft.com/office/powerpoint/2010/main" val="4117490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21AD-4F01-480B-9BF6-1184FD54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– Crime Density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EBDF58-88FE-4673-849A-1E6A9943A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117" y="2143270"/>
            <a:ext cx="11071766" cy="4304475"/>
          </a:xfrm>
        </p:spPr>
      </p:pic>
    </p:spTree>
    <p:extLst>
      <p:ext uri="{BB962C8B-B14F-4D97-AF65-F5344CB8AC3E}">
        <p14:creationId xmlns:p14="http://schemas.microsoft.com/office/powerpoint/2010/main" val="2297097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0EA42-BAB8-4B3D-BAE5-34C5B18C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– Neighborhood Labels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8F15A0-489C-47A6-8D01-251D42A1F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725" y="2132488"/>
            <a:ext cx="9480550" cy="4432465"/>
          </a:xfrm>
        </p:spPr>
      </p:pic>
    </p:spTree>
    <p:extLst>
      <p:ext uri="{BB962C8B-B14F-4D97-AF65-F5344CB8AC3E}">
        <p14:creationId xmlns:p14="http://schemas.microsoft.com/office/powerpoint/2010/main" val="1702489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914F-FA2D-4B63-83E4-D889853F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0940A-ACBF-400A-9862-ACAFC58AB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We found that the most common type of crime is Larceny From Vehicle, the least common is Homicide</a:t>
            </a:r>
          </a:p>
          <a:p>
            <a:r>
              <a:rPr lang="en-US" sz="2400" dirty="0"/>
              <a:t>We found that the neighborhood with the highest median income was Paces (third lowest per-capita crime rate), the neighborhood with the highest crime per-capita was Westend</a:t>
            </a:r>
          </a:p>
          <a:p>
            <a:r>
              <a:rPr lang="en-US" sz="2400" dirty="0"/>
              <a:t>The lowest crime rate per-capita was Georgia Tech, the next lowest was Knight Park / </a:t>
            </a:r>
            <a:r>
              <a:rPr lang="en-US" sz="2400" dirty="0" err="1"/>
              <a:t>Howel</a:t>
            </a:r>
            <a:r>
              <a:rPr lang="en-US" sz="2400" dirty="0"/>
              <a:t> Station</a:t>
            </a:r>
          </a:p>
          <a:p>
            <a:r>
              <a:rPr lang="en-US" sz="2400" dirty="0"/>
              <a:t>We found that the most crimes happened in June followed by July, February was the least</a:t>
            </a:r>
          </a:p>
          <a:p>
            <a:r>
              <a:rPr lang="en-US" sz="2400" dirty="0"/>
              <a:t>We found that the most crimes occurred on Friday, the least on Sunday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6062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571B-AC07-46D3-8E20-656FD602D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6F0A0-2BD3-4448-A4EE-8BFC97A8C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One issue we came across is that it was difficult to find income data broken out by neighborhood</a:t>
            </a:r>
          </a:p>
          <a:p>
            <a:r>
              <a:rPr lang="en-US" sz="2400" dirty="0"/>
              <a:t>The crime data was limited, there were categories that were missing (such as drug crimes)</a:t>
            </a:r>
          </a:p>
          <a:p>
            <a:r>
              <a:rPr lang="en-US" sz="2400" dirty="0"/>
              <a:t>While the crime data set was a span of 10 years we were only able to get income data for a single year</a:t>
            </a:r>
          </a:p>
          <a:p>
            <a:r>
              <a:rPr lang="en-US" sz="2400" dirty="0"/>
              <a:t>We wanted to look at average home prices in addition to median income level, however we did not have time to explore this data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91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F6D90-A2C9-44E5-82E7-38921437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E72A3-5AFB-4C2C-9F62-C551095FD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Null Hypothesis: There is no relationship between income level and crimes per-capita in a given neighborhood</a:t>
            </a:r>
          </a:p>
          <a:p>
            <a:r>
              <a:rPr lang="en-US" sz="2400" dirty="0"/>
              <a:t>The following are the results from our linear regression</a:t>
            </a:r>
          </a:p>
          <a:p>
            <a:r>
              <a:rPr lang="en-US" sz="2400" dirty="0"/>
              <a:t>P value = 0.00014</a:t>
            </a:r>
          </a:p>
          <a:p>
            <a:r>
              <a:rPr lang="en-US" sz="2400" dirty="0"/>
              <a:t>R value = -0.52307</a:t>
            </a:r>
          </a:p>
          <a:p>
            <a:r>
              <a:rPr lang="en-US" sz="2400" dirty="0"/>
              <a:t>With a P value &lt; 0.05, we show that an increase in median income is correlated with a decrease in crimes per-capita</a:t>
            </a:r>
          </a:p>
          <a:p>
            <a:r>
              <a:rPr lang="en-US" sz="2400" dirty="0"/>
              <a:t>Also, our R value shows that there is not a strong linear correlation between median income level and crimes per-capita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0007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44FA-9099-40D5-ADC3-BDB243E4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126FF-A199-47B0-A44C-4F2A019B4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F40A-D8C9-42FF-9C46-5976095B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B340-C2E8-4554-BD47-522C9F1D2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We wanted to see if there was any correlation between a neighborhood’s median income and it’s level of crime</a:t>
            </a:r>
          </a:p>
          <a:p>
            <a:r>
              <a:rPr lang="en-US" sz="2400" dirty="0"/>
              <a:t>Our Hypothesis: Neighborhoods with a higher median income would have a lower number of crimes per-capita</a:t>
            </a:r>
          </a:p>
          <a:p>
            <a:r>
              <a:rPr lang="en-US" sz="2400" dirty="0"/>
              <a:t>Our Null Hypothesis: There is no relationship between income level and crimes per-capita in a given neighborhood</a:t>
            </a:r>
          </a:p>
          <a:p>
            <a:r>
              <a:rPr lang="en-US" sz="2400" dirty="0"/>
              <a:t>We believe exploring this topic is important because it will tell us if living an expensive neighborhood is more safe than living in a poorer neighborhood</a:t>
            </a:r>
          </a:p>
        </p:txBody>
      </p:sp>
    </p:spTree>
    <p:extLst>
      <p:ext uri="{BB962C8B-B14F-4D97-AF65-F5344CB8AC3E}">
        <p14:creationId xmlns:p14="http://schemas.microsoft.com/office/powerpoint/2010/main" val="360900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CA0B-C27F-469C-98C2-32A804EC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48251-29F0-4714-AD83-155D19D0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used Atlanta’s public crime data from 2009-2019 as our main source, we also looked at median income levels for various neighborhoods throughout Atlanta</a:t>
            </a:r>
          </a:p>
          <a:p>
            <a:r>
              <a:rPr lang="en-US" sz="2400" dirty="0"/>
              <a:t>We also wanted to look at what type of crime was more common in a given neighborhood (violent vs. non-violent)</a:t>
            </a:r>
          </a:p>
          <a:p>
            <a:r>
              <a:rPr lang="en-US" sz="2400" dirty="0"/>
              <a:t>We also wanted to know what neighborhoods have the highest total number of crimes</a:t>
            </a:r>
          </a:p>
          <a:p>
            <a:r>
              <a:rPr lang="en-US" sz="2400" dirty="0"/>
              <a:t>We also looked at the total number of crimes by day of the week and month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351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707A-6C96-470F-BEB3-21181BEA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EE56D-200F-40E5-93FD-16AFFAA8F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From this data set we dropped all of the unnecessary fields</a:t>
            </a:r>
          </a:p>
          <a:p>
            <a:r>
              <a:rPr lang="en-US" sz="2400" dirty="0"/>
              <a:t>We decided to focus on date, time, location, type of crime and the neighborhood where the crime occurred</a:t>
            </a:r>
          </a:p>
          <a:p>
            <a:r>
              <a:rPr lang="en-US" sz="2400" dirty="0"/>
              <a:t>We examined median income data for different neighborhoods in Atlanta, spanning from 2010-2016</a:t>
            </a:r>
          </a:p>
          <a:p>
            <a:r>
              <a:rPr lang="en-US" sz="2400" dirty="0"/>
              <a:t>We had to do a cleanup of neighborhood names so that we were able to merge our income data and our crime data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015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4D65-EB1B-46C0-A93B-2138B0CD8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80B7C-E435-4A0B-AE85-43F558485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for Atlanta Crime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EC264-2C71-4F3A-88B8-AAD6D0743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3221211"/>
            <a:ext cx="9804400" cy="335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7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6322E-21EA-4A6E-9A56-B869AA3A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 – Types of Crimes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9D40D5B-DC28-422C-A9AB-E27041949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754" y="1303405"/>
            <a:ext cx="6286492" cy="5656195"/>
          </a:xfrm>
        </p:spPr>
      </p:pic>
    </p:spTree>
    <p:extLst>
      <p:ext uri="{BB962C8B-B14F-4D97-AF65-F5344CB8AC3E}">
        <p14:creationId xmlns:p14="http://schemas.microsoft.com/office/powerpoint/2010/main" val="4262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48BD2-813F-4FED-9398-3A51209D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by Day of the Week / Month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5CE15C-43A5-463B-B469-F3DA20665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087" y="1353046"/>
            <a:ext cx="5146990" cy="25734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778594-D682-4BA8-985E-8A32FC074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44" y="4126211"/>
            <a:ext cx="10348912" cy="258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1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1156FC-DB11-43AD-8AF0-1F88461FA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58" y="1426959"/>
            <a:ext cx="9146084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82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138B-E0BA-4495-A2E1-0F710D7A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874C-2805-444A-866D-A0F5CAF02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EFEA5-A0EE-403A-914D-81F198B9B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58" y="1392518"/>
            <a:ext cx="9146084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26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85C8776FEF074BB090A48BDAFF1204" ma:contentTypeVersion="12" ma:contentTypeDescription="Create a new document." ma:contentTypeScope="" ma:versionID="2bd9f406cdbe3f8f828175077e0db966">
  <xsd:schema xmlns:xsd="http://www.w3.org/2001/XMLSchema" xmlns:xs="http://www.w3.org/2001/XMLSchema" xmlns:p="http://schemas.microsoft.com/office/2006/metadata/properties" xmlns:ns3="3e7d2dca-e120-4900-b840-a94477c9b0bc" xmlns:ns4="3a62f2c6-ed95-436d-94df-6b76d20953c3" targetNamespace="http://schemas.microsoft.com/office/2006/metadata/properties" ma:root="true" ma:fieldsID="c289f3862319adcf2071ad9cd169eb94" ns3:_="" ns4:_="">
    <xsd:import namespace="3e7d2dca-e120-4900-b840-a94477c9b0bc"/>
    <xsd:import namespace="3a62f2c6-ed95-436d-94df-6b76d20953c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7d2dca-e120-4900-b840-a94477c9b0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62f2c6-ed95-436d-94df-6b76d20953c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E88470-F69A-408E-8BE9-663B39B898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7d2dca-e120-4900-b840-a94477c9b0bc"/>
    <ds:schemaRef ds:uri="3a62f2c6-ed95-436d-94df-6b76d20953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20A1E0-2E88-4EDD-864C-59348FE01C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FF8D57-4946-43EE-8D1C-8CF14FE75E4A}">
  <ds:schemaRefs>
    <ds:schemaRef ds:uri="3a62f2c6-ed95-436d-94df-6b76d20953c3"/>
    <ds:schemaRef ds:uri="http://purl.org/dc/terms/"/>
    <ds:schemaRef ds:uri="http://schemas.microsoft.com/office/2006/documentManagement/types"/>
    <ds:schemaRef ds:uri="3e7d2dca-e120-4900-b840-a94477c9b0b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564</TotalTime>
  <Words>555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Crime Rate Vs. Income Level in Atlanta</vt:lpstr>
      <vt:lpstr>Introduction</vt:lpstr>
      <vt:lpstr>Questions &amp; Data</vt:lpstr>
      <vt:lpstr>Data Cleanup &amp; Exploration</vt:lpstr>
      <vt:lpstr>Data Analysis</vt:lpstr>
      <vt:lpstr>Pie Chart – Types of Crimes</vt:lpstr>
      <vt:lpstr>Crime by Day of the Week / Month</vt:lpstr>
      <vt:lpstr>PowerPoint Presentation</vt:lpstr>
      <vt:lpstr>PowerPoint Presentation</vt:lpstr>
      <vt:lpstr>Heat Map – Crime Density</vt:lpstr>
      <vt:lpstr>Heat Map – Neighborhood Labels</vt:lpstr>
      <vt:lpstr>Discussion</vt:lpstr>
      <vt:lpstr>Post-Mortem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Rate Vs. Income Level in Atlanta</dc:title>
  <dc:creator>THORNBURGH, GRANT</dc:creator>
  <cp:lastModifiedBy>THORNBURGH, GRANT</cp:lastModifiedBy>
  <cp:revision>4</cp:revision>
  <dcterms:created xsi:type="dcterms:W3CDTF">2020-04-24T15:29:24Z</dcterms:created>
  <dcterms:modified xsi:type="dcterms:W3CDTF">2020-04-25T00:53:25Z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c233488-06c6-4c2b-96ac-e256c4376f84_Enabled">
    <vt:lpwstr>True</vt:lpwstr>
  </property>
  <property fmtid="{D5CDD505-2E9C-101B-9397-08002B2CF9AE}" pid="3" name="MSIP_Label_dc233488-06c6-4c2b-96ac-e256c4376f84_SiteId">
    <vt:lpwstr>ae4df1f7-611e-444f-897e-f964e1205171</vt:lpwstr>
  </property>
  <property fmtid="{D5CDD505-2E9C-101B-9397-08002B2CF9AE}" pid="4" name="MSIP_Label_dc233488-06c6-4c2b-96ac-e256c4376f84_Owner">
    <vt:lpwstr>gt185066@ncr.com</vt:lpwstr>
  </property>
  <property fmtid="{D5CDD505-2E9C-101B-9397-08002B2CF9AE}" pid="5" name="MSIP_Label_dc233488-06c6-4c2b-96ac-e256c4376f84_SetDate">
    <vt:lpwstr>2020-04-24T16:54:27.2421610Z</vt:lpwstr>
  </property>
  <property fmtid="{D5CDD505-2E9C-101B-9397-08002B2CF9AE}" pid="6" name="MSIP_Label_dc233488-06c6-4c2b-96ac-e256c4376f84_Name">
    <vt:lpwstr>Confidential</vt:lpwstr>
  </property>
  <property fmtid="{D5CDD505-2E9C-101B-9397-08002B2CF9AE}" pid="7" name="MSIP_Label_dc233488-06c6-4c2b-96ac-e256c4376f84_Application">
    <vt:lpwstr>Microsoft Azure Information Protection</vt:lpwstr>
  </property>
  <property fmtid="{D5CDD505-2E9C-101B-9397-08002B2CF9AE}" pid="8" name="MSIP_Label_dc233488-06c6-4c2b-96ac-e256c4376f84_ActionId">
    <vt:lpwstr>c907ea18-483b-4c0a-858e-98fe3dbce44f</vt:lpwstr>
  </property>
  <property fmtid="{D5CDD505-2E9C-101B-9397-08002B2CF9AE}" pid="9" name="MSIP_Label_dc233488-06c6-4c2b-96ac-e256c4376f84_Extended_MSFT_Method">
    <vt:lpwstr>Manual</vt:lpwstr>
  </property>
  <property fmtid="{D5CDD505-2E9C-101B-9397-08002B2CF9AE}" pid="10" name="Sensitivity">
    <vt:lpwstr>Confidential</vt:lpwstr>
  </property>
  <property fmtid="{D5CDD505-2E9C-101B-9397-08002B2CF9AE}" pid="11" name="ContentTypeId">
    <vt:lpwstr>0x0101001D85C8776FEF074BB090A48BDAFF1204</vt:lpwstr>
  </property>
</Properties>
</file>