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0" d="100"/>
          <a:sy n="50" d="100"/>
        </p:scale>
        <p:origin x="3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D061-07BE-430C-802F-888A0378C1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9AB604-682C-4018-9421-02F1C0DF0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42D46D-041D-44E4-A088-71F0D38D2423}"/>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5" name="Footer Placeholder 4">
            <a:extLst>
              <a:ext uri="{FF2B5EF4-FFF2-40B4-BE49-F238E27FC236}">
                <a16:creationId xmlns:a16="http://schemas.microsoft.com/office/drawing/2014/main" id="{5BEB37B0-A04F-4688-B144-657980D76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3B330-1876-49A1-B191-877C843B9C86}"/>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1856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C248-0F61-44F1-BEBF-226A864AC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0870A8-C5A6-4F13-85CC-940F9BF3C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C2826-C28D-4BCC-BDE7-07BED8DA6E13}"/>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5" name="Footer Placeholder 4">
            <a:extLst>
              <a:ext uri="{FF2B5EF4-FFF2-40B4-BE49-F238E27FC236}">
                <a16:creationId xmlns:a16="http://schemas.microsoft.com/office/drawing/2014/main" id="{6D0A22A5-86D5-4B2D-854F-16E61B44C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2E73E-E97C-489B-80AD-2696C3B9CB07}"/>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177005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20D73-C90F-4B33-94B4-A74463D9A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049421-C272-489C-BD1A-4AE66EF8AC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D45ECC-664C-43C6-B036-9B5247F556C5}"/>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5" name="Footer Placeholder 4">
            <a:extLst>
              <a:ext uri="{FF2B5EF4-FFF2-40B4-BE49-F238E27FC236}">
                <a16:creationId xmlns:a16="http://schemas.microsoft.com/office/drawing/2014/main" id="{FD321E19-3186-4040-9844-BAE7604C2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83F25-E924-40D2-B361-7E6179855FE0}"/>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260268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90EA9-4435-46FA-9E7B-963BEAB38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1BB9E-D84C-40EC-8000-750100BA2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22EC8-4C24-4DB4-8785-B0D415CB427A}"/>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5" name="Footer Placeholder 4">
            <a:extLst>
              <a:ext uri="{FF2B5EF4-FFF2-40B4-BE49-F238E27FC236}">
                <a16:creationId xmlns:a16="http://schemas.microsoft.com/office/drawing/2014/main" id="{AFB3860A-00B1-4433-B940-784EFF452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CAA9F-B50C-4804-AFCE-C552DD8F7577}"/>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51499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371D-0866-41AB-9774-1CAF69C2E2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A331E-B8D0-446C-9C8B-8C0051A34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73D101-B359-447C-A82A-FA923450E5AC}"/>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5" name="Footer Placeholder 4">
            <a:extLst>
              <a:ext uri="{FF2B5EF4-FFF2-40B4-BE49-F238E27FC236}">
                <a16:creationId xmlns:a16="http://schemas.microsoft.com/office/drawing/2014/main" id="{FE5A3A78-854D-4ACB-833F-AB536D78A3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79EDD-9C9B-4A26-912E-775CDB26C912}"/>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401365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7A40-C340-4F6B-8622-4DA7C0E101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59486F-B66C-46DC-8B9B-A4E031862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09DDDF-9A5B-4563-B966-9739C18C4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1704C-BB6F-4F4B-8951-053FDB3773DC}"/>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6" name="Footer Placeholder 5">
            <a:extLst>
              <a:ext uri="{FF2B5EF4-FFF2-40B4-BE49-F238E27FC236}">
                <a16:creationId xmlns:a16="http://schemas.microsoft.com/office/drawing/2014/main" id="{29352164-9504-4C54-9DDC-DCAEF02C9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56F0C-F833-4C3A-8BCD-2FAB3E4515AF}"/>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390700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BD38-261E-40C4-ADE7-A8E5D92D8F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CF016E-45C7-492A-BB24-190AB5096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514D4-71E8-43A0-A66D-E06FDC0820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87C6B0-E236-4A2A-AC0B-3BB49782B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65060-50D6-4265-9252-6BCF0FB8E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9382D2-4602-4FBA-B88E-83F2D80E0AEF}"/>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8" name="Footer Placeholder 7">
            <a:extLst>
              <a:ext uri="{FF2B5EF4-FFF2-40B4-BE49-F238E27FC236}">
                <a16:creationId xmlns:a16="http://schemas.microsoft.com/office/drawing/2014/main" id="{CAABC11C-BA3D-4922-8916-853605CF2C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E4FE7-CA5F-4490-822E-B2BBE82EC975}"/>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258430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CAFF-9EF3-4EB3-95BE-BF86FAE1C7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915D68-1762-4332-BCAE-B2F8DC0BF74D}"/>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4" name="Footer Placeholder 3">
            <a:extLst>
              <a:ext uri="{FF2B5EF4-FFF2-40B4-BE49-F238E27FC236}">
                <a16:creationId xmlns:a16="http://schemas.microsoft.com/office/drawing/2014/main" id="{67CBACC7-7D46-42EA-8432-7A32E0D170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9DD752-2A13-48A6-9FA2-D9A4DC60FB95}"/>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191065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28A5D-A36A-4A9A-B246-CF76DC7C48F3}"/>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3" name="Footer Placeholder 2">
            <a:extLst>
              <a:ext uri="{FF2B5EF4-FFF2-40B4-BE49-F238E27FC236}">
                <a16:creationId xmlns:a16="http://schemas.microsoft.com/office/drawing/2014/main" id="{6E226E53-0029-4D9E-A84E-8E922EB8A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85AD66-D7B8-480C-8681-E115CD73A302}"/>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2581572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C4F1-40AD-47EA-85D9-C82A158F7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6AFB1-6708-4057-8524-8B93B877A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BBF5ED-4884-4824-9522-1F5AD779D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F31A2-2286-4C4E-BA69-164BECFCB7E6}"/>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6" name="Footer Placeholder 5">
            <a:extLst>
              <a:ext uri="{FF2B5EF4-FFF2-40B4-BE49-F238E27FC236}">
                <a16:creationId xmlns:a16="http://schemas.microsoft.com/office/drawing/2014/main" id="{59F637B9-309F-4BCC-9A8A-63DEC327D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5978C-9EA4-4B0D-A247-7A3F5775FEA2}"/>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30321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2445-D5B8-4B08-839C-23948DE88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D057F3-1149-4546-960A-F89F60576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E41C62-5FBC-4FB4-A6CD-657DB269C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98589-5AA8-4B87-BC6E-8252143D5EF2}"/>
              </a:ext>
            </a:extLst>
          </p:cNvPr>
          <p:cNvSpPr>
            <a:spLocks noGrp="1"/>
          </p:cNvSpPr>
          <p:nvPr>
            <p:ph type="dt" sz="half" idx="10"/>
          </p:nvPr>
        </p:nvSpPr>
        <p:spPr/>
        <p:txBody>
          <a:bodyPr/>
          <a:lstStyle/>
          <a:p>
            <a:fld id="{5D4FD506-E6DF-47D4-8139-9AE68B3E32C1}" type="datetimeFigureOut">
              <a:rPr lang="en-US" smtClean="0"/>
              <a:t>9/15/2020</a:t>
            </a:fld>
            <a:endParaRPr lang="en-US"/>
          </a:p>
        </p:txBody>
      </p:sp>
      <p:sp>
        <p:nvSpPr>
          <p:cNvPr id="6" name="Footer Placeholder 5">
            <a:extLst>
              <a:ext uri="{FF2B5EF4-FFF2-40B4-BE49-F238E27FC236}">
                <a16:creationId xmlns:a16="http://schemas.microsoft.com/office/drawing/2014/main" id="{4EB13020-D282-4505-9CD3-FCABF03107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0CDF7-119B-493E-9F9A-190FB4CA1C92}"/>
              </a:ext>
            </a:extLst>
          </p:cNvPr>
          <p:cNvSpPr>
            <a:spLocks noGrp="1"/>
          </p:cNvSpPr>
          <p:nvPr>
            <p:ph type="sldNum" sz="quarter" idx="12"/>
          </p:nvPr>
        </p:nvSpPr>
        <p:spPr/>
        <p:txBody>
          <a:bodyPr/>
          <a:lstStyle/>
          <a:p>
            <a:fld id="{441D44DE-71B7-420E-B646-99A1DBFFC7E9}" type="slidenum">
              <a:rPr lang="en-US" smtClean="0"/>
              <a:t>‹#›</a:t>
            </a:fld>
            <a:endParaRPr lang="en-US"/>
          </a:p>
        </p:txBody>
      </p:sp>
    </p:spTree>
    <p:extLst>
      <p:ext uri="{BB962C8B-B14F-4D97-AF65-F5344CB8AC3E}">
        <p14:creationId xmlns:p14="http://schemas.microsoft.com/office/powerpoint/2010/main" val="145992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6733B2-7667-4E48-BB60-FA60D60A75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E7EB30-D635-4FE7-AA15-5A42ED8FBC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4ED1A-AEE8-4F5C-8AA9-81EFC1B2E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FD506-E6DF-47D4-8139-9AE68B3E32C1}" type="datetimeFigureOut">
              <a:rPr lang="en-US" smtClean="0"/>
              <a:t>9/15/2020</a:t>
            </a:fld>
            <a:endParaRPr lang="en-US"/>
          </a:p>
        </p:txBody>
      </p:sp>
      <p:sp>
        <p:nvSpPr>
          <p:cNvPr id="5" name="Footer Placeholder 4">
            <a:extLst>
              <a:ext uri="{FF2B5EF4-FFF2-40B4-BE49-F238E27FC236}">
                <a16:creationId xmlns:a16="http://schemas.microsoft.com/office/drawing/2014/main" id="{C9D3F842-A315-451C-8645-63820FF09B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BAD09D-7C6F-4916-B74D-A5163C25E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1D44DE-71B7-420E-B646-99A1DBFFC7E9}" type="slidenum">
              <a:rPr lang="en-US" smtClean="0"/>
              <a:t>‹#›</a:t>
            </a:fld>
            <a:endParaRPr lang="en-US"/>
          </a:p>
        </p:txBody>
      </p:sp>
    </p:spTree>
    <p:extLst>
      <p:ext uri="{BB962C8B-B14F-4D97-AF65-F5344CB8AC3E}">
        <p14:creationId xmlns:p14="http://schemas.microsoft.com/office/powerpoint/2010/main" val="676666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92A74-A30F-4AB7-9BED-0E8EE21117EC}"/>
              </a:ext>
            </a:extLst>
          </p:cNvPr>
          <p:cNvSpPr>
            <a:spLocks noGrp="1"/>
          </p:cNvSpPr>
          <p:nvPr>
            <p:ph type="ctrTitle"/>
          </p:nvPr>
        </p:nvSpPr>
        <p:spPr/>
        <p:txBody>
          <a:bodyPr>
            <a:normAutofit/>
          </a:bodyPr>
          <a:lstStyle/>
          <a:p>
            <a:br>
              <a:rPr lang="en-US" dirty="0"/>
            </a:br>
            <a:endParaRPr lang="en-US" dirty="0"/>
          </a:p>
        </p:txBody>
      </p:sp>
      <p:sp>
        <p:nvSpPr>
          <p:cNvPr id="3" name="Subtitle 2">
            <a:extLst>
              <a:ext uri="{FF2B5EF4-FFF2-40B4-BE49-F238E27FC236}">
                <a16:creationId xmlns:a16="http://schemas.microsoft.com/office/drawing/2014/main" id="{9A58473D-02CB-4E2E-B684-082DAB3EC02F}"/>
              </a:ext>
            </a:extLst>
          </p:cNvPr>
          <p:cNvSpPr>
            <a:spLocks noGrp="1"/>
          </p:cNvSpPr>
          <p:nvPr>
            <p:ph type="subTitle" idx="1"/>
          </p:nvPr>
        </p:nvSpPr>
        <p:spPr/>
        <p:txBody>
          <a:bodyPr>
            <a:normAutofit lnSpcReduction="10000"/>
          </a:bodyPr>
          <a:lstStyle/>
          <a:p>
            <a:r>
              <a:rPr lang="en-US" dirty="0"/>
              <a:t>CAR ACCIDENT – SEVERITY-SEATTLE</a:t>
            </a:r>
          </a:p>
          <a:p>
            <a:endParaRPr lang="en-US" dirty="0"/>
          </a:p>
          <a:p>
            <a:br>
              <a:rPr lang="en-US" dirty="0"/>
            </a:br>
            <a:endParaRPr lang="en-US" dirty="0"/>
          </a:p>
        </p:txBody>
      </p:sp>
      <p:pic>
        <p:nvPicPr>
          <p:cNvPr id="6" name="Picture 5" descr="A picture containing outdoor, snow, car, person&#10;&#10;Description automatically generated">
            <a:extLst>
              <a:ext uri="{FF2B5EF4-FFF2-40B4-BE49-F238E27FC236}">
                <a16:creationId xmlns:a16="http://schemas.microsoft.com/office/drawing/2014/main" id="{B85044E0-E1C2-42A5-913F-DFEFB8A6F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179" y="386076"/>
            <a:ext cx="4556255" cy="2918598"/>
          </a:xfrm>
          <a:prstGeom prst="rect">
            <a:avLst/>
          </a:prstGeom>
        </p:spPr>
      </p:pic>
    </p:spTree>
    <p:extLst>
      <p:ext uri="{BB962C8B-B14F-4D97-AF65-F5344CB8AC3E}">
        <p14:creationId xmlns:p14="http://schemas.microsoft.com/office/powerpoint/2010/main" val="55986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CADC-ACC2-475B-8D00-70B3ABE7AADE}"/>
              </a:ext>
            </a:extLst>
          </p:cNvPr>
          <p:cNvSpPr>
            <a:spLocks noGrp="1"/>
          </p:cNvSpPr>
          <p:nvPr>
            <p:ph type="title"/>
          </p:nvPr>
        </p:nvSpPr>
        <p:spPr/>
        <p:txBody>
          <a:bodyPr/>
          <a:lstStyle/>
          <a:p>
            <a:r>
              <a:rPr lang="en-US" dirty="0"/>
              <a:t>Business Understandings:</a:t>
            </a:r>
          </a:p>
        </p:txBody>
      </p:sp>
      <p:sp>
        <p:nvSpPr>
          <p:cNvPr id="3" name="Content Placeholder 2">
            <a:extLst>
              <a:ext uri="{FF2B5EF4-FFF2-40B4-BE49-F238E27FC236}">
                <a16:creationId xmlns:a16="http://schemas.microsoft.com/office/drawing/2014/main" id="{3C68E8AF-70F7-42DF-877B-52F4F1909734}"/>
              </a:ext>
            </a:extLst>
          </p:cNvPr>
          <p:cNvSpPr>
            <a:spLocks noGrp="1"/>
          </p:cNvSpPr>
          <p:nvPr>
            <p:ph idx="1"/>
          </p:nvPr>
        </p:nvSpPr>
        <p:spPr/>
        <p:txBody>
          <a:bodyPr>
            <a:normAutofit/>
          </a:bodyPr>
          <a:lstStyle/>
          <a:p>
            <a:r>
              <a:rPr lang="en-US" dirty="0"/>
              <a:t>Seattle Car Accident Data</a:t>
            </a:r>
            <a:r>
              <a:rPr lang="en-US"/>
              <a:t>: It </a:t>
            </a:r>
            <a:r>
              <a:rPr lang="en-US" dirty="0"/>
              <a:t>happens when the driver is not paying enough attention on road. Like talking on phone, Speeding, Consuming drugs, in-take of alcohol. Not following traffic rules.</a:t>
            </a:r>
          </a:p>
          <a:p>
            <a:r>
              <a:rPr lang="en-US" b="0" i="0" dirty="0">
                <a:solidFill>
                  <a:srgbClr val="08090A"/>
                </a:solidFill>
                <a:effectLst/>
                <a:latin typeface="-apple-system"/>
              </a:rPr>
              <a:t>To reduce frequent happening of car accidents, an ML algorithm must be developed to predict the severity of an accident given the current weather, road and visibility conditions. When conditions are bad, this model will alert drivers to remind them to be more careful.</a:t>
            </a:r>
            <a:endParaRPr lang="en-US" b="0" i="0" dirty="0">
              <a:solidFill>
                <a:srgbClr val="222222"/>
              </a:solidFill>
              <a:effectLst/>
              <a:latin typeface="Roboto"/>
            </a:endParaRPr>
          </a:p>
          <a:p>
            <a:endParaRPr lang="en-US" dirty="0">
              <a:solidFill>
                <a:srgbClr val="222222"/>
              </a:solidFill>
              <a:latin typeface="Roboto"/>
            </a:endParaRPr>
          </a:p>
          <a:p>
            <a:endParaRPr lang="en-US" dirty="0"/>
          </a:p>
        </p:txBody>
      </p:sp>
    </p:spTree>
    <p:extLst>
      <p:ext uri="{BB962C8B-B14F-4D97-AF65-F5344CB8AC3E}">
        <p14:creationId xmlns:p14="http://schemas.microsoft.com/office/powerpoint/2010/main" val="198798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95</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-apple-system</vt:lpstr>
      <vt:lpstr>Arial</vt:lpstr>
      <vt:lpstr>Calibri</vt:lpstr>
      <vt:lpstr>Calibri Light</vt:lpstr>
      <vt:lpstr>Roboto</vt:lpstr>
      <vt:lpstr>Office Theme</vt:lpstr>
      <vt:lpstr> </vt:lpstr>
      <vt:lpstr>Business Understandings: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ACCIDENT – SEVERITY-SEATTLE </dc:title>
  <dc:creator>Rajendra Mantrala</dc:creator>
  <cp:lastModifiedBy>Rajendra Mantrala</cp:lastModifiedBy>
  <cp:revision>17</cp:revision>
  <dcterms:created xsi:type="dcterms:W3CDTF">2020-09-15T01:49:18Z</dcterms:created>
  <dcterms:modified xsi:type="dcterms:W3CDTF">2020-09-15T20:51:44Z</dcterms:modified>
</cp:coreProperties>
</file>