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CB3F2-B821-4EC1-8A35-41722AC613A8}" v="1" dt="2020-09-27T19:21:35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ndra Mantrala" userId="9ff8cee537cc1312" providerId="LiveId" clId="{C16CB3F2-B821-4EC1-8A35-41722AC613A8}"/>
    <pc:docChg chg="undo custSel modSld sldOrd">
      <pc:chgData name="Rajendra Mantrala" userId="9ff8cee537cc1312" providerId="LiveId" clId="{C16CB3F2-B821-4EC1-8A35-41722AC613A8}" dt="2020-09-27T19:32:00.327" v="330" actId="1076"/>
      <pc:docMkLst>
        <pc:docMk/>
      </pc:docMkLst>
      <pc:sldChg chg="addSp modSp mod">
        <pc:chgData name="Rajendra Mantrala" userId="9ff8cee537cc1312" providerId="LiveId" clId="{C16CB3F2-B821-4EC1-8A35-41722AC613A8}" dt="2020-09-27T19:22:41.954" v="55" actId="20577"/>
        <pc:sldMkLst>
          <pc:docMk/>
          <pc:sldMk cId="334948733" sldId="258"/>
        </pc:sldMkLst>
        <pc:spChg chg="mod">
          <ac:chgData name="Rajendra Mantrala" userId="9ff8cee537cc1312" providerId="LiveId" clId="{C16CB3F2-B821-4EC1-8A35-41722AC613A8}" dt="2020-09-27T19:22:24.161" v="48" actId="14100"/>
          <ac:spMkLst>
            <pc:docMk/>
            <pc:sldMk cId="334948733" sldId="258"/>
            <ac:spMk id="2" creationId="{87DDCCA2-0767-40C1-9BA8-074E90D56212}"/>
          </ac:spMkLst>
        </pc:spChg>
        <pc:spChg chg="add mod">
          <ac:chgData name="Rajendra Mantrala" userId="9ff8cee537cc1312" providerId="LiveId" clId="{C16CB3F2-B821-4EC1-8A35-41722AC613A8}" dt="2020-09-27T19:21:47.120" v="45" actId="14100"/>
          <ac:spMkLst>
            <pc:docMk/>
            <pc:sldMk cId="334948733" sldId="258"/>
            <ac:spMk id="6" creationId="{09A97942-359E-4AF6-B9B7-6AFA87C9D52D}"/>
          </ac:spMkLst>
        </pc:spChg>
        <pc:spChg chg="add mod">
          <ac:chgData name="Rajendra Mantrala" userId="9ff8cee537cc1312" providerId="LiveId" clId="{C16CB3F2-B821-4EC1-8A35-41722AC613A8}" dt="2020-09-27T19:22:41.954" v="55" actId="20577"/>
          <ac:spMkLst>
            <pc:docMk/>
            <pc:sldMk cId="334948733" sldId="258"/>
            <ac:spMk id="10" creationId="{F3092B6D-AD74-4282-809D-C4A56A03878F}"/>
          </ac:spMkLst>
        </pc:spChg>
        <pc:picChg chg="add mod">
          <ac:chgData name="Rajendra Mantrala" userId="9ff8cee537cc1312" providerId="LiveId" clId="{C16CB3F2-B821-4EC1-8A35-41722AC613A8}" dt="2020-09-27T19:21:27.047" v="1" actId="1076"/>
          <ac:picMkLst>
            <pc:docMk/>
            <pc:sldMk cId="334948733" sldId="258"/>
            <ac:picMk id="5" creationId="{5F1FC04D-29DF-4837-B4DC-468047AD63E3}"/>
          </ac:picMkLst>
        </pc:picChg>
        <pc:picChg chg="add mod">
          <ac:chgData name="Rajendra Mantrala" userId="9ff8cee537cc1312" providerId="LiveId" clId="{C16CB3F2-B821-4EC1-8A35-41722AC613A8}" dt="2020-09-27T19:22:20.897" v="47" actId="1076"/>
          <ac:picMkLst>
            <pc:docMk/>
            <pc:sldMk cId="334948733" sldId="258"/>
            <ac:picMk id="8" creationId="{F2B62490-395B-463E-8A81-8D9E1868B50B}"/>
          </ac:picMkLst>
        </pc:picChg>
      </pc:sldChg>
      <pc:sldChg chg="addSp delSp modSp mod ord">
        <pc:chgData name="Rajendra Mantrala" userId="9ff8cee537cc1312" providerId="LiveId" clId="{C16CB3F2-B821-4EC1-8A35-41722AC613A8}" dt="2020-09-27T19:28:42.697" v="318" actId="1076"/>
        <pc:sldMkLst>
          <pc:docMk/>
          <pc:sldMk cId="4189379063" sldId="259"/>
        </pc:sldMkLst>
        <pc:spChg chg="add mod">
          <ac:chgData name="Rajendra Mantrala" userId="9ff8cee537cc1312" providerId="LiveId" clId="{C16CB3F2-B821-4EC1-8A35-41722AC613A8}" dt="2020-09-27T19:28:42.697" v="318" actId="1076"/>
          <ac:spMkLst>
            <pc:docMk/>
            <pc:sldMk cId="4189379063" sldId="259"/>
            <ac:spMk id="7" creationId="{62D6181B-848A-4810-9FF9-8D2FD6124B6C}"/>
          </ac:spMkLst>
        </pc:spChg>
        <pc:spChg chg="add del mod">
          <ac:chgData name="Rajendra Mantrala" userId="9ff8cee537cc1312" providerId="LiveId" clId="{C16CB3F2-B821-4EC1-8A35-41722AC613A8}" dt="2020-09-27T19:24:55.284" v="84" actId="21"/>
          <ac:spMkLst>
            <pc:docMk/>
            <pc:sldMk cId="4189379063" sldId="259"/>
            <ac:spMk id="11" creationId="{84FAAA9E-A767-4ABE-9D1D-96E39D786959}"/>
          </ac:spMkLst>
        </pc:spChg>
        <pc:picChg chg="add mod">
          <ac:chgData name="Rajendra Mantrala" userId="9ff8cee537cc1312" providerId="LiveId" clId="{C16CB3F2-B821-4EC1-8A35-41722AC613A8}" dt="2020-09-27T19:28:39.478" v="317" actId="1076"/>
          <ac:picMkLst>
            <pc:docMk/>
            <pc:sldMk cId="4189379063" sldId="259"/>
            <ac:picMk id="5" creationId="{1D78C7BF-A774-4011-BBBE-1AD308E1BED8}"/>
          </ac:picMkLst>
        </pc:picChg>
        <pc:picChg chg="add del mod">
          <ac:chgData name="Rajendra Mantrala" userId="9ff8cee537cc1312" providerId="LiveId" clId="{C16CB3F2-B821-4EC1-8A35-41722AC613A8}" dt="2020-09-27T19:24:55.284" v="84" actId="21"/>
          <ac:picMkLst>
            <pc:docMk/>
            <pc:sldMk cId="4189379063" sldId="259"/>
            <ac:picMk id="9" creationId="{44B536E2-40D2-4C2D-A0C4-75CBC542B515}"/>
          </ac:picMkLst>
        </pc:picChg>
      </pc:sldChg>
      <pc:sldChg chg="addSp modSp mod">
        <pc:chgData name="Rajendra Mantrala" userId="9ff8cee537cc1312" providerId="LiveId" clId="{C16CB3F2-B821-4EC1-8A35-41722AC613A8}" dt="2020-09-27T19:25:34.432" v="105" actId="20577"/>
        <pc:sldMkLst>
          <pc:docMk/>
          <pc:sldMk cId="967453558" sldId="260"/>
        </pc:sldMkLst>
        <pc:spChg chg="add mod">
          <ac:chgData name="Rajendra Mantrala" userId="9ff8cee537cc1312" providerId="LiveId" clId="{C16CB3F2-B821-4EC1-8A35-41722AC613A8}" dt="2020-09-27T19:25:34.432" v="105" actId="20577"/>
          <ac:spMkLst>
            <pc:docMk/>
            <pc:sldMk cId="967453558" sldId="260"/>
            <ac:spMk id="7" creationId="{71495B1E-6059-48A2-8E93-5261E10C752C}"/>
          </ac:spMkLst>
        </pc:spChg>
        <pc:picChg chg="add mod">
          <ac:chgData name="Rajendra Mantrala" userId="9ff8cee537cc1312" providerId="LiveId" clId="{C16CB3F2-B821-4EC1-8A35-41722AC613A8}" dt="2020-09-27T19:25:18.873" v="89" actId="1076"/>
          <ac:picMkLst>
            <pc:docMk/>
            <pc:sldMk cId="967453558" sldId="260"/>
            <ac:picMk id="5" creationId="{C1DF81A6-872D-4A4E-8160-363C1B3220BB}"/>
          </ac:picMkLst>
        </pc:picChg>
      </pc:sldChg>
      <pc:sldChg chg="addSp modSp mod">
        <pc:chgData name="Rajendra Mantrala" userId="9ff8cee537cc1312" providerId="LiveId" clId="{C16CB3F2-B821-4EC1-8A35-41722AC613A8}" dt="2020-09-27T19:30:04.312" v="324" actId="948"/>
        <pc:sldMkLst>
          <pc:docMk/>
          <pc:sldMk cId="2279407328" sldId="261"/>
        </pc:sldMkLst>
        <pc:spChg chg="add mod">
          <ac:chgData name="Rajendra Mantrala" userId="9ff8cee537cc1312" providerId="LiveId" clId="{C16CB3F2-B821-4EC1-8A35-41722AC613A8}" dt="2020-09-27T19:30:04.312" v="324" actId="948"/>
          <ac:spMkLst>
            <pc:docMk/>
            <pc:sldMk cId="2279407328" sldId="261"/>
            <ac:spMk id="5" creationId="{10D7E380-118D-42CD-8CEC-DE932FB62728}"/>
          </ac:spMkLst>
        </pc:spChg>
        <pc:picChg chg="add mod">
          <ac:chgData name="Rajendra Mantrala" userId="9ff8cee537cc1312" providerId="LiveId" clId="{C16CB3F2-B821-4EC1-8A35-41722AC613A8}" dt="2020-09-27T19:29:34.850" v="320" actId="1076"/>
          <ac:picMkLst>
            <pc:docMk/>
            <pc:sldMk cId="2279407328" sldId="261"/>
            <ac:picMk id="7" creationId="{83EA5663-ED78-440F-9EC0-5BEE01DD6513}"/>
          </ac:picMkLst>
        </pc:picChg>
      </pc:sldChg>
      <pc:sldChg chg="addSp modSp mod">
        <pc:chgData name="Rajendra Mantrala" userId="9ff8cee537cc1312" providerId="LiveId" clId="{C16CB3F2-B821-4EC1-8A35-41722AC613A8}" dt="2020-09-27T19:32:00.327" v="330" actId="1076"/>
        <pc:sldMkLst>
          <pc:docMk/>
          <pc:sldMk cId="586010648" sldId="262"/>
        </pc:sldMkLst>
        <pc:spChg chg="add mod">
          <ac:chgData name="Rajendra Mantrala" userId="9ff8cee537cc1312" providerId="LiveId" clId="{C16CB3F2-B821-4EC1-8A35-41722AC613A8}" dt="2020-09-27T19:31:57.194" v="329" actId="14100"/>
          <ac:spMkLst>
            <pc:docMk/>
            <pc:sldMk cId="586010648" sldId="262"/>
            <ac:spMk id="7" creationId="{CCC9182E-DC85-4DF9-A968-CE5C062AE903}"/>
          </ac:spMkLst>
        </pc:spChg>
        <pc:picChg chg="add mod">
          <ac:chgData name="Rajendra Mantrala" userId="9ff8cee537cc1312" providerId="LiveId" clId="{C16CB3F2-B821-4EC1-8A35-41722AC613A8}" dt="2020-09-27T19:32:00.327" v="330" actId="1076"/>
          <ac:picMkLst>
            <pc:docMk/>
            <pc:sldMk cId="586010648" sldId="262"/>
            <ac:picMk id="5" creationId="{D0FE75BE-8538-4AAF-98C3-566AB71855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02DC3-873A-4F0D-99FB-B9DC197635E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273A9-3F8F-4F2B-93F1-5B2DF7EF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1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20A6-3EB6-42A3-B907-F961CA8BF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A35BC-91AD-44A9-87BB-AD2CBAADE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4625-7F11-4A9B-BB7D-2A2BFC4C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3BB4-828D-460D-9732-07A80128A912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E3E74-6E8D-47EE-A450-7B971A47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DD382-A44D-4155-9BD9-F9FAFEDF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23A-A728-47BC-BCBC-876C8CCC1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6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A121-617E-41FA-9B34-E369DF61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61361-C0CB-4550-84B3-0BF448F8C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D5295-186E-4EEF-A9B6-AC12C4AF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D4E9-8714-462A-9BDE-414D79392479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96A5C-9795-4BF1-AF0C-2FCD7B59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682A-9B85-43D5-8938-A2DED033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23A-A728-47BC-BCBC-876C8CCC1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0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727C4-2245-4C28-A9DD-9383D0EC5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6FAE3-4375-428D-A394-4516A5852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E8D02-3182-471A-8734-E6181A8C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ADE3-5205-4E5B-8EA2-4C3FA81621F7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47E5D-D15D-48ED-9E02-D032FE02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B81DC-4265-49DB-92DE-B885476D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23A-A728-47BC-BCBC-876C8CCC1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07C-A669-41D8-853B-C07B0377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8E9D-FAF2-4587-AD8F-30F656223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3F99B-3311-4AB6-BA73-DFB3F0EA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70BB-8FE0-49F8-99CC-B7B9E7FE2F51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AB593-F49B-46B3-AB40-B8AED353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C136D-08D1-4068-8F1D-E39229CD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23A-A728-47BC-BCBC-876C8CCC1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1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4174-1BDB-4039-8B10-B93175DD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5871C-8DA9-4BF8-A253-065F7E0B1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E67A-22E4-46F6-A35C-82772521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1AF7-B1C1-47FF-B7CE-7E99A776870B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5A488-17A9-4B93-AD47-D6077635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C0FA0-1290-4EDD-878A-A57B1A96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23A-A728-47BC-BCBC-876C8CCC1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4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3018-AC4B-48B2-A9DB-EBEDE849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3F7B-74F8-401E-A3ED-02E2C913C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E08E8-B12F-430B-9A80-C74813D45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09D65-A8EC-4613-9E15-EE786F4C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868D-5247-4F2D-9230-8EF2069045AF}" type="datetime1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D7534-8EFC-4A52-B642-8A428487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60D27-312C-430D-B434-D7005F5F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23A-A728-47BC-BCBC-876C8CCC1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2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1216-E7B9-4EB5-99A4-AB7BBFC6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5B0BD-D964-4F83-A58F-B7C4021C6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254BB-96BD-44BC-B26E-E66CB2D67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6340D-9167-44EB-A186-638F4FD3B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DA509-4D23-44E4-AA69-F196AD0DC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84A32-1258-4E5F-BC1C-B25EE63B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1880-E092-4802-8E69-A39BDF07C5BB}" type="datetime1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21F4C-827E-4EA8-A3DE-2AAA50DA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5540E-F749-494C-B6C5-A492E2B0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23A-A728-47BC-BCBC-876C8CCC1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B0EC-3CEE-4A97-A6C8-53B99BC6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CDCBF-308B-4227-A431-98638C7B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E54C-1407-48D9-927F-DC4C813C9906}" type="datetime1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9F214-D85F-4A97-BAD7-11433231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91C8-0C81-41E3-801B-BEDC5A9F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23A-A728-47BC-BCBC-876C8CCC1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1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F752D-4D55-409E-B762-D77232D5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0B25-AA63-48CF-81F2-60DA3B2CEEBF}" type="datetime1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BEE73-4CF4-44B4-B483-1FB623AF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1F3D1-0129-4CC4-8374-609BB6C6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23A-A728-47BC-BCBC-876C8CCC1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6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EEAD-D371-465D-A9C3-3EC05703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3BE6-5865-4680-80B7-C0A5B4425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CEF68-23FD-4C0E-987E-489AEFA4A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959C2-39F8-463B-9818-732A5FB3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96B-5824-4E4A-B26F-F4FE6A26CD1D}" type="datetime1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E107C-B50A-49E4-A332-472B82EF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35F7B-BB66-447E-B423-FE5AE82F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23A-A728-47BC-BCBC-876C8CCC1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3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292B-8CF2-45DC-8A3E-278B1939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FAF7F-B170-4996-8178-44B32236D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B160E-028B-460D-A229-0439BA567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017BF-A165-4CC8-9FA4-34EABD18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1CF4-7C9C-498C-9DFC-113BBB7F583F}" type="datetime1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E5C84-4045-404B-94B2-DA92E5A1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DA155-50F3-4F9C-B835-268C9F02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23A-A728-47BC-BCBC-876C8CCC1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6841A-D6AB-41A9-8895-3E006E9E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B9AE8-6B47-4443-B37A-7BEE106F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3CF8B-111D-4D17-B3F1-E9465A755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84A2-17F3-4E17-A207-22E84E8FE05C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6362-0F93-4450-A4BB-05D599D7E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D1DE7-7F59-476F-81FF-25813922D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E23A-A728-47BC-BCBC-876C8CCC1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7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0DF48C-64E5-4C4F-B4A8-583A3F08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1152207"/>
            <a:ext cx="6811326" cy="45535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90C56-CBD8-483D-9005-EA5378375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A8E67-2287-490D-AFD6-1E13C01E1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Seattle Accident Data and Prediction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AFCEC0-77A7-4015-975F-07979330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23A-A728-47BC-BCBC-876C8CCC18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3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DCCA2-0767-40C1-9BA8-074E90D56212}"/>
              </a:ext>
            </a:extLst>
          </p:cNvPr>
          <p:cNvSpPr txBox="1"/>
          <p:nvPr/>
        </p:nvSpPr>
        <p:spPr>
          <a:xfrm>
            <a:off x="513347" y="352926"/>
            <a:ext cx="105637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Seattle Accident Data – Analysis and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446C02-4F08-4856-957F-4AF6E03B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23A-A728-47BC-BCBC-876C8CCC188E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6421B-7914-42E8-93C7-783A092F8F5E}"/>
              </a:ext>
            </a:extLst>
          </p:cNvPr>
          <p:cNvSpPr txBox="1"/>
          <p:nvPr/>
        </p:nvSpPr>
        <p:spPr>
          <a:xfrm>
            <a:off x="401052" y="902331"/>
            <a:ext cx="10676022" cy="1463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ts val="225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 is to Predict “Severity Code” based on human fatality, traffic delays, weather conditions, road, and visibility conditions. The data is available on IBM Capstone project in Coursera.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ts val="225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Depending on weather conditions the model will predict and alert the drivers and caution them reducing accidents and injuries.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6FD3E-BD0D-4656-AAED-6FC8C4BA38F5}"/>
              </a:ext>
            </a:extLst>
          </p:cNvPr>
          <p:cNvSpPr txBox="1"/>
          <p:nvPr/>
        </p:nvSpPr>
        <p:spPr>
          <a:xfrm>
            <a:off x="401052" y="2545433"/>
            <a:ext cx="10619874" cy="2155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225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000" b="1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Details</a:t>
            </a:r>
          </a:p>
          <a:p>
            <a:pPr marL="742950" lvl="1" indent="-285750" algn="just">
              <a:lnSpc>
                <a:spcPts val="2250"/>
              </a:lnSpc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contains 194,673 rows and 38 columns.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2250"/>
              </a:lnSpc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variable is “Severity Code”. It is the dependent variable and contains numbers from 1 to 2 correspond to different levels of severity caused by accidents.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2250"/>
              </a:lnSpc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has null values, missing values, deleting unrelated columns and cleansed during data pre-processing.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08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DCCA2-0767-40C1-9BA8-074E90D56212}"/>
              </a:ext>
            </a:extLst>
          </p:cNvPr>
          <p:cNvSpPr txBox="1"/>
          <p:nvPr/>
        </p:nvSpPr>
        <p:spPr>
          <a:xfrm>
            <a:off x="513347" y="352926"/>
            <a:ext cx="105637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Seattle Accident Data – Analysis and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446C02-4F08-4856-957F-4AF6E03B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23A-A728-47BC-BCBC-876C8CCC188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8C7BF-A774-4011-BBBE-1AD308E1B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506" y="2091302"/>
            <a:ext cx="4848902" cy="2896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6181B-848A-4810-9FF9-8D2FD6124B6C}"/>
              </a:ext>
            </a:extLst>
          </p:cNvPr>
          <p:cNvSpPr txBox="1"/>
          <p:nvPr/>
        </p:nvSpPr>
        <p:spPr>
          <a:xfrm>
            <a:off x="3737891" y="1437242"/>
            <a:ext cx="41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of Accidents by Severity code</a:t>
            </a:r>
          </a:p>
        </p:txBody>
      </p:sp>
    </p:spTree>
    <p:extLst>
      <p:ext uri="{BB962C8B-B14F-4D97-AF65-F5344CB8AC3E}">
        <p14:creationId xmlns:p14="http://schemas.microsoft.com/office/powerpoint/2010/main" val="418937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DCCA2-0767-40C1-9BA8-074E90D56212}"/>
              </a:ext>
            </a:extLst>
          </p:cNvPr>
          <p:cNvSpPr txBox="1"/>
          <p:nvPr/>
        </p:nvSpPr>
        <p:spPr>
          <a:xfrm>
            <a:off x="513347" y="352926"/>
            <a:ext cx="108404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Seattle Accident Data – Analysis and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446C02-4F08-4856-957F-4AF6E03B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23A-A728-47BC-BCBC-876C8CCC188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FC04D-29DF-4837-B4DC-468047AD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7" y="1944470"/>
            <a:ext cx="4001058" cy="268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97942-359E-4AF6-B9B7-6AFA87C9D52D}"/>
              </a:ext>
            </a:extLst>
          </p:cNvPr>
          <p:cNvSpPr txBox="1"/>
          <p:nvPr/>
        </p:nvSpPr>
        <p:spPr>
          <a:xfrm>
            <a:off x="513346" y="1324947"/>
            <a:ext cx="41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of Accidents by Weather conditions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B62490-395B-463E-8A81-8D9E1868B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12" y="1944470"/>
            <a:ext cx="5229955" cy="36295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092B6D-AD74-4282-809D-C4A56A03878F}"/>
              </a:ext>
            </a:extLst>
          </p:cNvPr>
          <p:cNvSpPr txBox="1"/>
          <p:nvPr/>
        </p:nvSpPr>
        <p:spPr>
          <a:xfrm>
            <a:off x="6096000" y="1324947"/>
            <a:ext cx="41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of Accidents by Light conditions</a:t>
            </a:r>
          </a:p>
        </p:txBody>
      </p:sp>
    </p:spTree>
    <p:extLst>
      <p:ext uri="{BB962C8B-B14F-4D97-AF65-F5344CB8AC3E}">
        <p14:creationId xmlns:p14="http://schemas.microsoft.com/office/powerpoint/2010/main" val="33494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DCCA2-0767-40C1-9BA8-074E90D56212}"/>
              </a:ext>
            </a:extLst>
          </p:cNvPr>
          <p:cNvSpPr txBox="1"/>
          <p:nvPr/>
        </p:nvSpPr>
        <p:spPr>
          <a:xfrm>
            <a:off x="513347" y="352926"/>
            <a:ext cx="105637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Seattle Accident Data – Analysis and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446C02-4F08-4856-957F-4AF6E03B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23A-A728-47BC-BCBC-876C8CCC188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F81A6-872D-4A4E-8160-363C1B32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522" y="1832818"/>
            <a:ext cx="4858428" cy="3000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495B1E-6059-48A2-8E93-5261E10C752C}"/>
              </a:ext>
            </a:extLst>
          </p:cNvPr>
          <p:cNvSpPr txBox="1"/>
          <p:nvPr/>
        </p:nvSpPr>
        <p:spPr>
          <a:xfrm>
            <a:off x="3144417" y="1293398"/>
            <a:ext cx="41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of Accidents by Road Conditions</a:t>
            </a:r>
          </a:p>
        </p:txBody>
      </p:sp>
    </p:spTree>
    <p:extLst>
      <p:ext uri="{BB962C8B-B14F-4D97-AF65-F5344CB8AC3E}">
        <p14:creationId xmlns:p14="http://schemas.microsoft.com/office/powerpoint/2010/main" val="96745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DCCA2-0767-40C1-9BA8-074E90D56212}"/>
              </a:ext>
            </a:extLst>
          </p:cNvPr>
          <p:cNvSpPr txBox="1"/>
          <p:nvPr/>
        </p:nvSpPr>
        <p:spPr>
          <a:xfrm>
            <a:off x="513347" y="352926"/>
            <a:ext cx="105637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Seattle Accident Data – Analysis and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446C02-4F08-4856-957F-4AF6E03B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23A-A728-47BC-BCBC-876C8CCC188E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7E380-118D-42CD-8CEC-DE932FB62728}"/>
              </a:ext>
            </a:extLst>
          </p:cNvPr>
          <p:cNvSpPr txBox="1"/>
          <p:nvPr/>
        </p:nvSpPr>
        <p:spPr>
          <a:xfrm>
            <a:off x="513347" y="722258"/>
            <a:ext cx="6096000" cy="1650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225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1800" b="1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 and Prediction</a:t>
            </a:r>
          </a:p>
          <a:p>
            <a:pPr marL="742950" lvl="1" indent="-285750">
              <a:lnSpc>
                <a:spcPts val="225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Below ML algorithms were applied to the data</a:t>
            </a:r>
          </a:p>
          <a:p>
            <a:pPr marL="1200150" lvl="2" indent="-285750">
              <a:lnSpc>
                <a:spcPts val="225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A1A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KNN – K Nearest Neighbor</a:t>
            </a:r>
          </a:p>
          <a:p>
            <a:pPr marL="1200150" lvl="2" indent="-285750">
              <a:lnSpc>
                <a:spcPts val="225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1200150" lvl="2" indent="-285750">
              <a:lnSpc>
                <a:spcPts val="225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A1A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US" dirty="0">
              <a:solidFill>
                <a:srgbClr val="1A1A1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EA5663-ED78-440F-9EC0-5BEE01DD6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37" y="2583924"/>
            <a:ext cx="8030696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0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DCCA2-0767-40C1-9BA8-074E90D56212}"/>
              </a:ext>
            </a:extLst>
          </p:cNvPr>
          <p:cNvSpPr txBox="1"/>
          <p:nvPr/>
        </p:nvSpPr>
        <p:spPr>
          <a:xfrm>
            <a:off x="513347" y="352926"/>
            <a:ext cx="105637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Seattle Accident Data – Analysis and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446C02-4F08-4856-957F-4AF6E03B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23A-A728-47BC-BCBC-876C8CCC188E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E75BE-8538-4AAF-98C3-566AB718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12" y="2388343"/>
            <a:ext cx="9478698" cy="3057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9182E-DC85-4DF9-A968-CE5C062AE903}"/>
              </a:ext>
            </a:extLst>
          </p:cNvPr>
          <p:cNvSpPr txBox="1"/>
          <p:nvPr/>
        </p:nvSpPr>
        <p:spPr>
          <a:xfrm>
            <a:off x="503501" y="1498840"/>
            <a:ext cx="10477319" cy="372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ts val="225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1800" b="1" dirty="0">
                <a:solidFill>
                  <a:srgbClr val="0809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model Decision-Tree is best model to predict Car Accident.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1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Rajendra Mantrala</dc:creator>
  <cp:lastModifiedBy>Rajendra Mantrala</cp:lastModifiedBy>
  <cp:revision>1</cp:revision>
  <dcterms:created xsi:type="dcterms:W3CDTF">2020-09-27T19:10:08Z</dcterms:created>
  <dcterms:modified xsi:type="dcterms:W3CDTF">2020-09-27T19:32:04Z</dcterms:modified>
</cp:coreProperties>
</file>