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DFEA-F9E6-4F0A-8D3A-E1B81F32B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F2ED0-AF9F-4015-97C7-D940B1714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35745-EE7E-4471-8BA1-38893280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6FB6-F006-46CA-9360-5AE93BFB3F7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7AD39-9170-4C31-8CAC-962164AC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6047D-0D66-4AB9-9B91-11193536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5FD7-38ED-458A-A3F6-01F75384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03FB-9F36-4746-863B-9BE53E23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8D086-0237-4EEF-81EE-F52DBAA6E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7DC7E-9CCE-4935-A910-565019EB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6FB6-F006-46CA-9360-5AE93BFB3F7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6BF6A-030D-4AF3-8AEE-D87585E9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C1206-7129-41CA-B0E3-F6203A0D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5FD7-38ED-458A-A3F6-01F75384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2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67AC5-6467-40D2-90AE-B6BE41040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489F9-538D-46A0-9EE2-283D17FE8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1DDC6-728C-46B9-A8A5-A72D5BCF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6FB6-F006-46CA-9360-5AE93BFB3F7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B9525-9226-46D9-8A6A-70106633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E010E-2864-4023-8C37-34BFA4DC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5FD7-38ED-458A-A3F6-01F75384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7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4002-32E2-424C-B0BF-BF7589A4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029A3-ADDB-4397-9965-E027908AE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58C00-4EA3-474F-95BD-1982A64D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6FB6-F006-46CA-9360-5AE93BFB3F7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433B-4B52-41FA-B160-A6DD09F2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6A2D2-33C4-4C50-8E7F-C7841CE5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5FD7-38ED-458A-A3F6-01F75384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1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3616-7142-4893-99AE-EE2C29BA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DDF4D-33E4-4BFA-BDD2-97828D897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8E49B-10E9-44B9-A241-0D11928A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6FB6-F006-46CA-9360-5AE93BFB3F7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8A610-300D-49A4-AC0E-D65E62F5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946AC-4CD3-44E6-8604-83282F57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5FD7-38ED-458A-A3F6-01F75384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1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B297-15FB-4541-A11D-06D556A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075-7AD8-4611-932D-871255C5B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79485-6D80-49D6-AEA9-6AB672111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5F911-E77D-4D23-A112-ACD44B14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6FB6-F006-46CA-9360-5AE93BFB3F7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2DCB8-6C43-4BDA-851A-CDDFC966F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D8DF1-0164-4703-A597-535810D7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5FD7-38ED-458A-A3F6-01F75384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8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8F62-5B97-415B-8BA4-920C61A7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C5898-23DC-444A-964D-EE60D564C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8546C-3379-4714-AAF6-F7AD1EE78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22735-D47A-48DB-800B-2B191DB36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9D249-FB43-4814-8DC3-84063E683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E2002-A293-47F3-B403-4E80EE9B6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6FB6-F006-46CA-9360-5AE93BFB3F7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F9E8E-EC92-430D-9BDD-1E747FF7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6AA24-5667-4FDE-8B84-93252D4D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5FD7-38ED-458A-A3F6-01F75384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4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354B-ECCA-4AF2-BC7D-262F8780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E78C5-2898-4502-B1BE-F45B5A78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6FB6-F006-46CA-9360-5AE93BFB3F7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B6F13-3A64-4855-A576-53CA508D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D0F43-FB5E-4307-BF46-D222521A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5FD7-38ED-458A-A3F6-01F75384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3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19E57-EB01-4948-951D-C13E5FCB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6FB6-F006-46CA-9360-5AE93BFB3F7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A4AB9-E226-49D8-924D-6E38A2C7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E7E8E-E2F9-431E-B5E7-274373AFA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5FD7-38ED-458A-A3F6-01F75384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7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3CA4-33EA-4A19-9BE3-ACB776AB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4C317-71F3-42E4-922E-ADF39BC8C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770CF-4482-4244-A48E-A9A409841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61171-16F2-447B-B12B-6983E485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6FB6-F006-46CA-9360-5AE93BFB3F7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89C7D-8522-4C95-9EC6-BC7736C0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BF195-BB54-4327-ACA5-650471F1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5FD7-38ED-458A-A3F6-01F75384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0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66B7-6D65-4DCB-BEF7-B00FC4A0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A034C-991C-4386-AC76-665CCED0F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23A45-4C9B-4E56-B32F-6D2569C4C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39A14-EB3C-4327-A19A-C330A371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6FB6-F006-46CA-9360-5AE93BFB3F7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329C6-F5F4-4E26-BFA3-82AF8F0C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3670-2ABF-4673-8AA4-8A4A8506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5FD7-38ED-458A-A3F6-01F75384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1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10774-674C-4DF0-9D80-731CE20D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22E7A-B494-4E41-A710-CA9C2EBE8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C05EA-DDAA-466F-AEC2-E2941C62D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06FB6-F006-46CA-9360-5AE93BFB3F7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F4BB6-4C09-4A17-9817-2A8190BB3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64098-6680-4CEF-ABB0-93B45B74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D5FD7-38ED-458A-A3F6-01F75384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0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7D9C4D5-BA5B-4A3C-A64E-52E0D8454FC6}"/>
              </a:ext>
            </a:extLst>
          </p:cNvPr>
          <p:cNvCxnSpPr>
            <a:cxnSpLocks/>
          </p:cNvCxnSpPr>
          <p:nvPr/>
        </p:nvCxnSpPr>
        <p:spPr>
          <a:xfrm>
            <a:off x="2909751" y="5134940"/>
            <a:ext cx="4491159" cy="0"/>
          </a:xfrm>
          <a:prstGeom prst="line">
            <a:avLst/>
          </a:prstGeom>
          <a:ln w="101600" cap="rnd">
            <a:solidFill>
              <a:srgbClr val="92D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Arc 97">
            <a:extLst>
              <a:ext uri="{FF2B5EF4-FFF2-40B4-BE49-F238E27FC236}">
                <a16:creationId xmlns:a16="http://schemas.microsoft.com/office/drawing/2014/main" id="{E76B4258-CCE0-4799-B7D5-0AC295D361DD}"/>
              </a:ext>
            </a:extLst>
          </p:cNvPr>
          <p:cNvSpPr/>
          <p:nvPr/>
        </p:nvSpPr>
        <p:spPr>
          <a:xfrm>
            <a:off x="2600111" y="5125629"/>
            <a:ext cx="826688" cy="757170"/>
          </a:xfrm>
          <a:prstGeom prst="arc">
            <a:avLst>
              <a:gd name="adj1" fmla="val 13205820"/>
              <a:gd name="adj2" fmla="val 15450191"/>
            </a:avLst>
          </a:prstGeom>
          <a:ln w="920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A4FB53D7-B86A-4BAA-A886-BED41D5221D1}"/>
              </a:ext>
            </a:extLst>
          </p:cNvPr>
          <p:cNvSpPr/>
          <p:nvPr/>
        </p:nvSpPr>
        <p:spPr>
          <a:xfrm rot="3002415">
            <a:off x="6951851" y="5150955"/>
            <a:ext cx="826688" cy="757170"/>
          </a:xfrm>
          <a:prstGeom prst="arc">
            <a:avLst>
              <a:gd name="adj1" fmla="val 13500268"/>
              <a:gd name="adj2" fmla="val 15698203"/>
            </a:avLst>
          </a:prstGeom>
          <a:ln w="920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ABB40A-9302-4E94-932C-6F618142FCC3}"/>
              </a:ext>
            </a:extLst>
          </p:cNvPr>
          <p:cNvCxnSpPr>
            <a:cxnSpLocks/>
          </p:cNvCxnSpPr>
          <p:nvPr/>
        </p:nvCxnSpPr>
        <p:spPr>
          <a:xfrm>
            <a:off x="689963" y="1140536"/>
            <a:ext cx="10738685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80E39F0-299A-49FA-A4D8-6E01B8364AE0}"/>
              </a:ext>
            </a:extLst>
          </p:cNvPr>
          <p:cNvSpPr/>
          <p:nvPr/>
        </p:nvSpPr>
        <p:spPr>
          <a:xfrm flipV="1">
            <a:off x="622170" y="1011098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BF801E-60B9-4DC2-A6D0-630E5E4804B3}"/>
              </a:ext>
            </a:extLst>
          </p:cNvPr>
          <p:cNvSpPr/>
          <p:nvPr/>
        </p:nvSpPr>
        <p:spPr>
          <a:xfrm flipV="1">
            <a:off x="1475201" y="1011099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CEEA98-18A8-42E0-9B21-8289DA62285C}"/>
              </a:ext>
            </a:extLst>
          </p:cNvPr>
          <p:cNvSpPr/>
          <p:nvPr/>
        </p:nvSpPr>
        <p:spPr>
          <a:xfrm flipV="1">
            <a:off x="1939919" y="1011099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60742-6441-4B46-AD8B-EA02EA408BAA}"/>
              </a:ext>
            </a:extLst>
          </p:cNvPr>
          <p:cNvSpPr/>
          <p:nvPr/>
        </p:nvSpPr>
        <p:spPr>
          <a:xfrm flipV="1">
            <a:off x="9131647" y="1011097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D08486-8C90-4D36-B2BC-B0F49A074567}"/>
              </a:ext>
            </a:extLst>
          </p:cNvPr>
          <p:cNvSpPr/>
          <p:nvPr/>
        </p:nvSpPr>
        <p:spPr>
          <a:xfrm flipV="1">
            <a:off x="3849832" y="1011099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095133-F5B3-437E-BA7F-6A8E52591F82}"/>
              </a:ext>
            </a:extLst>
          </p:cNvPr>
          <p:cNvSpPr/>
          <p:nvPr/>
        </p:nvSpPr>
        <p:spPr>
          <a:xfrm flipV="1">
            <a:off x="4398560" y="1011100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1A9EBB-95B6-4D1A-A4B0-6C2F92D22A99}"/>
              </a:ext>
            </a:extLst>
          </p:cNvPr>
          <p:cNvSpPr/>
          <p:nvPr/>
        </p:nvSpPr>
        <p:spPr>
          <a:xfrm flipV="1">
            <a:off x="4963246" y="1011100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5B2CF7-FBE5-43E5-AF2A-E4E8DEA4B775}"/>
              </a:ext>
            </a:extLst>
          </p:cNvPr>
          <p:cNvSpPr/>
          <p:nvPr/>
        </p:nvSpPr>
        <p:spPr>
          <a:xfrm flipV="1">
            <a:off x="6594412" y="1011100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C0121D-487B-4E18-9AED-75B9E62D34DF}"/>
              </a:ext>
            </a:extLst>
          </p:cNvPr>
          <p:cNvSpPr/>
          <p:nvPr/>
        </p:nvSpPr>
        <p:spPr>
          <a:xfrm flipV="1">
            <a:off x="5353903" y="1011100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EDAD4D-AEE3-4CB7-AD99-3F56559B42E0}"/>
              </a:ext>
            </a:extLst>
          </p:cNvPr>
          <p:cNvSpPr/>
          <p:nvPr/>
        </p:nvSpPr>
        <p:spPr>
          <a:xfrm flipV="1">
            <a:off x="2559785" y="1011100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25B4CB-FBBE-4F95-BB83-8E77AB1D4B12}"/>
              </a:ext>
            </a:extLst>
          </p:cNvPr>
          <p:cNvSpPr/>
          <p:nvPr/>
        </p:nvSpPr>
        <p:spPr>
          <a:xfrm flipV="1">
            <a:off x="6172202" y="1011100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97949EF-5F0E-4E61-83F0-B657AFCD356C}"/>
              </a:ext>
            </a:extLst>
          </p:cNvPr>
          <p:cNvSpPr/>
          <p:nvPr/>
        </p:nvSpPr>
        <p:spPr>
          <a:xfrm flipV="1">
            <a:off x="3294839" y="1011100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020F810-35CD-4165-955A-1F679F616381}"/>
              </a:ext>
            </a:extLst>
          </p:cNvPr>
          <p:cNvSpPr/>
          <p:nvPr/>
        </p:nvSpPr>
        <p:spPr>
          <a:xfrm flipV="1">
            <a:off x="10536264" y="1011097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44E4EAB-7CEE-418E-9CFF-A697643F7B67}"/>
              </a:ext>
            </a:extLst>
          </p:cNvPr>
          <p:cNvSpPr/>
          <p:nvPr/>
        </p:nvSpPr>
        <p:spPr>
          <a:xfrm flipV="1">
            <a:off x="7487443" y="1011097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061DF5F-C569-4DB9-8BCD-95E0CF0E9584}"/>
              </a:ext>
            </a:extLst>
          </p:cNvPr>
          <p:cNvSpPr/>
          <p:nvPr/>
        </p:nvSpPr>
        <p:spPr>
          <a:xfrm flipV="1">
            <a:off x="9585317" y="1011098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ED417B-355E-417E-A8B6-927BC4A33A4A}"/>
              </a:ext>
            </a:extLst>
          </p:cNvPr>
          <p:cNvSpPr/>
          <p:nvPr/>
        </p:nvSpPr>
        <p:spPr>
          <a:xfrm flipV="1">
            <a:off x="11216483" y="1011098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074147-6655-4867-ACB4-F58630F4430F}"/>
              </a:ext>
            </a:extLst>
          </p:cNvPr>
          <p:cNvCxnSpPr>
            <a:cxnSpLocks/>
          </p:cNvCxnSpPr>
          <p:nvPr/>
        </p:nvCxnSpPr>
        <p:spPr>
          <a:xfrm>
            <a:off x="726657" y="2923773"/>
            <a:ext cx="4495465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732DBF-D854-4F95-94A4-0C0190BE0C7B}"/>
              </a:ext>
            </a:extLst>
          </p:cNvPr>
          <p:cNvCxnSpPr>
            <a:cxnSpLocks/>
          </p:cNvCxnSpPr>
          <p:nvPr/>
        </p:nvCxnSpPr>
        <p:spPr>
          <a:xfrm>
            <a:off x="4108708" y="2700067"/>
            <a:ext cx="4491159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1FBBAB-BA8C-4C60-BC4C-303CD21E56CF}"/>
              </a:ext>
            </a:extLst>
          </p:cNvPr>
          <p:cNvCxnSpPr>
            <a:cxnSpLocks/>
            <a:endCxn id="70" idx="6"/>
          </p:cNvCxnSpPr>
          <p:nvPr/>
        </p:nvCxnSpPr>
        <p:spPr>
          <a:xfrm flipV="1">
            <a:off x="7261771" y="2912957"/>
            <a:ext cx="3515017" cy="10816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D14C01-AD3C-41AC-AC6B-E54F976724BC}"/>
              </a:ext>
            </a:extLst>
          </p:cNvPr>
          <p:cNvCxnSpPr>
            <a:cxnSpLocks/>
          </p:cNvCxnSpPr>
          <p:nvPr/>
        </p:nvCxnSpPr>
        <p:spPr>
          <a:xfrm>
            <a:off x="10020095" y="3161015"/>
            <a:ext cx="1737141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A86780-DF35-4DC0-90A1-BD2533464774}"/>
              </a:ext>
            </a:extLst>
          </p:cNvPr>
          <p:cNvCxnSpPr>
            <a:cxnSpLocks/>
          </p:cNvCxnSpPr>
          <p:nvPr/>
        </p:nvCxnSpPr>
        <p:spPr>
          <a:xfrm>
            <a:off x="1572308" y="3257568"/>
            <a:ext cx="1722531" cy="0"/>
          </a:xfrm>
          <a:prstGeom prst="line">
            <a:avLst/>
          </a:prstGeom>
          <a:ln w="825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E15B8F40-F6D7-4C51-AB72-0BA53573A4DF}"/>
              </a:ext>
            </a:extLst>
          </p:cNvPr>
          <p:cNvSpPr/>
          <p:nvPr/>
        </p:nvSpPr>
        <p:spPr>
          <a:xfrm flipV="1">
            <a:off x="560525" y="2794335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16BBC3-66D4-47BC-843C-9A2B506BB6D8}"/>
              </a:ext>
            </a:extLst>
          </p:cNvPr>
          <p:cNvSpPr/>
          <p:nvPr/>
        </p:nvSpPr>
        <p:spPr>
          <a:xfrm flipV="1">
            <a:off x="1450911" y="2794335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04B4DB-B7FA-49A0-977D-102AA4C43550}"/>
              </a:ext>
            </a:extLst>
          </p:cNvPr>
          <p:cNvSpPr/>
          <p:nvPr/>
        </p:nvSpPr>
        <p:spPr>
          <a:xfrm flipV="1">
            <a:off x="2082421" y="2794335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404F8DB-CD43-48D9-A974-7C8343691CC9}"/>
              </a:ext>
            </a:extLst>
          </p:cNvPr>
          <p:cNvSpPr/>
          <p:nvPr/>
        </p:nvSpPr>
        <p:spPr>
          <a:xfrm flipV="1">
            <a:off x="2470735" y="2794335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5FF6F90-67E9-48CE-B48C-EDC56E28C99D}"/>
              </a:ext>
            </a:extLst>
          </p:cNvPr>
          <p:cNvSpPr/>
          <p:nvPr/>
        </p:nvSpPr>
        <p:spPr>
          <a:xfrm flipV="1">
            <a:off x="3199238" y="2794335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98202F-3B9E-4136-933D-867DF500725A}"/>
              </a:ext>
            </a:extLst>
          </p:cNvPr>
          <p:cNvCxnSpPr>
            <a:cxnSpLocks/>
            <a:stCxn id="44" idx="0"/>
          </p:cNvCxnSpPr>
          <p:nvPr/>
        </p:nvCxnSpPr>
        <p:spPr>
          <a:xfrm>
            <a:off x="1580349" y="3053211"/>
            <a:ext cx="24290" cy="315193"/>
          </a:xfrm>
          <a:prstGeom prst="line">
            <a:avLst/>
          </a:prstGeom>
          <a:ln w="825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050F7D5-4674-49E2-B718-F81B87F63F77}"/>
              </a:ext>
            </a:extLst>
          </p:cNvPr>
          <p:cNvCxnSpPr>
            <a:cxnSpLocks/>
            <a:endCxn id="47" idx="0"/>
          </p:cNvCxnSpPr>
          <p:nvPr/>
        </p:nvCxnSpPr>
        <p:spPr>
          <a:xfrm flipV="1">
            <a:off x="3303342" y="3053211"/>
            <a:ext cx="25334" cy="235996"/>
          </a:xfrm>
          <a:prstGeom prst="line">
            <a:avLst/>
          </a:prstGeom>
          <a:ln w="825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1C5BC777-FFF8-4CE9-823D-17548E947665}"/>
              </a:ext>
            </a:extLst>
          </p:cNvPr>
          <p:cNvSpPr/>
          <p:nvPr/>
        </p:nvSpPr>
        <p:spPr>
          <a:xfrm flipV="1">
            <a:off x="3796911" y="2794335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2FDEE272-6993-4732-828D-0BEF7E07ACAA}"/>
              </a:ext>
            </a:extLst>
          </p:cNvPr>
          <p:cNvSpPr/>
          <p:nvPr/>
        </p:nvSpPr>
        <p:spPr>
          <a:xfrm>
            <a:off x="3790075" y="2684053"/>
            <a:ext cx="826688" cy="757170"/>
          </a:xfrm>
          <a:prstGeom prst="arc">
            <a:avLst>
              <a:gd name="adj1" fmla="val 13500268"/>
              <a:gd name="adj2" fmla="val 15450191"/>
            </a:avLst>
          </a:prstGeom>
          <a:ln w="920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C4F2AB-1168-4ACF-A9C1-299900CE49A3}"/>
              </a:ext>
            </a:extLst>
          </p:cNvPr>
          <p:cNvSpPr/>
          <p:nvPr/>
        </p:nvSpPr>
        <p:spPr>
          <a:xfrm flipV="1">
            <a:off x="5070882" y="2794335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39F6EC-9867-4AF5-9009-98C7BAABD364}"/>
              </a:ext>
            </a:extLst>
          </p:cNvPr>
          <p:cNvSpPr/>
          <p:nvPr/>
        </p:nvSpPr>
        <p:spPr>
          <a:xfrm flipV="1">
            <a:off x="7172972" y="2794335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68F16089-1427-4BAE-800D-F5B36A8DFA8E}"/>
              </a:ext>
            </a:extLst>
          </p:cNvPr>
          <p:cNvSpPr/>
          <p:nvPr/>
        </p:nvSpPr>
        <p:spPr>
          <a:xfrm rot="3002415">
            <a:off x="8150808" y="2716082"/>
            <a:ext cx="826688" cy="757170"/>
          </a:xfrm>
          <a:prstGeom prst="arc">
            <a:avLst>
              <a:gd name="adj1" fmla="val 13500268"/>
              <a:gd name="adj2" fmla="val 15450191"/>
            </a:avLst>
          </a:prstGeom>
          <a:ln w="920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0B15734-F1C1-4CF5-BDA2-EAF95D5B2DDA}"/>
              </a:ext>
            </a:extLst>
          </p:cNvPr>
          <p:cNvSpPr/>
          <p:nvPr/>
        </p:nvSpPr>
        <p:spPr>
          <a:xfrm flipV="1">
            <a:off x="8624651" y="2783519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19AF573E-8D0F-4716-B05B-49A7EEA7224D}"/>
              </a:ext>
            </a:extLst>
          </p:cNvPr>
          <p:cNvSpPr/>
          <p:nvPr/>
        </p:nvSpPr>
        <p:spPr>
          <a:xfrm rot="14638600">
            <a:off x="9777210" y="2427216"/>
            <a:ext cx="826688" cy="757170"/>
          </a:xfrm>
          <a:prstGeom prst="arc">
            <a:avLst>
              <a:gd name="adj1" fmla="val 13500268"/>
              <a:gd name="adj2" fmla="val 15450191"/>
            </a:avLst>
          </a:prstGeom>
          <a:ln w="920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F00F0CB-3A50-4B2B-86ED-87AD22C46F6D}"/>
              </a:ext>
            </a:extLst>
          </p:cNvPr>
          <p:cNvSpPr/>
          <p:nvPr/>
        </p:nvSpPr>
        <p:spPr>
          <a:xfrm flipV="1">
            <a:off x="9735959" y="2803762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0248ADF-0048-4156-AB94-1639E102AE50}"/>
              </a:ext>
            </a:extLst>
          </p:cNvPr>
          <p:cNvSpPr/>
          <p:nvPr/>
        </p:nvSpPr>
        <p:spPr>
          <a:xfrm flipV="1">
            <a:off x="6136854" y="2570629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E439250-375E-483D-AC45-7EF7AFD46DB4}"/>
              </a:ext>
            </a:extLst>
          </p:cNvPr>
          <p:cNvSpPr/>
          <p:nvPr/>
        </p:nvSpPr>
        <p:spPr>
          <a:xfrm flipV="1">
            <a:off x="4603762" y="2803762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BDC06D2-711A-496D-974C-39F65BF8F900}"/>
              </a:ext>
            </a:extLst>
          </p:cNvPr>
          <p:cNvSpPr/>
          <p:nvPr/>
        </p:nvSpPr>
        <p:spPr>
          <a:xfrm flipV="1">
            <a:off x="8187137" y="2783519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4F29231-ADCB-4ADB-B750-F6B481067749}"/>
              </a:ext>
            </a:extLst>
          </p:cNvPr>
          <p:cNvSpPr/>
          <p:nvPr/>
        </p:nvSpPr>
        <p:spPr>
          <a:xfrm flipV="1">
            <a:off x="4125014" y="2791919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5CD76F6-F441-4755-8782-8913356D894D}"/>
              </a:ext>
            </a:extLst>
          </p:cNvPr>
          <p:cNvSpPr/>
          <p:nvPr/>
        </p:nvSpPr>
        <p:spPr>
          <a:xfrm flipV="1">
            <a:off x="5697944" y="2556532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8A44B10-E69A-4EF3-AEF0-C3B23EC14446}"/>
              </a:ext>
            </a:extLst>
          </p:cNvPr>
          <p:cNvSpPr/>
          <p:nvPr/>
        </p:nvSpPr>
        <p:spPr>
          <a:xfrm flipV="1">
            <a:off x="7691982" y="2557995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9F932D1-035F-48F5-AA11-6CA3792AFCE5}"/>
              </a:ext>
            </a:extLst>
          </p:cNvPr>
          <p:cNvSpPr/>
          <p:nvPr/>
        </p:nvSpPr>
        <p:spPr>
          <a:xfrm flipV="1">
            <a:off x="10517912" y="2783519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D4D26D7-F784-470D-ABCC-BF644D9FA9BB}"/>
              </a:ext>
            </a:extLst>
          </p:cNvPr>
          <p:cNvSpPr/>
          <p:nvPr/>
        </p:nvSpPr>
        <p:spPr>
          <a:xfrm flipV="1">
            <a:off x="11561016" y="3030331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CA3890-0B51-40F2-B7C0-E5A2DE817490}"/>
              </a:ext>
            </a:extLst>
          </p:cNvPr>
          <p:cNvCxnSpPr>
            <a:cxnSpLocks/>
          </p:cNvCxnSpPr>
          <p:nvPr/>
        </p:nvCxnSpPr>
        <p:spPr>
          <a:xfrm>
            <a:off x="7313104" y="3243463"/>
            <a:ext cx="1722531" cy="0"/>
          </a:xfrm>
          <a:prstGeom prst="line">
            <a:avLst/>
          </a:prstGeom>
          <a:ln w="825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B1EE3EA-B61E-4CF5-A316-76E770DE6381}"/>
              </a:ext>
            </a:extLst>
          </p:cNvPr>
          <p:cNvCxnSpPr>
            <a:cxnSpLocks/>
          </p:cNvCxnSpPr>
          <p:nvPr/>
        </p:nvCxnSpPr>
        <p:spPr>
          <a:xfrm>
            <a:off x="7321145" y="3039106"/>
            <a:ext cx="24290" cy="315193"/>
          </a:xfrm>
          <a:prstGeom prst="line">
            <a:avLst/>
          </a:prstGeom>
          <a:ln w="825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CD171D-6B14-4CAF-B79F-1903B6E62608}"/>
              </a:ext>
            </a:extLst>
          </p:cNvPr>
          <p:cNvCxnSpPr>
            <a:cxnSpLocks/>
          </p:cNvCxnSpPr>
          <p:nvPr/>
        </p:nvCxnSpPr>
        <p:spPr>
          <a:xfrm flipV="1">
            <a:off x="9044138" y="3039106"/>
            <a:ext cx="25334" cy="235996"/>
          </a:xfrm>
          <a:prstGeom prst="line">
            <a:avLst/>
          </a:prstGeom>
          <a:ln w="825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6BCA9CAE-527A-488F-97E6-DF704F44663E}"/>
              </a:ext>
            </a:extLst>
          </p:cNvPr>
          <p:cNvSpPr/>
          <p:nvPr/>
        </p:nvSpPr>
        <p:spPr>
          <a:xfrm flipV="1">
            <a:off x="8969090" y="2787193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6DCB4A6-A089-4B64-B952-ADAFF208268E}"/>
              </a:ext>
            </a:extLst>
          </p:cNvPr>
          <p:cNvCxnSpPr>
            <a:cxnSpLocks/>
          </p:cNvCxnSpPr>
          <p:nvPr/>
        </p:nvCxnSpPr>
        <p:spPr>
          <a:xfrm>
            <a:off x="689963" y="5374777"/>
            <a:ext cx="10738685" cy="0"/>
          </a:xfrm>
          <a:prstGeom prst="line">
            <a:avLst/>
          </a:prstGeom>
          <a:ln w="101600">
            <a:solidFill>
              <a:srgbClr val="92D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94763E5-D34B-4A30-8BDB-34D06047BD52}"/>
              </a:ext>
            </a:extLst>
          </p:cNvPr>
          <p:cNvSpPr/>
          <p:nvPr/>
        </p:nvSpPr>
        <p:spPr>
          <a:xfrm flipV="1">
            <a:off x="622170" y="5245339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rgbClr val="92D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55EFDCA-35D5-4D92-A011-230A2DFCBFB5}"/>
              </a:ext>
            </a:extLst>
          </p:cNvPr>
          <p:cNvSpPr/>
          <p:nvPr/>
        </p:nvSpPr>
        <p:spPr>
          <a:xfrm flipV="1">
            <a:off x="1475201" y="5245340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rgbClr val="92D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EF12DDA-F678-4E6F-8D87-6DEA2ED7C942}"/>
              </a:ext>
            </a:extLst>
          </p:cNvPr>
          <p:cNvSpPr/>
          <p:nvPr/>
        </p:nvSpPr>
        <p:spPr>
          <a:xfrm flipV="1">
            <a:off x="1939919" y="5245340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rgbClr val="92D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01C3B38-5D6D-4A9F-BC6D-70357CE221D1}"/>
              </a:ext>
            </a:extLst>
          </p:cNvPr>
          <p:cNvSpPr/>
          <p:nvPr/>
        </p:nvSpPr>
        <p:spPr>
          <a:xfrm flipV="1">
            <a:off x="9131647" y="5245338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rgbClr val="92D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4EC02BE-DA04-4C33-8033-6B79545188F6}"/>
              </a:ext>
            </a:extLst>
          </p:cNvPr>
          <p:cNvSpPr/>
          <p:nvPr/>
        </p:nvSpPr>
        <p:spPr>
          <a:xfrm flipV="1">
            <a:off x="3842331" y="5007496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rgbClr val="92D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EEB78A5-B5BF-4C76-B89C-D836F2602F18}"/>
              </a:ext>
            </a:extLst>
          </p:cNvPr>
          <p:cNvSpPr/>
          <p:nvPr/>
        </p:nvSpPr>
        <p:spPr>
          <a:xfrm flipV="1">
            <a:off x="4398560" y="5245341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rgbClr val="92D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F1F6A72-038F-4CF9-8F6F-AFC1DE8E3251}"/>
              </a:ext>
            </a:extLst>
          </p:cNvPr>
          <p:cNvSpPr/>
          <p:nvPr/>
        </p:nvSpPr>
        <p:spPr>
          <a:xfrm flipV="1">
            <a:off x="4924290" y="5007496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rgbClr val="92D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8BF89B0-1178-4210-965D-13C464ED379D}"/>
              </a:ext>
            </a:extLst>
          </p:cNvPr>
          <p:cNvSpPr/>
          <p:nvPr/>
        </p:nvSpPr>
        <p:spPr>
          <a:xfrm flipV="1">
            <a:off x="6594412" y="5245341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rgbClr val="92D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655E54B-EEE4-4FC2-9378-64ACC8D2B2C9}"/>
              </a:ext>
            </a:extLst>
          </p:cNvPr>
          <p:cNvSpPr/>
          <p:nvPr/>
        </p:nvSpPr>
        <p:spPr>
          <a:xfrm flipV="1">
            <a:off x="5363246" y="5007496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rgbClr val="92D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3690ED8-A377-4FC6-92E1-319FE89A6C4C}"/>
              </a:ext>
            </a:extLst>
          </p:cNvPr>
          <p:cNvSpPr/>
          <p:nvPr/>
        </p:nvSpPr>
        <p:spPr>
          <a:xfrm flipV="1">
            <a:off x="2559785" y="5245341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rgbClr val="92D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A135866-B60A-43DB-B8E9-68E825AD5C87}"/>
              </a:ext>
            </a:extLst>
          </p:cNvPr>
          <p:cNvSpPr/>
          <p:nvPr/>
        </p:nvSpPr>
        <p:spPr>
          <a:xfrm flipV="1">
            <a:off x="6172202" y="5245341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rgbClr val="92D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511C657-A82B-4817-8C07-F49BADB1B640}"/>
              </a:ext>
            </a:extLst>
          </p:cNvPr>
          <p:cNvSpPr/>
          <p:nvPr/>
        </p:nvSpPr>
        <p:spPr>
          <a:xfrm flipV="1">
            <a:off x="3294839" y="5245341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rgbClr val="92D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CCF7CBE-34AF-465E-A3B3-C913F13E9423}"/>
              </a:ext>
            </a:extLst>
          </p:cNvPr>
          <p:cNvSpPr/>
          <p:nvPr/>
        </p:nvSpPr>
        <p:spPr>
          <a:xfrm flipV="1">
            <a:off x="10536264" y="5245338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rgbClr val="92D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BC3A232-EBCB-487E-B909-FAFF12750011}"/>
              </a:ext>
            </a:extLst>
          </p:cNvPr>
          <p:cNvSpPr/>
          <p:nvPr/>
        </p:nvSpPr>
        <p:spPr>
          <a:xfrm flipV="1">
            <a:off x="7487443" y="5245338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rgbClr val="92D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BBB8D9B-AF45-4420-A517-63981A8C6730}"/>
              </a:ext>
            </a:extLst>
          </p:cNvPr>
          <p:cNvSpPr/>
          <p:nvPr/>
        </p:nvSpPr>
        <p:spPr>
          <a:xfrm flipV="1">
            <a:off x="9585317" y="5245339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rgbClr val="92D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578A6CA-46B2-44D3-91EF-B04C6363D9F7}"/>
              </a:ext>
            </a:extLst>
          </p:cNvPr>
          <p:cNvSpPr/>
          <p:nvPr/>
        </p:nvSpPr>
        <p:spPr>
          <a:xfrm flipV="1">
            <a:off x="11216483" y="5245339"/>
            <a:ext cx="258876" cy="258876"/>
          </a:xfrm>
          <a:prstGeom prst="ellipse">
            <a:avLst/>
          </a:prstGeom>
          <a:solidFill>
            <a:schemeClr val="bg1"/>
          </a:solidFill>
          <a:ln w="57150">
            <a:solidFill>
              <a:srgbClr val="92D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c 99">
            <a:extLst>
              <a:ext uri="{FF2B5EF4-FFF2-40B4-BE49-F238E27FC236}">
                <a16:creationId xmlns:a16="http://schemas.microsoft.com/office/drawing/2014/main" id="{08BADD70-6A23-4807-8536-D77453836384}"/>
              </a:ext>
            </a:extLst>
          </p:cNvPr>
          <p:cNvSpPr/>
          <p:nvPr/>
        </p:nvSpPr>
        <p:spPr>
          <a:xfrm rot="9631982">
            <a:off x="7076208" y="4506644"/>
            <a:ext cx="826688" cy="757170"/>
          </a:xfrm>
          <a:prstGeom prst="arc">
            <a:avLst>
              <a:gd name="adj1" fmla="val 13512455"/>
              <a:gd name="adj2" fmla="val 15608148"/>
            </a:avLst>
          </a:prstGeom>
          <a:ln w="920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0C25C4A-6F8C-4C2F-8868-CF1674743714}"/>
              </a:ext>
            </a:extLst>
          </p:cNvPr>
          <p:cNvCxnSpPr>
            <a:cxnSpLocks/>
          </p:cNvCxnSpPr>
          <p:nvPr/>
        </p:nvCxnSpPr>
        <p:spPr>
          <a:xfrm flipV="1">
            <a:off x="11487211" y="5227925"/>
            <a:ext cx="281877" cy="81760"/>
          </a:xfrm>
          <a:prstGeom prst="line">
            <a:avLst/>
          </a:prstGeom>
          <a:ln w="101600" cap="rnd">
            <a:solidFill>
              <a:srgbClr val="92D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4BE97A0-6DD2-420E-A95E-6458C56F4AE3}"/>
              </a:ext>
            </a:extLst>
          </p:cNvPr>
          <p:cNvCxnSpPr>
            <a:cxnSpLocks/>
          </p:cNvCxnSpPr>
          <p:nvPr/>
        </p:nvCxnSpPr>
        <p:spPr>
          <a:xfrm>
            <a:off x="11487211" y="5449028"/>
            <a:ext cx="270025" cy="111632"/>
          </a:xfrm>
          <a:prstGeom prst="line">
            <a:avLst/>
          </a:prstGeom>
          <a:ln w="101600" cap="rnd">
            <a:solidFill>
              <a:srgbClr val="92D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33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Huiying</dc:creator>
  <cp:lastModifiedBy>Fan, Huiying</cp:lastModifiedBy>
  <cp:revision>3</cp:revision>
  <dcterms:created xsi:type="dcterms:W3CDTF">2023-09-20T15:26:50Z</dcterms:created>
  <dcterms:modified xsi:type="dcterms:W3CDTF">2023-09-20T16:41:09Z</dcterms:modified>
</cp:coreProperties>
</file>