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1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5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9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03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5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8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5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7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D713F1-F1C7-413B-96C7-B427ABBAA85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DF6DC-4F59-4A05-A333-813DA66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Bully Button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Guanyu Tian, Vikram Hegde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school bullying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778" y="2102835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86373"/>
            <a:ext cx="9601196" cy="1303867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BullyButton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312"/>
            <a:ext cx="10515600" cy="4737252"/>
          </a:xfrm>
        </p:spPr>
        <p:txBody>
          <a:bodyPr>
            <a:normAutofit/>
          </a:bodyPr>
          <a:lstStyle/>
          <a:p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Every student has a smartphone: Android, iPhone, windows phone</a:t>
            </a:r>
          </a:p>
          <a:p>
            <a:pPr lvl="1"/>
            <a:r>
              <a:rPr lang="en-US" dirty="0" smtClean="0"/>
              <a:t>High/middle school covered by Raspberry Pi 3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It consists of </a:t>
            </a:r>
          </a:p>
          <a:p>
            <a:pPr lvl="1"/>
            <a:r>
              <a:rPr lang="en-US" dirty="0" smtClean="0"/>
              <a:t>A web server and MySQL database</a:t>
            </a:r>
          </a:p>
          <a:p>
            <a:pPr lvl="1"/>
            <a:r>
              <a:rPr lang="en-US" dirty="0" smtClean="0"/>
              <a:t>Raspberry Pi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Programming languages:</a:t>
            </a:r>
          </a:p>
          <a:p>
            <a:pPr lvl="1"/>
            <a:r>
              <a:rPr lang="en-US" dirty="0" smtClean="0"/>
              <a:t>HTML and PHP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793" y="2646342"/>
            <a:ext cx="3389007" cy="32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9679"/>
            <a:ext cx="9601196" cy="1303867"/>
          </a:xfrm>
        </p:spPr>
        <p:txBody>
          <a:bodyPr/>
          <a:lstStyle/>
          <a:p>
            <a:r>
              <a:rPr lang="en-US" dirty="0" smtClean="0"/>
              <a:t>Bully Button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47007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user’s phone will discover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nearest Raspberry Pi and then the user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will click it.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The phone will open its browser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load the web page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User clicks the confirm button. Done!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597445"/>
            <a:ext cx="4800600" cy="45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98" y="387221"/>
            <a:ext cx="9601196" cy="1303867"/>
          </a:xfrm>
        </p:spPr>
        <p:txBody>
          <a:bodyPr/>
          <a:lstStyle/>
          <a:p>
            <a:r>
              <a:rPr lang="en-US" dirty="0" smtClean="0"/>
              <a:t>Upload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262" y="1418571"/>
            <a:ext cx="4454027" cy="439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1" y="1496080"/>
            <a:ext cx="4334678" cy="43155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63518" y="3653837"/>
            <a:ext cx="980501" cy="543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1995"/>
            <a:ext cx="9601196" cy="1303867"/>
          </a:xfrm>
        </p:spPr>
        <p:txBody>
          <a:bodyPr/>
          <a:lstStyle/>
          <a:p>
            <a:r>
              <a:rPr lang="en-US" dirty="0" smtClean="0"/>
              <a:t>Security Guard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91" y="2671189"/>
            <a:ext cx="10515600" cy="4351338"/>
          </a:xfrm>
        </p:spPr>
        <p:txBody>
          <a:bodyPr/>
          <a:lstStyle/>
          <a:p>
            <a:r>
              <a:rPr lang="en-US" dirty="0" smtClean="0"/>
              <a:t>The web page will refresh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automatically every 10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Location, Time, Picture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3" y="1465244"/>
            <a:ext cx="5640634" cy="45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8576"/>
            <a:ext cx="9601196" cy="1303867"/>
          </a:xfrm>
        </p:spPr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312"/>
            <a:ext cx="10515600" cy="4667652"/>
          </a:xfrm>
        </p:spPr>
        <p:txBody>
          <a:bodyPr/>
          <a:lstStyle/>
          <a:p>
            <a:r>
              <a:rPr lang="en-US" dirty="0" smtClean="0"/>
              <a:t>Cost for each school setup:</a:t>
            </a:r>
          </a:p>
          <a:p>
            <a:pPr lvl="1"/>
            <a:r>
              <a:rPr lang="en-US" dirty="0" smtClean="0"/>
              <a:t>Each Raspberry Pi 3 costs $30</a:t>
            </a:r>
          </a:p>
          <a:p>
            <a:pPr lvl="1"/>
            <a:r>
              <a:rPr lang="en-US" dirty="0" smtClean="0"/>
              <a:t>Its range is about 300 feet</a:t>
            </a:r>
          </a:p>
          <a:p>
            <a:pPr lvl="1"/>
            <a:r>
              <a:rPr lang="en-US" dirty="0" smtClean="0"/>
              <a:t>1,000 Pi * $30 = $30,000</a:t>
            </a:r>
          </a:p>
          <a:p>
            <a:endParaRPr lang="en-US" dirty="0"/>
          </a:p>
          <a:p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1,800 students * $5 per month = $9, 000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22443"/>
            <a:ext cx="4038600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1346" y="378016"/>
            <a:ext cx="9601196" cy="1303867"/>
          </a:xfrm>
        </p:spPr>
        <p:txBody>
          <a:bodyPr/>
          <a:lstStyle/>
          <a:p>
            <a:r>
              <a:rPr lang="en-US" dirty="0" smtClean="0"/>
              <a:t>More than just Bully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4656635"/>
          </a:xfrm>
        </p:spPr>
        <p:txBody>
          <a:bodyPr/>
          <a:lstStyle/>
          <a:p>
            <a:r>
              <a:rPr lang="en-US" dirty="0" smtClean="0"/>
              <a:t>A student is locked in a restroom</a:t>
            </a:r>
          </a:p>
          <a:p>
            <a:endParaRPr lang="en-US" dirty="0" smtClean="0"/>
          </a:p>
          <a:p>
            <a:r>
              <a:rPr lang="en-US" dirty="0" smtClean="0"/>
              <a:t>A student is left in a school bus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 shooter on campus</a:t>
            </a:r>
          </a:p>
          <a:p>
            <a:endParaRPr lang="en-US" dirty="0"/>
          </a:p>
          <a:p>
            <a:r>
              <a:rPr lang="en-US" dirty="0" smtClean="0"/>
              <a:t>It is limitless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08" y="1377245"/>
            <a:ext cx="3256136" cy="197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486" y="3688147"/>
            <a:ext cx="7470054" cy="2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82132"/>
            <a:ext cx="10515600" cy="49106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Bully Button is a solution to mitigate or stop school bullying and make students feel safe</a:t>
            </a:r>
          </a:p>
          <a:p>
            <a:endParaRPr lang="en-US" dirty="0"/>
          </a:p>
          <a:p>
            <a:r>
              <a:rPr lang="en-US" dirty="0" smtClean="0"/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2395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211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Bully Button</vt:lpstr>
      <vt:lpstr>Problem: school bullying</vt:lpstr>
      <vt:lpstr>Solution: BullyButton</vt:lpstr>
      <vt:lpstr>Bully Button </vt:lpstr>
      <vt:lpstr>Upload Picture</vt:lpstr>
      <vt:lpstr>Security Guard Monitoring</vt:lpstr>
      <vt:lpstr>Business Value</vt:lpstr>
      <vt:lpstr>More than just Bully button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 Button</dc:title>
  <dc:creator>Tian, Guanyu</dc:creator>
  <cp:lastModifiedBy>Tian, Guanyu</cp:lastModifiedBy>
  <cp:revision>5</cp:revision>
  <dcterms:created xsi:type="dcterms:W3CDTF">2016-06-26T15:39:31Z</dcterms:created>
  <dcterms:modified xsi:type="dcterms:W3CDTF">2016-06-26T16:32:05Z</dcterms:modified>
</cp:coreProperties>
</file>