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r>
              <a:rPr lang="en-US" dirty="0" smtClean="0"/>
              <a:t> </a:t>
            </a:r>
            <a:r>
              <a:rPr lang="en-US" smtClean="0"/>
              <a:t>“Battle of Memes”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22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Модификация на игру </a:t>
            </a:r>
            <a:r>
              <a:rPr lang="en-US" dirty="0" smtClean="0"/>
              <a:t>Hearts of Iron 4</a:t>
            </a:r>
            <a:r>
              <a:rPr lang="ru-RU" dirty="0" smtClean="0"/>
              <a:t>. </a:t>
            </a:r>
            <a:r>
              <a:rPr lang="en-US" dirty="0" smtClean="0"/>
              <a:t>Hearts of Iron IV – </a:t>
            </a:r>
            <a:r>
              <a:rPr lang="ru-RU" dirty="0" smtClean="0"/>
              <a:t>глобальная стратегия</a:t>
            </a:r>
            <a:r>
              <a:rPr lang="en-US" dirty="0" smtClean="0"/>
              <a:t>,</a:t>
            </a:r>
            <a:r>
              <a:rPr lang="ru-RU" dirty="0" smtClean="0"/>
              <a:t>которая повествует о времени перед второй мировой войной.</a:t>
            </a:r>
            <a:r>
              <a:rPr lang="en-US" dirty="0" smtClean="0"/>
              <a:t> </a:t>
            </a:r>
            <a:r>
              <a:rPr lang="ru-RU" dirty="0" smtClean="0"/>
              <a:t>Есть два сценария – 1936 и 1939 годы.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040" y="3441469"/>
            <a:ext cx="1712422" cy="290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0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я хочу?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Сделать модификацию про </a:t>
            </a:r>
            <a:r>
              <a:rPr lang="ru-RU" dirty="0" err="1" smtClean="0"/>
              <a:t>мемный</a:t>
            </a:r>
            <a:r>
              <a:rPr lang="ru-RU" dirty="0" smtClean="0"/>
              <a:t> мир</a:t>
            </a:r>
            <a:r>
              <a:rPr lang="en-US" dirty="0" smtClean="0"/>
              <a:t>,</a:t>
            </a:r>
            <a:r>
              <a:rPr lang="ru-RU" dirty="0" smtClean="0"/>
              <a:t> в которой будут свои страны</a:t>
            </a:r>
            <a:r>
              <a:rPr lang="en-US" dirty="0" smtClean="0"/>
              <a:t>,</a:t>
            </a:r>
            <a:r>
              <a:rPr lang="ru-RU" dirty="0" smtClean="0"/>
              <a:t> национальные фокусы</a:t>
            </a:r>
            <a:r>
              <a:rPr lang="en-US" dirty="0" smtClean="0"/>
              <a:t>,</a:t>
            </a:r>
            <a:r>
              <a:rPr lang="ru-RU" dirty="0" smtClean="0"/>
              <a:t> исследования</a:t>
            </a:r>
            <a:r>
              <a:rPr lang="en-US" dirty="0" smtClean="0"/>
              <a:t>,</a:t>
            </a:r>
            <a:r>
              <a:rPr lang="ru-RU" dirty="0" smtClean="0"/>
              <a:t> постройки.</a:t>
            </a:r>
          </a:p>
          <a:p>
            <a:r>
              <a:rPr lang="ru-RU" dirty="0" smtClean="0"/>
              <a:t>Возможно</a:t>
            </a:r>
            <a:r>
              <a:rPr lang="en-US" dirty="0" smtClean="0"/>
              <a:t>,</a:t>
            </a:r>
            <a:r>
              <a:rPr lang="ru-RU" dirty="0" smtClean="0"/>
              <a:t> будут добавлены новые механики</a:t>
            </a:r>
          </a:p>
          <a:p>
            <a:r>
              <a:rPr lang="ru-RU" dirty="0" smtClean="0"/>
              <a:t>Год в игре -</a:t>
            </a:r>
            <a:r>
              <a:rPr lang="en-US" dirty="0" smtClean="0"/>
              <a:t> </a:t>
            </a:r>
            <a:r>
              <a:rPr lang="ru-RU" dirty="0" smtClean="0"/>
              <a:t>2100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38476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40</TotalTime>
  <Words>76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Берлин</vt:lpstr>
      <vt:lpstr>Проект “Battle of Memes”</vt:lpstr>
      <vt:lpstr>ТЕМА ПРОЕКТА</vt:lpstr>
      <vt:lpstr>Что я хочу?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</dc:title>
  <dc:creator>WSR</dc:creator>
  <cp:lastModifiedBy>WSR</cp:lastModifiedBy>
  <cp:revision>4</cp:revision>
  <dcterms:created xsi:type="dcterms:W3CDTF">2022-04-10T07:39:22Z</dcterms:created>
  <dcterms:modified xsi:type="dcterms:W3CDTF">2022-04-10T08:20:15Z</dcterms:modified>
</cp:coreProperties>
</file>