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C4B8A-8F20-4833-B291-BADA28D0A95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324CE-CD5D-4373-85D4-A8F606C51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8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324CE-CD5D-4373-85D4-A8F606C5108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15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 </a:t>
            </a:r>
            <a:r>
              <a:rPr lang="ru-RU" dirty="0" smtClean="0"/>
              <a:t>Ивана Стаценко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4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Я хочу сделать свою сборку </a:t>
            </a:r>
            <a:r>
              <a:rPr lang="en-US" dirty="0" smtClean="0"/>
              <a:t>Windows </a:t>
            </a:r>
            <a:r>
              <a:rPr lang="ru-RU" dirty="0" smtClean="0"/>
              <a:t>на основе </a:t>
            </a:r>
            <a:r>
              <a:rPr lang="en-US" dirty="0" smtClean="0"/>
              <a:t>Windows</a:t>
            </a:r>
            <a:r>
              <a:rPr lang="ru-RU" dirty="0" smtClean="0"/>
              <a:t> </a:t>
            </a:r>
            <a:r>
              <a:rPr lang="en-US" dirty="0" smtClean="0"/>
              <a:t>7</a:t>
            </a:r>
          </a:p>
          <a:p>
            <a:r>
              <a:rPr lang="ru-RU" dirty="0" smtClean="0"/>
              <a:t>За основу будет взят</a:t>
            </a:r>
            <a:r>
              <a:rPr lang="en-US" dirty="0" smtClean="0"/>
              <a:t> </a:t>
            </a:r>
            <a:r>
              <a:rPr lang="ru-RU" dirty="0" smtClean="0"/>
              <a:t>оригинальный образ </a:t>
            </a:r>
            <a:r>
              <a:rPr lang="en-US" dirty="0" smtClean="0"/>
              <a:t>Windows 7(</a:t>
            </a:r>
            <a:r>
              <a:rPr lang="ru-RU" dirty="0" smtClean="0"/>
              <a:t>без изменений)</a:t>
            </a:r>
          </a:p>
          <a:p>
            <a:r>
              <a:rPr lang="ru-RU" dirty="0" smtClean="0"/>
              <a:t>Установить все обновления </a:t>
            </a:r>
            <a:r>
              <a:rPr lang="ru-RU" dirty="0" err="1" smtClean="0"/>
              <a:t>спомощью</a:t>
            </a:r>
            <a:r>
              <a:rPr lang="ru-RU" dirty="0" smtClean="0"/>
              <a:t> </a:t>
            </a:r>
            <a:r>
              <a:rPr lang="en-US" dirty="0" err="1" smtClean="0"/>
              <a:t>UpdatePack</a:t>
            </a:r>
            <a:r>
              <a:rPr lang="ru-RU" dirty="0" smtClean="0"/>
              <a:t> от </a:t>
            </a:r>
            <a:r>
              <a:rPr lang="en-US" dirty="0" err="1" smtClean="0"/>
              <a:t>Simplix</a:t>
            </a:r>
            <a:endParaRPr lang="en-US" dirty="0" smtClean="0"/>
          </a:p>
          <a:p>
            <a:r>
              <a:rPr lang="ru-RU" dirty="0" smtClean="0"/>
              <a:t>Установить все драйвера</a:t>
            </a:r>
          </a:p>
          <a:p>
            <a:r>
              <a:rPr lang="ru-RU" dirty="0" smtClean="0"/>
              <a:t>Установить все библиотеки (</a:t>
            </a:r>
            <a:r>
              <a:rPr lang="en-US" dirty="0" err="1" smtClean="0"/>
              <a:t>VCRedist,DirectX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т.д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Установить хороший софт с открытым исходным кодом(список будет на последнем слайде)</a:t>
            </a:r>
          </a:p>
          <a:p>
            <a:pPr marL="0" indent="0">
              <a:buNone/>
            </a:pPr>
            <a:r>
              <a:rPr lang="ru-RU" dirty="0" smtClean="0"/>
              <a:t>Вырезать ненужный софт от </a:t>
            </a:r>
            <a:r>
              <a:rPr lang="en-US" dirty="0" smtClean="0"/>
              <a:t>Microsoft,</a:t>
            </a:r>
            <a:r>
              <a:rPr lang="ru-RU" dirty="0" smtClean="0"/>
              <a:t> который можно заменить бесплатными аналогами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хочу сделать?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33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Так-как </a:t>
            </a:r>
            <a:r>
              <a:rPr lang="en-US" dirty="0" smtClean="0"/>
              <a:t>Windows 10 </a:t>
            </a:r>
            <a:r>
              <a:rPr lang="ru-RU" dirty="0" smtClean="0"/>
              <a:t>и</a:t>
            </a:r>
            <a:r>
              <a:rPr lang="en-US" dirty="0" smtClean="0"/>
              <a:t> 8 </a:t>
            </a:r>
            <a:r>
              <a:rPr lang="ru-RU" dirty="0" smtClean="0"/>
              <a:t>уже максимально оптимизированы самой </a:t>
            </a:r>
            <a:r>
              <a:rPr lang="en-US" dirty="0" smtClean="0"/>
              <a:t>Microsoft,</a:t>
            </a:r>
            <a:r>
              <a:rPr lang="ru-RU" dirty="0" smtClean="0"/>
              <a:t> и нету смысла ничего тут делать.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 smtClean="0"/>
              <a:t>Windows 7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Firefox</a:t>
            </a:r>
          </a:p>
          <a:p>
            <a:r>
              <a:rPr lang="en-US" dirty="0" smtClean="0"/>
              <a:t>7Zip</a:t>
            </a:r>
          </a:p>
          <a:p>
            <a:r>
              <a:rPr lang="en-US" dirty="0" err="1" smtClean="0"/>
              <a:t>qBittorrent</a:t>
            </a:r>
            <a:endParaRPr lang="en-US" dirty="0" smtClean="0"/>
          </a:p>
          <a:p>
            <a:r>
              <a:rPr lang="en-US" dirty="0" smtClean="0"/>
              <a:t>VLC Media player</a:t>
            </a:r>
          </a:p>
          <a:p>
            <a:r>
              <a:rPr lang="en-US" dirty="0" smtClean="0"/>
              <a:t>Microsoft Security Essentials </a:t>
            </a:r>
            <a:endParaRPr lang="ru-RU" dirty="0" smtClean="0"/>
          </a:p>
          <a:p>
            <a:r>
              <a:rPr lang="en-US" smtClean="0"/>
              <a:t>LibreOffice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софта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34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</TotalTime>
  <Words>108</Words>
  <Application>Microsoft Office PowerPoint</Application>
  <PresentationFormat>Экран (4:3)</PresentationFormat>
  <Paragraphs>147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Волна</vt:lpstr>
      <vt:lpstr>Проект Ивана Стаценко</vt:lpstr>
      <vt:lpstr>Что я хочу сделать?</vt:lpstr>
      <vt:lpstr>Почему именно Windows 7?</vt:lpstr>
      <vt:lpstr>Список софта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Ивана Стаценко</dc:title>
  <dc:creator>Артём</dc:creator>
  <cp:lastModifiedBy>Артём</cp:lastModifiedBy>
  <cp:revision>4</cp:revision>
  <dcterms:created xsi:type="dcterms:W3CDTF">2022-04-22T06:07:08Z</dcterms:created>
  <dcterms:modified xsi:type="dcterms:W3CDTF">2022-04-22T06:48:13Z</dcterms:modified>
</cp:coreProperties>
</file>