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4"/>
  </p:sldMasterIdLst>
  <p:notesMasterIdLst>
    <p:notesMasterId r:id="rId20"/>
  </p:notesMasterIdLst>
  <p:handoutMasterIdLst>
    <p:handoutMasterId r:id="rId21"/>
  </p:handoutMasterIdLst>
  <p:sldIdLst>
    <p:sldId id="256" r:id="rId5"/>
    <p:sldId id="257" r:id="rId6"/>
    <p:sldId id="259" r:id="rId7"/>
    <p:sldId id="258" r:id="rId8"/>
    <p:sldId id="260" r:id="rId9"/>
    <p:sldId id="261" r:id="rId10"/>
    <p:sldId id="262" r:id="rId11"/>
    <p:sldId id="263" r:id="rId12"/>
    <p:sldId id="264" r:id="rId13"/>
    <p:sldId id="266" r:id="rId14"/>
    <p:sldId id="267" r:id="rId15"/>
    <p:sldId id="268" r:id="rId16"/>
    <p:sldId id="269" r:id="rId17"/>
    <p:sldId id="270" r:id="rId18"/>
    <p:sldId id="271" r:id="rId19"/>
  </p:sldIdLst>
  <p:sldSz cx="12192000" cy="6858000"/>
  <p:notesSz cx="7315200" cy="9601200"/>
  <p:defaultTextStyle>
    <a:defPPr>
      <a:defRPr lang="en-US"/>
    </a:defPPr>
    <a:lvl1pPr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3023">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DBD3"/>
    <a:srgbClr val="E6E3D0"/>
    <a:srgbClr val="E1DEC5"/>
    <a:srgbClr val="8F6D58"/>
    <a:srgbClr val="906D58"/>
    <a:srgbClr val="EDE7E3"/>
    <a:srgbClr val="EAE3DE"/>
    <a:srgbClr val="E2D7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9D8171-FE4F-4B01-15F9-787DBCA5B9C5}" v="27" dt="2020-09-03T03:49:27.806"/>
    <p1510:client id="{69BE9AEE-C5F7-4A4A-9A8A-50B7FA801A59}" v="645" dt="2020-09-04T01:47:49.663"/>
    <p1510:client id="{878CA496-103B-3239-36C2-44E670123BA9}" v="30" dt="2020-09-04T01:37:39.8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69"/>
  </p:normalViewPr>
  <p:slideViewPr>
    <p:cSldViewPr snapToGrid="0">
      <p:cViewPr varScale="1">
        <p:scale>
          <a:sx n="87" d="100"/>
          <a:sy n="87" d="100"/>
        </p:scale>
        <p:origin x="1000" y="200"/>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guide orient="horz" pos="3023"/>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34314077-0B39-4BD7-A9DA-87081FEB07E6}"/>
              </a:ext>
            </a:extLst>
          </p:cNvPr>
          <p:cNvSpPr>
            <a:spLocks noGrp="1" noChangeArrowheads="1"/>
          </p:cNvSpPr>
          <p:nvPr>
            <p:ph type="hdr" sz="quarter"/>
          </p:nvPr>
        </p:nvSpPr>
        <p:spPr bwMode="auto">
          <a:xfrm>
            <a:off x="0" y="0"/>
            <a:ext cx="3170238" cy="479425"/>
          </a:xfrm>
          <a:prstGeom prst="rect">
            <a:avLst/>
          </a:prstGeom>
          <a:noFill/>
          <a:ln>
            <a:noFill/>
          </a:ln>
          <a:effectLst/>
        </p:spPr>
        <p:txBody>
          <a:bodyPr vert="horz" wrap="square" lIns="96454" tIns="48227" rIns="96454" bIns="48227" numCol="1" anchor="t" anchorCtr="0" compatLnSpc="1">
            <a:prstTxWarp prst="textNoShape">
              <a:avLst/>
            </a:prstTxWarp>
          </a:bodyPr>
          <a:lstStyle>
            <a:lvl1pPr defTabSz="963613" eaLnBrk="1" hangingPunct="1">
              <a:defRPr sz="1300">
                <a:latin typeface="Times New Roman" panose="02020603050405020304" pitchFamily="18" charset="0"/>
              </a:defRPr>
            </a:lvl1pPr>
          </a:lstStyle>
          <a:p>
            <a:pPr>
              <a:defRPr/>
            </a:pPr>
            <a:endParaRPr lang="en-US" altLang="en-US"/>
          </a:p>
        </p:txBody>
      </p:sp>
      <p:sp>
        <p:nvSpPr>
          <p:cNvPr id="68611" name="Rectangle 3">
            <a:extLst>
              <a:ext uri="{FF2B5EF4-FFF2-40B4-BE49-F238E27FC236}">
                <a16:creationId xmlns:a16="http://schemas.microsoft.com/office/drawing/2014/main" id="{DB855300-840D-4703-B22E-91E036EC89CA}"/>
              </a:ext>
            </a:extLst>
          </p:cNvPr>
          <p:cNvSpPr>
            <a:spLocks noGrp="1" noChangeArrowheads="1"/>
          </p:cNvSpPr>
          <p:nvPr>
            <p:ph type="dt" sz="quarter" idx="1"/>
          </p:nvPr>
        </p:nvSpPr>
        <p:spPr bwMode="auto">
          <a:xfrm>
            <a:off x="4144963" y="0"/>
            <a:ext cx="3170237" cy="479425"/>
          </a:xfrm>
          <a:prstGeom prst="rect">
            <a:avLst/>
          </a:prstGeom>
          <a:noFill/>
          <a:ln>
            <a:noFill/>
          </a:ln>
          <a:effectLst/>
        </p:spPr>
        <p:txBody>
          <a:bodyPr vert="horz" wrap="square" lIns="96454" tIns="48227" rIns="96454" bIns="48227" numCol="1" anchor="t" anchorCtr="0" compatLnSpc="1">
            <a:prstTxWarp prst="textNoShape">
              <a:avLst/>
            </a:prstTxWarp>
          </a:bodyPr>
          <a:lstStyle>
            <a:lvl1pPr algn="r" defTabSz="963613" eaLnBrk="1" hangingPunct="1">
              <a:defRPr sz="1300">
                <a:latin typeface="Times New Roman" panose="02020603050405020304" pitchFamily="18" charset="0"/>
              </a:defRPr>
            </a:lvl1pPr>
          </a:lstStyle>
          <a:p>
            <a:pPr>
              <a:defRPr/>
            </a:pPr>
            <a:endParaRPr lang="en-US" altLang="en-US"/>
          </a:p>
        </p:txBody>
      </p:sp>
      <p:sp>
        <p:nvSpPr>
          <p:cNvPr id="68612" name="Rectangle 4">
            <a:extLst>
              <a:ext uri="{FF2B5EF4-FFF2-40B4-BE49-F238E27FC236}">
                <a16:creationId xmlns:a16="http://schemas.microsoft.com/office/drawing/2014/main" id="{83B4BB33-08CA-4F29-9E9B-94CA5B5AE096}"/>
              </a:ext>
            </a:extLst>
          </p:cNvPr>
          <p:cNvSpPr>
            <a:spLocks noGrp="1" noChangeArrowheads="1"/>
          </p:cNvSpPr>
          <p:nvPr>
            <p:ph type="ftr" sz="quarter" idx="2"/>
          </p:nvPr>
        </p:nvSpPr>
        <p:spPr bwMode="auto">
          <a:xfrm>
            <a:off x="0" y="9121775"/>
            <a:ext cx="3170238" cy="479425"/>
          </a:xfrm>
          <a:prstGeom prst="rect">
            <a:avLst/>
          </a:prstGeom>
          <a:noFill/>
          <a:ln>
            <a:noFill/>
          </a:ln>
          <a:effectLst/>
        </p:spPr>
        <p:txBody>
          <a:bodyPr vert="horz" wrap="square" lIns="96454" tIns="48227" rIns="96454" bIns="48227" numCol="1" anchor="b" anchorCtr="0" compatLnSpc="1">
            <a:prstTxWarp prst="textNoShape">
              <a:avLst/>
            </a:prstTxWarp>
          </a:bodyPr>
          <a:lstStyle>
            <a:lvl1pPr defTabSz="963613" eaLnBrk="1" hangingPunct="1">
              <a:defRPr sz="1300">
                <a:latin typeface="Times New Roman" panose="02020603050405020304" pitchFamily="18" charset="0"/>
              </a:defRPr>
            </a:lvl1pPr>
          </a:lstStyle>
          <a:p>
            <a:pPr>
              <a:defRPr/>
            </a:pPr>
            <a:endParaRPr lang="en-US" altLang="en-US"/>
          </a:p>
        </p:txBody>
      </p:sp>
      <p:sp>
        <p:nvSpPr>
          <p:cNvPr id="68613" name="Rectangle 5">
            <a:extLst>
              <a:ext uri="{FF2B5EF4-FFF2-40B4-BE49-F238E27FC236}">
                <a16:creationId xmlns:a16="http://schemas.microsoft.com/office/drawing/2014/main" id="{C71BEFE1-45AD-4F94-BC21-07994D0CE817}"/>
              </a:ext>
            </a:extLst>
          </p:cNvPr>
          <p:cNvSpPr>
            <a:spLocks noGrp="1" noChangeArrowheads="1"/>
          </p:cNvSpPr>
          <p:nvPr>
            <p:ph type="sldNum" sz="quarter" idx="3"/>
          </p:nvPr>
        </p:nvSpPr>
        <p:spPr bwMode="auto">
          <a:xfrm>
            <a:off x="4144963" y="9121775"/>
            <a:ext cx="3170237" cy="479425"/>
          </a:xfrm>
          <a:prstGeom prst="rect">
            <a:avLst/>
          </a:prstGeom>
          <a:noFill/>
          <a:ln>
            <a:noFill/>
          </a:ln>
          <a:effectLst/>
        </p:spPr>
        <p:txBody>
          <a:bodyPr vert="horz" wrap="square" lIns="96454" tIns="48227" rIns="96454" bIns="48227" numCol="1" anchor="b" anchorCtr="0" compatLnSpc="1">
            <a:prstTxWarp prst="textNoShape">
              <a:avLst/>
            </a:prstTxWarp>
          </a:bodyPr>
          <a:lstStyle>
            <a:lvl1pPr algn="r" defTabSz="963613" eaLnBrk="1" hangingPunct="1">
              <a:defRPr sz="1300">
                <a:latin typeface="Times New Roman" panose="02020603050405020304" pitchFamily="18" charset="0"/>
              </a:defRPr>
            </a:lvl1pPr>
          </a:lstStyle>
          <a:p>
            <a:pPr>
              <a:defRPr/>
            </a:pPr>
            <a:fld id="{D4451ACA-F038-4EA1-BC38-1811A2DE766F}"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8CC8D44C-F471-4551-87FE-2712C0B18DCB}"/>
              </a:ext>
            </a:extLst>
          </p:cNvPr>
          <p:cNvSpPr>
            <a:spLocks noGrp="1" noChangeArrowheads="1"/>
          </p:cNvSpPr>
          <p:nvPr>
            <p:ph type="hdr" sz="quarter"/>
          </p:nvPr>
        </p:nvSpPr>
        <p:spPr bwMode="auto">
          <a:xfrm>
            <a:off x="0" y="0"/>
            <a:ext cx="3167063" cy="479425"/>
          </a:xfrm>
          <a:prstGeom prst="rect">
            <a:avLst/>
          </a:prstGeom>
          <a:noFill/>
          <a:ln>
            <a:noFill/>
          </a:ln>
          <a:effectLst/>
        </p:spPr>
        <p:txBody>
          <a:bodyPr vert="horz" wrap="square" lIns="96387" tIns="48193" rIns="96387" bIns="48193" numCol="1" anchor="t" anchorCtr="0" compatLnSpc="1">
            <a:prstTxWarp prst="textNoShape">
              <a:avLst/>
            </a:prstTxWarp>
          </a:bodyPr>
          <a:lstStyle>
            <a:lvl1pPr defTabSz="963613" eaLnBrk="1" hangingPunct="1">
              <a:defRPr sz="1300">
                <a:latin typeface="Times New Roman" panose="02020603050405020304" pitchFamily="18" charset="0"/>
              </a:defRPr>
            </a:lvl1pPr>
          </a:lstStyle>
          <a:p>
            <a:pPr>
              <a:defRPr/>
            </a:pPr>
            <a:endParaRPr lang="en-US" altLang="en-US"/>
          </a:p>
        </p:txBody>
      </p:sp>
      <p:sp>
        <p:nvSpPr>
          <p:cNvPr id="69635" name="Rectangle 3">
            <a:extLst>
              <a:ext uri="{FF2B5EF4-FFF2-40B4-BE49-F238E27FC236}">
                <a16:creationId xmlns:a16="http://schemas.microsoft.com/office/drawing/2014/main" id="{E80D3593-C37B-4D84-9975-A2B1A942B5AE}"/>
              </a:ext>
            </a:extLst>
          </p:cNvPr>
          <p:cNvSpPr>
            <a:spLocks noGrp="1" noChangeArrowheads="1"/>
          </p:cNvSpPr>
          <p:nvPr>
            <p:ph type="dt" idx="1"/>
          </p:nvPr>
        </p:nvSpPr>
        <p:spPr bwMode="auto">
          <a:xfrm>
            <a:off x="4141788" y="0"/>
            <a:ext cx="3167062" cy="479425"/>
          </a:xfrm>
          <a:prstGeom prst="rect">
            <a:avLst/>
          </a:prstGeom>
          <a:noFill/>
          <a:ln>
            <a:noFill/>
          </a:ln>
          <a:effectLst/>
        </p:spPr>
        <p:txBody>
          <a:bodyPr vert="horz" wrap="square" lIns="96387" tIns="48193" rIns="96387" bIns="48193" numCol="1" anchor="t" anchorCtr="0" compatLnSpc="1">
            <a:prstTxWarp prst="textNoShape">
              <a:avLst/>
            </a:prstTxWarp>
          </a:bodyPr>
          <a:lstStyle>
            <a:lvl1pPr algn="r" defTabSz="963613" eaLnBrk="1" hangingPunct="1">
              <a:defRPr sz="1300">
                <a:latin typeface="Times New Roman" panose="02020603050405020304" pitchFamily="18" charset="0"/>
              </a:defRPr>
            </a:lvl1pPr>
          </a:lstStyle>
          <a:p>
            <a:pPr>
              <a:defRPr/>
            </a:pPr>
            <a:endParaRPr lang="en-US" altLang="en-US"/>
          </a:p>
        </p:txBody>
      </p:sp>
      <p:sp>
        <p:nvSpPr>
          <p:cNvPr id="3076" name="Rectangle 4">
            <a:extLst>
              <a:ext uri="{FF2B5EF4-FFF2-40B4-BE49-F238E27FC236}">
                <a16:creationId xmlns:a16="http://schemas.microsoft.com/office/drawing/2014/main" id="{532667DC-DEF3-44B4-A037-841EE37435D9}"/>
              </a:ext>
            </a:extLst>
          </p:cNvPr>
          <p:cNvSpPr>
            <a:spLocks noGrp="1" noRot="1" noChangeAspect="1" noChangeArrowheads="1" noTextEdit="1"/>
          </p:cNvSpPr>
          <p:nvPr>
            <p:ph type="sldImg" idx="2"/>
          </p:nvPr>
        </p:nvSpPr>
        <p:spPr bwMode="auto">
          <a:xfrm>
            <a:off x="457200" y="719138"/>
            <a:ext cx="6392863" cy="35972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7" name="Rectangle 5">
            <a:extLst>
              <a:ext uri="{FF2B5EF4-FFF2-40B4-BE49-F238E27FC236}">
                <a16:creationId xmlns:a16="http://schemas.microsoft.com/office/drawing/2014/main" id="{1092AECD-9E34-414B-8D67-0FBAE367238C}"/>
              </a:ext>
            </a:extLst>
          </p:cNvPr>
          <p:cNvSpPr>
            <a:spLocks noGrp="1" noChangeArrowheads="1"/>
          </p:cNvSpPr>
          <p:nvPr>
            <p:ph type="body" sz="quarter" idx="3"/>
          </p:nvPr>
        </p:nvSpPr>
        <p:spPr bwMode="auto">
          <a:xfrm>
            <a:off x="973138" y="4557713"/>
            <a:ext cx="5360987" cy="4316412"/>
          </a:xfrm>
          <a:prstGeom prst="rect">
            <a:avLst/>
          </a:prstGeom>
          <a:noFill/>
          <a:ln>
            <a:noFill/>
          </a:ln>
          <a:effectLst/>
        </p:spPr>
        <p:txBody>
          <a:bodyPr vert="horz" wrap="square" lIns="96387" tIns="48193" rIns="96387" bIns="48193"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69638" name="Rectangle 6">
            <a:extLst>
              <a:ext uri="{FF2B5EF4-FFF2-40B4-BE49-F238E27FC236}">
                <a16:creationId xmlns:a16="http://schemas.microsoft.com/office/drawing/2014/main" id="{B7929DAE-BCB9-4032-9A7B-1620C33BDDC8}"/>
              </a:ext>
            </a:extLst>
          </p:cNvPr>
          <p:cNvSpPr>
            <a:spLocks noGrp="1" noChangeArrowheads="1"/>
          </p:cNvSpPr>
          <p:nvPr>
            <p:ph type="ftr" sz="quarter" idx="4"/>
          </p:nvPr>
        </p:nvSpPr>
        <p:spPr bwMode="auto">
          <a:xfrm>
            <a:off x="0" y="9115425"/>
            <a:ext cx="3167063" cy="479425"/>
          </a:xfrm>
          <a:prstGeom prst="rect">
            <a:avLst/>
          </a:prstGeom>
          <a:noFill/>
          <a:ln>
            <a:noFill/>
          </a:ln>
          <a:effectLst/>
        </p:spPr>
        <p:txBody>
          <a:bodyPr vert="horz" wrap="square" lIns="96387" tIns="48193" rIns="96387" bIns="48193" numCol="1" anchor="b" anchorCtr="0" compatLnSpc="1">
            <a:prstTxWarp prst="textNoShape">
              <a:avLst/>
            </a:prstTxWarp>
          </a:bodyPr>
          <a:lstStyle>
            <a:lvl1pPr defTabSz="963613" eaLnBrk="1" hangingPunct="1">
              <a:defRPr sz="1300">
                <a:latin typeface="Times New Roman" panose="02020603050405020304" pitchFamily="18" charset="0"/>
              </a:defRPr>
            </a:lvl1pPr>
          </a:lstStyle>
          <a:p>
            <a:pPr>
              <a:defRPr/>
            </a:pPr>
            <a:endParaRPr lang="en-US" altLang="en-US"/>
          </a:p>
        </p:txBody>
      </p:sp>
      <p:sp>
        <p:nvSpPr>
          <p:cNvPr id="69639" name="Rectangle 7">
            <a:extLst>
              <a:ext uri="{FF2B5EF4-FFF2-40B4-BE49-F238E27FC236}">
                <a16:creationId xmlns:a16="http://schemas.microsoft.com/office/drawing/2014/main" id="{3E2A4B90-54F7-4227-8EC0-CA659D66B267}"/>
              </a:ext>
            </a:extLst>
          </p:cNvPr>
          <p:cNvSpPr>
            <a:spLocks noGrp="1" noChangeArrowheads="1"/>
          </p:cNvSpPr>
          <p:nvPr>
            <p:ph type="sldNum" sz="quarter" idx="5"/>
          </p:nvPr>
        </p:nvSpPr>
        <p:spPr bwMode="auto">
          <a:xfrm>
            <a:off x="4141788" y="9115425"/>
            <a:ext cx="3167062" cy="479425"/>
          </a:xfrm>
          <a:prstGeom prst="rect">
            <a:avLst/>
          </a:prstGeom>
          <a:noFill/>
          <a:ln>
            <a:noFill/>
          </a:ln>
          <a:effectLst/>
        </p:spPr>
        <p:txBody>
          <a:bodyPr vert="horz" wrap="square" lIns="96387" tIns="48193" rIns="96387" bIns="48193" numCol="1" anchor="b" anchorCtr="0" compatLnSpc="1">
            <a:prstTxWarp prst="textNoShape">
              <a:avLst/>
            </a:prstTxWarp>
          </a:bodyPr>
          <a:lstStyle>
            <a:lvl1pPr algn="r" defTabSz="963613" eaLnBrk="1" hangingPunct="1">
              <a:defRPr sz="1300">
                <a:latin typeface="Times New Roman" panose="02020603050405020304" pitchFamily="18" charset="0"/>
              </a:defRPr>
            </a:lvl1pPr>
          </a:lstStyle>
          <a:p>
            <a:pPr>
              <a:defRPr/>
            </a:pPr>
            <a:fld id="{7CE93A78-D372-4862-9F60-537E37DAC08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848DE57C-0E17-42B6-B5A4-01427A95DC7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3613">
              <a:defRPr sz="2400">
                <a:solidFill>
                  <a:schemeClr val="tx1"/>
                </a:solidFill>
                <a:latin typeface="Tahoma" panose="020B0604030504040204" pitchFamily="34" charset="0"/>
              </a:defRPr>
            </a:lvl1pPr>
            <a:lvl2pPr marL="742950" indent="-285750" defTabSz="963613">
              <a:defRPr sz="2400">
                <a:solidFill>
                  <a:schemeClr val="tx1"/>
                </a:solidFill>
                <a:latin typeface="Tahoma" panose="020B0604030504040204" pitchFamily="34" charset="0"/>
              </a:defRPr>
            </a:lvl2pPr>
            <a:lvl3pPr marL="1143000" indent="-228600" defTabSz="963613">
              <a:defRPr sz="2400">
                <a:solidFill>
                  <a:schemeClr val="tx1"/>
                </a:solidFill>
                <a:latin typeface="Tahoma" panose="020B0604030504040204" pitchFamily="34" charset="0"/>
              </a:defRPr>
            </a:lvl3pPr>
            <a:lvl4pPr marL="1600200" indent="-228600" defTabSz="963613">
              <a:defRPr sz="2400">
                <a:solidFill>
                  <a:schemeClr val="tx1"/>
                </a:solidFill>
                <a:latin typeface="Tahoma" panose="020B0604030504040204" pitchFamily="34" charset="0"/>
              </a:defRPr>
            </a:lvl4pPr>
            <a:lvl5pPr marL="2057400" indent="-228600" defTabSz="963613">
              <a:defRPr sz="2400">
                <a:solidFill>
                  <a:schemeClr val="tx1"/>
                </a:solidFill>
                <a:latin typeface="Tahoma" panose="020B0604030504040204" pitchFamily="34" charset="0"/>
              </a:defRPr>
            </a:lvl5pPr>
            <a:lvl6pPr marL="2514600" indent="-228600" defTabSz="96361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6361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6361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63613" eaLnBrk="0" fontAlgn="base" hangingPunct="0">
              <a:spcBef>
                <a:spcPct val="0"/>
              </a:spcBef>
              <a:spcAft>
                <a:spcPct val="0"/>
              </a:spcAft>
              <a:defRPr sz="2400">
                <a:solidFill>
                  <a:schemeClr val="tx1"/>
                </a:solidFill>
                <a:latin typeface="Tahoma" panose="020B0604030504040204" pitchFamily="34" charset="0"/>
              </a:defRPr>
            </a:lvl9pPr>
          </a:lstStyle>
          <a:p>
            <a:fld id="{B2124E20-8781-4B28-AAB7-244E035BA338}" type="slidenum">
              <a:rPr lang="en-US" altLang="en-US" sz="1300" smtClean="0">
                <a:latin typeface="Times New Roman" panose="02020603050405020304" pitchFamily="18" charset="0"/>
              </a:rPr>
              <a:pPr/>
              <a:t>1</a:t>
            </a:fld>
            <a:endParaRPr lang="en-US" altLang="en-US" sz="1300">
              <a:latin typeface="Times New Roman" panose="02020603050405020304" pitchFamily="18" charset="0"/>
            </a:endParaRPr>
          </a:p>
        </p:txBody>
      </p:sp>
      <p:sp>
        <p:nvSpPr>
          <p:cNvPr id="6147" name="Rectangle 2">
            <a:extLst>
              <a:ext uri="{FF2B5EF4-FFF2-40B4-BE49-F238E27FC236}">
                <a16:creationId xmlns:a16="http://schemas.microsoft.com/office/drawing/2014/main" id="{1681BD56-2159-4E4A-8F01-853DEFF0E77D}"/>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763F506A-995B-42D6-96DA-4131B5E9D8D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F628CD18-EE48-4D67-A8C8-C98FD888202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3613">
              <a:defRPr sz="2400">
                <a:solidFill>
                  <a:schemeClr val="tx1"/>
                </a:solidFill>
                <a:latin typeface="Tahoma" panose="020B0604030504040204" pitchFamily="34" charset="0"/>
              </a:defRPr>
            </a:lvl1pPr>
            <a:lvl2pPr marL="742950" indent="-285750" defTabSz="963613">
              <a:defRPr sz="2400">
                <a:solidFill>
                  <a:schemeClr val="tx1"/>
                </a:solidFill>
                <a:latin typeface="Tahoma" panose="020B0604030504040204" pitchFamily="34" charset="0"/>
              </a:defRPr>
            </a:lvl2pPr>
            <a:lvl3pPr marL="1143000" indent="-228600" defTabSz="963613">
              <a:defRPr sz="2400">
                <a:solidFill>
                  <a:schemeClr val="tx1"/>
                </a:solidFill>
                <a:latin typeface="Tahoma" panose="020B0604030504040204" pitchFamily="34" charset="0"/>
              </a:defRPr>
            </a:lvl3pPr>
            <a:lvl4pPr marL="1600200" indent="-228600" defTabSz="963613">
              <a:defRPr sz="2400">
                <a:solidFill>
                  <a:schemeClr val="tx1"/>
                </a:solidFill>
                <a:latin typeface="Tahoma" panose="020B0604030504040204" pitchFamily="34" charset="0"/>
              </a:defRPr>
            </a:lvl4pPr>
            <a:lvl5pPr marL="2057400" indent="-228600" defTabSz="963613">
              <a:defRPr sz="2400">
                <a:solidFill>
                  <a:schemeClr val="tx1"/>
                </a:solidFill>
                <a:latin typeface="Tahoma" panose="020B0604030504040204" pitchFamily="34" charset="0"/>
              </a:defRPr>
            </a:lvl5pPr>
            <a:lvl6pPr marL="2514600" indent="-228600" defTabSz="96361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6361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6361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63613" eaLnBrk="0" fontAlgn="base" hangingPunct="0">
              <a:spcBef>
                <a:spcPct val="0"/>
              </a:spcBef>
              <a:spcAft>
                <a:spcPct val="0"/>
              </a:spcAft>
              <a:defRPr sz="2400">
                <a:solidFill>
                  <a:schemeClr val="tx1"/>
                </a:solidFill>
                <a:latin typeface="Tahoma" panose="020B0604030504040204" pitchFamily="34" charset="0"/>
              </a:defRPr>
            </a:lvl9pPr>
          </a:lstStyle>
          <a:p>
            <a:fld id="{FE98F0B0-F5FA-4314-B72A-84AD8B9A55ED}" type="slidenum">
              <a:rPr lang="en-US" altLang="en-US" sz="1300" smtClean="0">
                <a:latin typeface="Times New Roman" panose="02020603050405020304" pitchFamily="18" charset="0"/>
              </a:rPr>
              <a:pPr/>
              <a:t>2</a:t>
            </a:fld>
            <a:endParaRPr lang="en-US" altLang="en-US" sz="1300">
              <a:latin typeface="Times New Roman" panose="02020603050405020304" pitchFamily="18" charset="0"/>
            </a:endParaRPr>
          </a:p>
        </p:txBody>
      </p:sp>
      <p:sp>
        <p:nvSpPr>
          <p:cNvPr id="8195" name="Rectangle 2">
            <a:extLst>
              <a:ext uri="{FF2B5EF4-FFF2-40B4-BE49-F238E27FC236}">
                <a16:creationId xmlns:a16="http://schemas.microsoft.com/office/drawing/2014/main" id="{24A36253-E3EB-41A4-8B23-97F8EF067347}"/>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AA570874-B375-4B12-94C5-ED45F2E4E1C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4EB141C4-A744-4A7E-8ED8-BF47F760670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3613">
              <a:defRPr sz="2400">
                <a:solidFill>
                  <a:schemeClr val="tx1"/>
                </a:solidFill>
                <a:latin typeface="Tahoma" panose="020B0604030504040204" pitchFamily="34" charset="0"/>
              </a:defRPr>
            </a:lvl1pPr>
            <a:lvl2pPr marL="742950" indent="-285750" defTabSz="963613">
              <a:defRPr sz="2400">
                <a:solidFill>
                  <a:schemeClr val="tx1"/>
                </a:solidFill>
                <a:latin typeface="Tahoma" panose="020B0604030504040204" pitchFamily="34" charset="0"/>
              </a:defRPr>
            </a:lvl2pPr>
            <a:lvl3pPr marL="1143000" indent="-228600" defTabSz="963613">
              <a:defRPr sz="2400">
                <a:solidFill>
                  <a:schemeClr val="tx1"/>
                </a:solidFill>
                <a:latin typeface="Tahoma" panose="020B0604030504040204" pitchFamily="34" charset="0"/>
              </a:defRPr>
            </a:lvl3pPr>
            <a:lvl4pPr marL="1600200" indent="-228600" defTabSz="963613">
              <a:defRPr sz="2400">
                <a:solidFill>
                  <a:schemeClr val="tx1"/>
                </a:solidFill>
                <a:latin typeface="Tahoma" panose="020B0604030504040204" pitchFamily="34" charset="0"/>
              </a:defRPr>
            </a:lvl4pPr>
            <a:lvl5pPr marL="2057400" indent="-228600" defTabSz="963613">
              <a:defRPr sz="2400">
                <a:solidFill>
                  <a:schemeClr val="tx1"/>
                </a:solidFill>
                <a:latin typeface="Tahoma" panose="020B0604030504040204" pitchFamily="34" charset="0"/>
              </a:defRPr>
            </a:lvl5pPr>
            <a:lvl6pPr marL="2514600" indent="-228600" defTabSz="96361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6361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6361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63613" eaLnBrk="0" fontAlgn="base" hangingPunct="0">
              <a:spcBef>
                <a:spcPct val="0"/>
              </a:spcBef>
              <a:spcAft>
                <a:spcPct val="0"/>
              </a:spcAft>
              <a:defRPr sz="2400">
                <a:solidFill>
                  <a:schemeClr val="tx1"/>
                </a:solidFill>
                <a:latin typeface="Tahoma" panose="020B0604030504040204" pitchFamily="34" charset="0"/>
              </a:defRPr>
            </a:lvl9pPr>
          </a:lstStyle>
          <a:p>
            <a:fld id="{78B4300D-91BD-4468-A4BF-C329025257B5}" type="slidenum">
              <a:rPr lang="en-US" altLang="en-US" sz="1300" smtClean="0">
                <a:latin typeface="Times New Roman" panose="02020603050405020304" pitchFamily="18" charset="0"/>
              </a:rPr>
              <a:pPr/>
              <a:t>3</a:t>
            </a:fld>
            <a:endParaRPr lang="en-US" altLang="en-US" sz="1300">
              <a:latin typeface="Times New Roman" panose="02020603050405020304" pitchFamily="18" charset="0"/>
            </a:endParaRPr>
          </a:p>
        </p:txBody>
      </p:sp>
      <p:sp>
        <p:nvSpPr>
          <p:cNvPr id="10243" name="Rectangle 2">
            <a:extLst>
              <a:ext uri="{FF2B5EF4-FFF2-40B4-BE49-F238E27FC236}">
                <a16:creationId xmlns:a16="http://schemas.microsoft.com/office/drawing/2014/main" id="{D15B1DD4-A6F9-4E3E-A963-C1147CD053AB}"/>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7987DA20-CFEF-46D6-857B-23D9BEBD0E1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95D28E8C-3F9C-4DFD-9460-AA79D92DFDD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3613">
              <a:defRPr sz="2400">
                <a:solidFill>
                  <a:schemeClr val="tx1"/>
                </a:solidFill>
                <a:latin typeface="Tahoma" panose="020B0604030504040204" pitchFamily="34" charset="0"/>
              </a:defRPr>
            </a:lvl1pPr>
            <a:lvl2pPr marL="742950" indent="-285750" defTabSz="963613">
              <a:defRPr sz="2400">
                <a:solidFill>
                  <a:schemeClr val="tx1"/>
                </a:solidFill>
                <a:latin typeface="Tahoma" panose="020B0604030504040204" pitchFamily="34" charset="0"/>
              </a:defRPr>
            </a:lvl2pPr>
            <a:lvl3pPr marL="1143000" indent="-228600" defTabSz="963613">
              <a:defRPr sz="2400">
                <a:solidFill>
                  <a:schemeClr val="tx1"/>
                </a:solidFill>
                <a:latin typeface="Tahoma" panose="020B0604030504040204" pitchFamily="34" charset="0"/>
              </a:defRPr>
            </a:lvl3pPr>
            <a:lvl4pPr marL="1600200" indent="-228600" defTabSz="963613">
              <a:defRPr sz="2400">
                <a:solidFill>
                  <a:schemeClr val="tx1"/>
                </a:solidFill>
                <a:latin typeface="Tahoma" panose="020B0604030504040204" pitchFamily="34" charset="0"/>
              </a:defRPr>
            </a:lvl4pPr>
            <a:lvl5pPr marL="2057400" indent="-228600" defTabSz="963613">
              <a:defRPr sz="2400">
                <a:solidFill>
                  <a:schemeClr val="tx1"/>
                </a:solidFill>
                <a:latin typeface="Tahoma" panose="020B0604030504040204" pitchFamily="34" charset="0"/>
              </a:defRPr>
            </a:lvl5pPr>
            <a:lvl6pPr marL="2514600" indent="-228600" defTabSz="96361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6361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6361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63613" eaLnBrk="0" fontAlgn="base" hangingPunct="0">
              <a:spcBef>
                <a:spcPct val="0"/>
              </a:spcBef>
              <a:spcAft>
                <a:spcPct val="0"/>
              </a:spcAft>
              <a:defRPr sz="2400">
                <a:solidFill>
                  <a:schemeClr val="tx1"/>
                </a:solidFill>
                <a:latin typeface="Tahoma" panose="020B0604030504040204" pitchFamily="34" charset="0"/>
              </a:defRPr>
            </a:lvl9pPr>
          </a:lstStyle>
          <a:p>
            <a:fld id="{A2B6F4AE-2CEA-45EB-9FB8-480F97C5A290}" type="slidenum">
              <a:rPr lang="en-US" altLang="en-US" sz="1300" smtClean="0">
                <a:latin typeface="Times New Roman" panose="02020603050405020304" pitchFamily="18" charset="0"/>
              </a:rPr>
              <a:pPr/>
              <a:t>4</a:t>
            </a:fld>
            <a:endParaRPr lang="en-US" altLang="en-US" sz="1300">
              <a:latin typeface="Times New Roman" panose="02020603050405020304" pitchFamily="18" charset="0"/>
            </a:endParaRPr>
          </a:p>
        </p:txBody>
      </p:sp>
      <p:sp>
        <p:nvSpPr>
          <p:cNvPr id="12291" name="Rectangle 2">
            <a:extLst>
              <a:ext uri="{FF2B5EF4-FFF2-40B4-BE49-F238E27FC236}">
                <a16:creationId xmlns:a16="http://schemas.microsoft.com/office/drawing/2014/main" id="{0E0A5AA8-17EB-499C-938A-718163A31AC4}"/>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1C2FB50E-1F1A-45B8-9974-A964DEEBBEB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026">
            <a:extLst>
              <a:ext uri="{FF2B5EF4-FFF2-40B4-BE49-F238E27FC236}">
                <a16:creationId xmlns:a16="http://schemas.microsoft.com/office/drawing/2014/main" id="{7E627314-4949-4971-93FC-4B36D603ED79}"/>
              </a:ext>
            </a:extLst>
          </p:cNvPr>
          <p:cNvGrpSpPr>
            <a:grpSpLocks/>
          </p:cNvGrpSpPr>
          <p:nvPr/>
        </p:nvGrpSpPr>
        <p:grpSpPr bwMode="auto">
          <a:xfrm>
            <a:off x="0" y="2438400"/>
            <a:ext cx="12012613" cy="1052513"/>
            <a:chOff x="0" y="1536"/>
            <a:chExt cx="5675" cy="663"/>
          </a:xfrm>
        </p:grpSpPr>
        <p:grpSp>
          <p:nvGrpSpPr>
            <p:cNvPr id="5" name="Group 1027">
              <a:extLst>
                <a:ext uri="{FF2B5EF4-FFF2-40B4-BE49-F238E27FC236}">
                  <a16:creationId xmlns:a16="http://schemas.microsoft.com/office/drawing/2014/main" id="{CB28025A-FEC1-497B-AEC7-A35BC1E03269}"/>
                </a:ext>
              </a:extLst>
            </p:cNvPr>
            <p:cNvGrpSpPr>
              <a:grpSpLocks/>
            </p:cNvGrpSpPr>
            <p:nvPr/>
          </p:nvGrpSpPr>
          <p:grpSpPr bwMode="auto">
            <a:xfrm>
              <a:off x="183" y="1604"/>
              <a:ext cx="448" cy="299"/>
              <a:chOff x="720" y="336"/>
              <a:chExt cx="624" cy="432"/>
            </a:xfrm>
          </p:grpSpPr>
          <p:sp>
            <p:nvSpPr>
              <p:cNvPr id="12" name="Rectangle 1028">
                <a:extLst>
                  <a:ext uri="{FF2B5EF4-FFF2-40B4-BE49-F238E27FC236}">
                    <a16:creationId xmlns:a16="http://schemas.microsoft.com/office/drawing/2014/main" id="{2DFE5B80-0DB9-494A-9E56-7EB209B04BFF}"/>
                  </a:ext>
                </a:extLst>
              </p:cNvPr>
              <p:cNvSpPr>
                <a:spLocks noChangeArrowheads="1"/>
              </p:cNvSpPr>
              <p:nvPr/>
            </p:nvSpPr>
            <p:spPr bwMode="auto">
              <a:xfrm>
                <a:off x="720" y="336"/>
                <a:ext cx="383" cy="432"/>
              </a:xfrm>
              <a:prstGeom prst="rect">
                <a:avLst/>
              </a:prstGeom>
              <a:solidFill>
                <a:schemeClr val="folHlink"/>
              </a:solidFill>
              <a:ln>
                <a:noFill/>
              </a:ln>
              <a:effec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defRPr/>
                </a:pPr>
                <a:endParaRPr lang="en-US" altLang="en-US"/>
              </a:p>
            </p:txBody>
          </p:sp>
          <p:sp>
            <p:nvSpPr>
              <p:cNvPr id="13" name="Rectangle 1029">
                <a:extLst>
                  <a:ext uri="{FF2B5EF4-FFF2-40B4-BE49-F238E27FC236}">
                    <a16:creationId xmlns:a16="http://schemas.microsoft.com/office/drawing/2014/main" id="{7F2B2D3D-C0B6-4F54-B1A1-FAD654EF6DF4}"/>
                  </a:ext>
                </a:extLst>
              </p:cNvPr>
              <p:cNvSpPr>
                <a:spLocks noChangeArrowheads="1"/>
              </p:cNvSpPr>
              <p:nvPr/>
            </p:nvSpPr>
            <p:spPr bwMode="auto">
              <a:xfrm>
                <a:off x="1055" y="336"/>
                <a:ext cx="288" cy="432"/>
              </a:xfrm>
              <a:prstGeom prst="rect">
                <a:avLst/>
              </a:prstGeom>
              <a:gradFill rotWithShape="0">
                <a:gsLst>
                  <a:gs pos="0">
                    <a:schemeClr val="folHlink"/>
                  </a:gs>
                  <a:gs pos="100000">
                    <a:schemeClr val="bg1"/>
                  </a:gs>
                </a:gsLst>
                <a:lin ang="0" scaled="1"/>
              </a:gradFill>
              <a:ln>
                <a:noFill/>
              </a:ln>
              <a:effec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defRPr/>
                </a:pPr>
                <a:endParaRPr lang="en-US" altLang="en-US"/>
              </a:p>
            </p:txBody>
          </p:sp>
        </p:grpSp>
        <p:grpSp>
          <p:nvGrpSpPr>
            <p:cNvPr id="6" name="Group 1030">
              <a:extLst>
                <a:ext uri="{FF2B5EF4-FFF2-40B4-BE49-F238E27FC236}">
                  <a16:creationId xmlns:a16="http://schemas.microsoft.com/office/drawing/2014/main" id="{D878F220-AC74-4C5F-B51F-18C8565BDA6B}"/>
                </a:ext>
              </a:extLst>
            </p:cNvPr>
            <p:cNvGrpSpPr>
              <a:grpSpLocks/>
            </p:cNvGrpSpPr>
            <p:nvPr/>
          </p:nvGrpSpPr>
          <p:grpSpPr bwMode="auto">
            <a:xfrm>
              <a:off x="261" y="1870"/>
              <a:ext cx="465" cy="299"/>
              <a:chOff x="912" y="2640"/>
              <a:chExt cx="672" cy="432"/>
            </a:xfrm>
          </p:grpSpPr>
          <p:sp>
            <p:nvSpPr>
              <p:cNvPr id="10" name="Rectangle 1031">
                <a:extLst>
                  <a:ext uri="{FF2B5EF4-FFF2-40B4-BE49-F238E27FC236}">
                    <a16:creationId xmlns:a16="http://schemas.microsoft.com/office/drawing/2014/main" id="{64E45B3B-5497-4AEB-A95C-67A9298698FF}"/>
                  </a:ext>
                </a:extLst>
              </p:cNvPr>
              <p:cNvSpPr>
                <a:spLocks noChangeArrowheads="1"/>
              </p:cNvSpPr>
              <p:nvPr/>
            </p:nvSpPr>
            <p:spPr bwMode="auto">
              <a:xfrm>
                <a:off x="912" y="2640"/>
                <a:ext cx="384" cy="432"/>
              </a:xfrm>
              <a:prstGeom prst="rect">
                <a:avLst/>
              </a:prstGeom>
              <a:solidFill>
                <a:schemeClr val="accent2"/>
              </a:solidFill>
              <a:ln>
                <a:noFill/>
              </a:ln>
              <a:effec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defRPr/>
                </a:pPr>
                <a:endParaRPr lang="en-US" altLang="en-US"/>
              </a:p>
            </p:txBody>
          </p:sp>
          <p:sp>
            <p:nvSpPr>
              <p:cNvPr id="11" name="Rectangle 1032">
                <a:extLst>
                  <a:ext uri="{FF2B5EF4-FFF2-40B4-BE49-F238E27FC236}">
                    <a16:creationId xmlns:a16="http://schemas.microsoft.com/office/drawing/2014/main" id="{225579BA-E4D5-473B-BCC4-E25C33C738FE}"/>
                  </a:ext>
                </a:extLst>
              </p:cNvPr>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defRPr/>
                </a:pPr>
                <a:endParaRPr lang="en-US" altLang="en-US"/>
              </a:p>
            </p:txBody>
          </p:sp>
        </p:grpSp>
        <p:sp>
          <p:nvSpPr>
            <p:cNvPr id="7" name="Rectangle 1033">
              <a:extLst>
                <a:ext uri="{FF2B5EF4-FFF2-40B4-BE49-F238E27FC236}">
                  <a16:creationId xmlns:a16="http://schemas.microsoft.com/office/drawing/2014/main" id="{A223D938-FED2-48FB-AD11-DD9D5FAF7C16}"/>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defRPr/>
              </a:pPr>
              <a:endParaRPr lang="en-US" altLang="en-US"/>
            </a:p>
          </p:txBody>
        </p:sp>
        <p:sp>
          <p:nvSpPr>
            <p:cNvPr id="8" name="Rectangle 1034">
              <a:extLst>
                <a:ext uri="{FF2B5EF4-FFF2-40B4-BE49-F238E27FC236}">
                  <a16:creationId xmlns:a16="http://schemas.microsoft.com/office/drawing/2014/main" id="{74D20B02-191D-4FE7-9F99-13D0A3D06E4C}"/>
                </a:ext>
              </a:extLst>
            </p:cNvPr>
            <p:cNvSpPr>
              <a:spLocks noChangeArrowheads="1"/>
            </p:cNvSpPr>
            <p:nvPr/>
          </p:nvSpPr>
          <p:spPr bwMode="auto">
            <a:xfrm>
              <a:off x="400" y="1536"/>
              <a:ext cx="20" cy="663"/>
            </a:xfrm>
            <a:prstGeom prst="rect">
              <a:avLst/>
            </a:prstGeom>
            <a:solidFill>
              <a:schemeClr val="bg2"/>
            </a:solidFill>
            <a:ln>
              <a:noFill/>
            </a:ln>
            <a:effec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defRPr/>
              </a:pPr>
              <a:endParaRPr lang="en-US" altLang="en-US"/>
            </a:p>
          </p:txBody>
        </p:sp>
        <p:sp>
          <p:nvSpPr>
            <p:cNvPr id="9" name="Rectangle 1035">
              <a:extLst>
                <a:ext uri="{FF2B5EF4-FFF2-40B4-BE49-F238E27FC236}">
                  <a16:creationId xmlns:a16="http://schemas.microsoft.com/office/drawing/2014/main" id="{46DDBA0C-BE4E-45BE-B315-43C1AF5805FF}"/>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defRPr/>
              </a:pPr>
              <a:endParaRPr lang="en-US" altLang="en-US"/>
            </a:p>
          </p:txBody>
        </p:sp>
      </p:grpSp>
      <p:sp>
        <p:nvSpPr>
          <p:cNvPr id="72716" name="Rectangle 1036"/>
          <p:cNvSpPr>
            <a:spLocks noGrp="1" noChangeArrowheads="1"/>
          </p:cNvSpPr>
          <p:nvPr>
            <p:ph type="ctrTitle"/>
          </p:nvPr>
        </p:nvSpPr>
        <p:spPr>
          <a:xfrm>
            <a:off x="1320800" y="1828800"/>
            <a:ext cx="10363200" cy="1143000"/>
          </a:xfrm>
        </p:spPr>
        <p:txBody>
          <a:bodyPr/>
          <a:lstStyle>
            <a:lvl1pPr>
              <a:defRPr/>
            </a:lvl1pPr>
          </a:lstStyle>
          <a:p>
            <a:pPr lvl="0"/>
            <a:r>
              <a:rPr lang="en-US" altLang="en-US" noProof="0"/>
              <a:t>Click to edit Master title style</a:t>
            </a:r>
          </a:p>
        </p:txBody>
      </p:sp>
      <p:sp>
        <p:nvSpPr>
          <p:cNvPr id="72717" name="Rectangle 1037"/>
          <p:cNvSpPr>
            <a:spLocks noGrp="1" noChangeArrowheads="1"/>
          </p:cNvSpPr>
          <p:nvPr>
            <p:ph type="subTitle" idx="1"/>
          </p:nvPr>
        </p:nvSpPr>
        <p:spPr>
          <a:xfrm>
            <a:off x="1828800" y="3886200"/>
            <a:ext cx="8534400" cy="1752600"/>
          </a:xfrm>
        </p:spPr>
        <p:txBody>
          <a:bodyPr/>
          <a:lstStyle>
            <a:lvl1pPr marL="0" indent="0" algn="ctr">
              <a:buFont typeface="Wingdings" panose="05000000000000000000" pitchFamily="2" charset="2"/>
              <a:buNone/>
              <a:defRPr/>
            </a:lvl1pPr>
          </a:lstStyle>
          <a:p>
            <a:pPr lvl="0"/>
            <a:r>
              <a:rPr lang="en-US" altLang="en-US" noProof="0"/>
              <a:t>Click to edit Master subtitle style</a:t>
            </a:r>
          </a:p>
        </p:txBody>
      </p:sp>
      <p:sp>
        <p:nvSpPr>
          <p:cNvPr id="14" name="Rectangle 1038">
            <a:extLst>
              <a:ext uri="{FF2B5EF4-FFF2-40B4-BE49-F238E27FC236}">
                <a16:creationId xmlns:a16="http://schemas.microsoft.com/office/drawing/2014/main" id="{A309B261-1F85-4C94-8680-06AC96CA287A}"/>
              </a:ext>
            </a:extLst>
          </p:cNvPr>
          <p:cNvSpPr>
            <a:spLocks noGrp="1" noChangeArrowheads="1"/>
          </p:cNvSpPr>
          <p:nvPr>
            <p:ph type="dt" sz="half" idx="10"/>
          </p:nvPr>
        </p:nvSpPr>
        <p:spPr>
          <a:xfrm>
            <a:off x="1320800" y="6248400"/>
            <a:ext cx="2540000" cy="457200"/>
          </a:xfrm>
        </p:spPr>
        <p:txBody>
          <a:bodyPr/>
          <a:lstStyle>
            <a:lvl1pPr>
              <a:defRPr>
                <a:solidFill>
                  <a:schemeClr val="bg2"/>
                </a:solidFill>
              </a:defRPr>
            </a:lvl1pPr>
          </a:lstStyle>
          <a:p>
            <a:pPr>
              <a:defRPr/>
            </a:pPr>
            <a:endParaRPr lang="en-US" altLang="en-US"/>
          </a:p>
        </p:txBody>
      </p:sp>
      <p:sp>
        <p:nvSpPr>
          <p:cNvPr id="15" name="Rectangle 1039">
            <a:extLst>
              <a:ext uri="{FF2B5EF4-FFF2-40B4-BE49-F238E27FC236}">
                <a16:creationId xmlns:a16="http://schemas.microsoft.com/office/drawing/2014/main" id="{18C0FB3C-6E1D-4992-B7DC-50BDFD2081B6}"/>
              </a:ext>
            </a:extLst>
          </p:cNvPr>
          <p:cNvSpPr>
            <a:spLocks noGrp="1" noChangeArrowheads="1"/>
          </p:cNvSpPr>
          <p:nvPr>
            <p:ph type="ftr" sz="quarter" idx="11"/>
          </p:nvPr>
        </p:nvSpPr>
        <p:spPr>
          <a:xfrm>
            <a:off x="4572000" y="6248400"/>
            <a:ext cx="3860800" cy="457200"/>
          </a:xfrm>
        </p:spPr>
        <p:txBody>
          <a:bodyPr/>
          <a:lstStyle>
            <a:lvl1pPr>
              <a:defRPr>
                <a:solidFill>
                  <a:schemeClr val="bg2"/>
                </a:solidFill>
              </a:defRPr>
            </a:lvl1pPr>
          </a:lstStyle>
          <a:p>
            <a:pPr>
              <a:defRPr/>
            </a:pPr>
            <a:endParaRPr lang="en-US" altLang="en-US"/>
          </a:p>
        </p:txBody>
      </p:sp>
      <p:sp>
        <p:nvSpPr>
          <p:cNvPr id="16" name="Rectangle 1040">
            <a:extLst>
              <a:ext uri="{FF2B5EF4-FFF2-40B4-BE49-F238E27FC236}">
                <a16:creationId xmlns:a16="http://schemas.microsoft.com/office/drawing/2014/main" id="{5C3DFFB7-767B-42DD-98BB-0970FBC050FD}"/>
              </a:ext>
            </a:extLst>
          </p:cNvPr>
          <p:cNvSpPr>
            <a:spLocks noGrp="1" noChangeArrowheads="1"/>
          </p:cNvSpPr>
          <p:nvPr>
            <p:ph type="sldNum" sz="quarter" idx="12"/>
          </p:nvPr>
        </p:nvSpPr>
        <p:spPr>
          <a:xfrm>
            <a:off x="9144000" y="6248400"/>
            <a:ext cx="2540000" cy="457200"/>
          </a:xfrm>
        </p:spPr>
        <p:txBody>
          <a:bodyPr/>
          <a:lstStyle>
            <a:lvl1pPr>
              <a:defRPr smtClean="0">
                <a:solidFill>
                  <a:schemeClr val="bg2"/>
                </a:solidFill>
              </a:defRPr>
            </a:lvl1pPr>
          </a:lstStyle>
          <a:p>
            <a:pPr>
              <a:defRPr/>
            </a:pPr>
            <a:fld id="{AC38F38D-D67F-453C-9F9D-99CDB8F89F93}" type="slidenum">
              <a:rPr lang="en-US" altLang="en-US"/>
              <a:pPr>
                <a:defRPr/>
              </a:pPr>
              <a:t>‹#›</a:t>
            </a:fld>
            <a:endParaRPr lang="en-US" altLang="en-US"/>
          </a:p>
        </p:txBody>
      </p:sp>
    </p:spTree>
    <p:extLst>
      <p:ext uri="{BB962C8B-B14F-4D97-AF65-F5344CB8AC3E}">
        <p14:creationId xmlns:p14="http://schemas.microsoft.com/office/powerpoint/2010/main" val="504676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B63C13B4-6C46-4AF8-87BC-CCDB7BAFD3BD}"/>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12">
            <a:extLst>
              <a:ext uri="{FF2B5EF4-FFF2-40B4-BE49-F238E27FC236}">
                <a16:creationId xmlns:a16="http://schemas.microsoft.com/office/drawing/2014/main" id="{2C781D84-70DA-4E18-AA0C-1DE787DAE770}"/>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13">
            <a:extLst>
              <a:ext uri="{FF2B5EF4-FFF2-40B4-BE49-F238E27FC236}">
                <a16:creationId xmlns:a16="http://schemas.microsoft.com/office/drawing/2014/main" id="{96137BEC-2570-4D63-90CB-4F6122E83266}"/>
              </a:ext>
            </a:extLst>
          </p:cNvPr>
          <p:cNvSpPr>
            <a:spLocks noGrp="1" noChangeArrowheads="1"/>
          </p:cNvSpPr>
          <p:nvPr>
            <p:ph type="sldNum" sz="quarter" idx="12"/>
          </p:nvPr>
        </p:nvSpPr>
        <p:spPr>
          <a:ln/>
        </p:spPr>
        <p:txBody>
          <a:bodyPr/>
          <a:lstStyle>
            <a:lvl1pPr>
              <a:defRPr/>
            </a:lvl1pPr>
          </a:lstStyle>
          <a:p>
            <a:pPr>
              <a:defRPr/>
            </a:pPr>
            <a:fld id="{8980EA08-7D35-4E4B-9317-D20CBC93B9F3}" type="slidenum">
              <a:rPr lang="en-US" altLang="en-US"/>
              <a:pPr>
                <a:defRPr/>
              </a:pPr>
              <a:t>‹#›</a:t>
            </a:fld>
            <a:endParaRPr lang="en-US" altLang="en-US"/>
          </a:p>
        </p:txBody>
      </p:sp>
    </p:spTree>
    <p:extLst>
      <p:ext uri="{BB962C8B-B14F-4D97-AF65-F5344CB8AC3E}">
        <p14:creationId xmlns:p14="http://schemas.microsoft.com/office/powerpoint/2010/main" val="1885664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38733" y="617545"/>
            <a:ext cx="2601384" cy="55149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34584" y="617545"/>
            <a:ext cx="7600949" cy="5514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1E8AECF2-5B21-4395-87A1-20CCC7A82860}"/>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12">
            <a:extLst>
              <a:ext uri="{FF2B5EF4-FFF2-40B4-BE49-F238E27FC236}">
                <a16:creationId xmlns:a16="http://schemas.microsoft.com/office/drawing/2014/main" id="{EAC6EEF3-8D9A-4E98-A82E-68A800169665}"/>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13">
            <a:extLst>
              <a:ext uri="{FF2B5EF4-FFF2-40B4-BE49-F238E27FC236}">
                <a16:creationId xmlns:a16="http://schemas.microsoft.com/office/drawing/2014/main" id="{06F60BDC-D214-41C0-B0A8-552499B5B7B6}"/>
              </a:ext>
            </a:extLst>
          </p:cNvPr>
          <p:cNvSpPr>
            <a:spLocks noGrp="1" noChangeArrowheads="1"/>
          </p:cNvSpPr>
          <p:nvPr>
            <p:ph type="sldNum" sz="quarter" idx="12"/>
          </p:nvPr>
        </p:nvSpPr>
        <p:spPr>
          <a:ln/>
        </p:spPr>
        <p:txBody>
          <a:bodyPr/>
          <a:lstStyle>
            <a:lvl1pPr>
              <a:defRPr/>
            </a:lvl1pPr>
          </a:lstStyle>
          <a:p>
            <a:pPr>
              <a:defRPr/>
            </a:pPr>
            <a:fld id="{A449D525-77BA-4338-AFEC-4E5953A0286D}" type="slidenum">
              <a:rPr lang="en-US" altLang="en-US"/>
              <a:pPr>
                <a:defRPr/>
              </a:pPr>
              <a:t>‹#›</a:t>
            </a:fld>
            <a:endParaRPr lang="en-US" altLang="en-US"/>
          </a:p>
        </p:txBody>
      </p:sp>
    </p:spTree>
    <p:extLst>
      <p:ext uri="{BB962C8B-B14F-4D97-AF65-F5344CB8AC3E}">
        <p14:creationId xmlns:p14="http://schemas.microsoft.com/office/powerpoint/2010/main" val="2747934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8F2732A5-9FF7-409E-A234-89713BDCE81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12">
            <a:extLst>
              <a:ext uri="{FF2B5EF4-FFF2-40B4-BE49-F238E27FC236}">
                <a16:creationId xmlns:a16="http://schemas.microsoft.com/office/drawing/2014/main" id="{DF79989D-F759-4343-97B6-09FEEF979AC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13">
            <a:extLst>
              <a:ext uri="{FF2B5EF4-FFF2-40B4-BE49-F238E27FC236}">
                <a16:creationId xmlns:a16="http://schemas.microsoft.com/office/drawing/2014/main" id="{D7AFD88F-C053-4AEA-A3A3-49CF976C13A7}"/>
              </a:ext>
            </a:extLst>
          </p:cNvPr>
          <p:cNvSpPr>
            <a:spLocks noGrp="1" noChangeArrowheads="1"/>
          </p:cNvSpPr>
          <p:nvPr>
            <p:ph type="sldNum" sz="quarter" idx="12"/>
          </p:nvPr>
        </p:nvSpPr>
        <p:spPr>
          <a:ln/>
        </p:spPr>
        <p:txBody>
          <a:bodyPr/>
          <a:lstStyle>
            <a:lvl1pPr>
              <a:defRPr/>
            </a:lvl1pPr>
          </a:lstStyle>
          <a:p>
            <a:pPr>
              <a:defRPr/>
            </a:pPr>
            <a:fld id="{5FD1ED19-BFF1-48F1-9601-24036F63B877}" type="slidenum">
              <a:rPr lang="en-US" altLang="en-US"/>
              <a:pPr>
                <a:defRPr/>
              </a:pPr>
              <a:t>‹#›</a:t>
            </a:fld>
            <a:endParaRPr lang="en-US" altLang="en-US"/>
          </a:p>
        </p:txBody>
      </p:sp>
    </p:spTree>
    <p:extLst>
      <p:ext uri="{BB962C8B-B14F-4D97-AF65-F5344CB8AC3E}">
        <p14:creationId xmlns:p14="http://schemas.microsoft.com/office/powerpoint/2010/main" val="2404055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5"/>
            <a:ext cx="10515600" cy="2852737"/>
          </a:xfrm>
        </p:spPr>
        <p:txBody>
          <a:bodyPr/>
          <a:lstStyle>
            <a:lvl1pPr>
              <a:defRPr sz="6000"/>
            </a:lvl1pPr>
          </a:lstStyle>
          <a:p>
            <a:r>
              <a:rPr lang="en-US"/>
              <a:t>Click to edit Master title style</a:t>
            </a:r>
          </a:p>
        </p:txBody>
      </p:sp>
      <p:sp>
        <p:nvSpPr>
          <p:cNvPr id="3" name="Text Placeholder 2"/>
          <p:cNvSpPr>
            <a:spLocks noGrp="1"/>
          </p:cNvSpPr>
          <p:nvPr>
            <p:ph type="body" idx="1"/>
          </p:nvPr>
        </p:nvSpPr>
        <p:spPr>
          <a:xfrm>
            <a:off x="831851" y="4589470"/>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11">
            <a:extLst>
              <a:ext uri="{FF2B5EF4-FFF2-40B4-BE49-F238E27FC236}">
                <a16:creationId xmlns:a16="http://schemas.microsoft.com/office/drawing/2014/main" id="{6143EAD6-4C2F-4B7E-AA90-0D0355F0004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12">
            <a:extLst>
              <a:ext uri="{FF2B5EF4-FFF2-40B4-BE49-F238E27FC236}">
                <a16:creationId xmlns:a16="http://schemas.microsoft.com/office/drawing/2014/main" id="{EDC34041-A3BF-4D14-8431-443A3FDEADB8}"/>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13">
            <a:extLst>
              <a:ext uri="{FF2B5EF4-FFF2-40B4-BE49-F238E27FC236}">
                <a16:creationId xmlns:a16="http://schemas.microsoft.com/office/drawing/2014/main" id="{C7DB3DB7-753F-4F3D-97FA-7A9842F347B6}"/>
              </a:ext>
            </a:extLst>
          </p:cNvPr>
          <p:cNvSpPr>
            <a:spLocks noGrp="1" noChangeArrowheads="1"/>
          </p:cNvSpPr>
          <p:nvPr>
            <p:ph type="sldNum" sz="quarter" idx="12"/>
          </p:nvPr>
        </p:nvSpPr>
        <p:spPr>
          <a:ln/>
        </p:spPr>
        <p:txBody>
          <a:bodyPr/>
          <a:lstStyle>
            <a:lvl1pPr>
              <a:defRPr/>
            </a:lvl1pPr>
          </a:lstStyle>
          <a:p>
            <a:pPr>
              <a:defRPr/>
            </a:pPr>
            <a:fld id="{D10ADB6E-8958-4DA3-BA9C-F08F84F969FC}" type="slidenum">
              <a:rPr lang="en-US" altLang="en-US"/>
              <a:pPr>
                <a:defRPr/>
              </a:pPr>
              <a:t>‹#›</a:t>
            </a:fld>
            <a:endParaRPr lang="en-US" altLang="en-US"/>
          </a:p>
        </p:txBody>
      </p:sp>
    </p:spTree>
    <p:extLst>
      <p:ext uri="{BB962C8B-B14F-4D97-AF65-F5344CB8AC3E}">
        <p14:creationId xmlns:p14="http://schemas.microsoft.com/office/powerpoint/2010/main" val="3294271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76917" y="2017713"/>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60117" y="2017713"/>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a:extLst>
              <a:ext uri="{FF2B5EF4-FFF2-40B4-BE49-F238E27FC236}">
                <a16:creationId xmlns:a16="http://schemas.microsoft.com/office/drawing/2014/main" id="{66A507AA-E4A0-44A4-A425-CEA55CF45F8A}"/>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12">
            <a:extLst>
              <a:ext uri="{FF2B5EF4-FFF2-40B4-BE49-F238E27FC236}">
                <a16:creationId xmlns:a16="http://schemas.microsoft.com/office/drawing/2014/main" id="{F5AF478E-8454-480B-8342-2C9FD8286C6D}"/>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13">
            <a:extLst>
              <a:ext uri="{FF2B5EF4-FFF2-40B4-BE49-F238E27FC236}">
                <a16:creationId xmlns:a16="http://schemas.microsoft.com/office/drawing/2014/main" id="{09D257B6-93D5-429B-BE85-635E7E25806C}"/>
              </a:ext>
            </a:extLst>
          </p:cNvPr>
          <p:cNvSpPr>
            <a:spLocks noGrp="1" noChangeArrowheads="1"/>
          </p:cNvSpPr>
          <p:nvPr>
            <p:ph type="sldNum" sz="quarter" idx="12"/>
          </p:nvPr>
        </p:nvSpPr>
        <p:spPr>
          <a:ln/>
        </p:spPr>
        <p:txBody>
          <a:bodyPr/>
          <a:lstStyle>
            <a:lvl1pPr>
              <a:defRPr/>
            </a:lvl1pPr>
          </a:lstStyle>
          <a:p>
            <a:pPr>
              <a:defRPr/>
            </a:pPr>
            <a:fld id="{BD2CD827-6A7D-41BD-AF7B-D7BEF3A2D685}" type="slidenum">
              <a:rPr lang="en-US" altLang="en-US"/>
              <a:pPr>
                <a:defRPr/>
              </a:pPr>
              <a:t>‹#›</a:t>
            </a:fld>
            <a:endParaRPr lang="en-US" altLang="en-US"/>
          </a:p>
        </p:txBody>
      </p:sp>
    </p:spTree>
    <p:extLst>
      <p:ext uri="{BB962C8B-B14F-4D97-AF65-F5344CB8AC3E}">
        <p14:creationId xmlns:p14="http://schemas.microsoft.com/office/powerpoint/2010/main" val="2082024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9"/>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9"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9"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a:extLst>
              <a:ext uri="{FF2B5EF4-FFF2-40B4-BE49-F238E27FC236}">
                <a16:creationId xmlns:a16="http://schemas.microsoft.com/office/drawing/2014/main" id="{7DC9E907-9EE3-43D7-A468-61E6131CB320}"/>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12">
            <a:extLst>
              <a:ext uri="{FF2B5EF4-FFF2-40B4-BE49-F238E27FC236}">
                <a16:creationId xmlns:a16="http://schemas.microsoft.com/office/drawing/2014/main" id="{AB6D4FB4-F90B-466D-9117-7DB61F641E4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13">
            <a:extLst>
              <a:ext uri="{FF2B5EF4-FFF2-40B4-BE49-F238E27FC236}">
                <a16:creationId xmlns:a16="http://schemas.microsoft.com/office/drawing/2014/main" id="{3C6167C2-C272-4CE9-9249-4AEEE12AEA87}"/>
              </a:ext>
            </a:extLst>
          </p:cNvPr>
          <p:cNvSpPr>
            <a:spLocks noGrp="1" noChangeArrowheads="1"/>
          </p:cNvSpPr>
          <p:nvPr>
            <p:ph type="sldNum" sz="quarter" idx="12"/>
          </p:nvPr>
        </p:nvSpPr>
        <p:spPr>
          <a:ln/>
        </p:spPr>
        <p:txBody>
          <a:bodyPr/>
          <a:lstStyle>
            <a:lvl1pPr>
              <a:defRPr/>
            </a:lvl1pPr>
          </a:lstStyle>
          <a:p>
            <a:pPr>
              <a:defRPr/>
            </a:pPr>
            <a:fld id="{5CBA213C-FE15-4DA1-BD98-E195C095A3F2}" type="slidenum">
              <a:rPr lang="en-US" altLang="en-US"/>
              <a:pPr>
                <a:defRPr/>
              </a:pPr>
              <a:t>‹#›</a:t>
            </a:fld>
            <a:endParaRPr lang="en-US" altLang="en-US"/>
          </a:p>
        </p:txBody>
      </p:sp>
    </p:spTree>
    <p:extLst>
      <p:ext uri="{BB962C8B-B14F-4D97-AF65-F5344CB8AC3E}">
        <p14:creationId xmlns:p14="http://schemas.microsoft.com/office/powerpoint/2010/main" val="2109586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a:extLst>
              <a:ext uri="{FF2B5EF4-FFF2-40B4-BE49-F238E27FC236}">
                <a16:creationId xmlns:a16="http://schemas.microsoft.com/office/drawing/2014/main" id="{EBA85725-4F9E-4770-AA69-65BCD57792F0}"/>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12">
            <a:extLst>
              <a:ext uri="{FF2B5EF4-FFF2-40B4-BE49-F238E27FC236}">
                <a16:creationId xmlns:a16="http://schemas.microsoft.com/office/drawing/2014/main" id="{3C086484-40F4-4707-95BD-D15AC899532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13">
            <a:extLst>
              <a:ext uri="{FF2B5EF4-FFF2-40B4-BE49-F238E27FC236}">
                <a16:creationId xmlns:a16="http://schemas.microsoft.com/office/drawing/2014/main" id="{ABDF48B7-7F4D-4FF8-9333-A20BC6C3B718}"/>
              </a:ext>
            </a:extLst>
          </p:cNvPr>
          <p:cNvSpPr>
            <a:spLocks noGrp="1" noChangeArrowheads="1"/>
          </p:cNvSpPr>
          <p:nvPr>
            <p:ph type="sldNum" sz="quarter" idx="12"/>
          </p:nvPr>
        </p:nvSpPr>
        <p:spPr>
          <a:ln/>
        </p:spPr>
        <p:txBody>
          <a:bodyPr/>
          <a:lstStyle>
            <a:lvl1pPr>
              <a:defRPr/>
            </a:lvl1pPr>
          </a:lstStyle>
          <a:p>
            <a:pPr>
              <a:defRPr/>
            </a:pPr>
            <a:fld id="{E4C96186-1168-4CF5-ACA5-E5C00AE3D8E9}" type="slidenum">
              <a:rPr lang="en-US" altLang="en-US"/>
              <a:pPr>
                <a:defRPr/>
              </a:pPr>
              <a:t>‹#›</a:t>
            </a:fld>
            <a:endParaRPr lang="en-US" altLang="en-US"/>
          </a:p>
        </p:txBody>
      </p:sp>
    </p:spTree>
    <p:extLst>
      <p:ext uri="{BB962C8B-B14F-4D97-AF65-F5344CB8AC3E}">
        <p14:creationId xmlns:p14="http://schemas.microsoft.com/office/powerpoint/2010/main" val="3919284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13ECF60B-6C69-438B-BF1A-A7581C1EA872}"/>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12">
            <a:extLst>
              <a:ext uri="{FF2B5EF4-FFF2-40B4-BE49-F238E27FC236}">
                <a16:creationId xmlns:a16="http://schemas.microsoft.com/office/drawing/2014/main" id="{F596C5CA-C675-4099-B56C-06891165B915}"/>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13">
            <a:extLst>
              <a:ext uri="{FF2B5EF4-FFF2-40B4-BE49-F238E27FC236}">
                <a16:creationId xmlns:a16="http://schemas.microsoft.com/office/drawing/2014/main" id="{18691F6D-4C8C-4C3D-931D-4A7EC674D94E}"/>
              </a:ext>
            </a:extLst>
          </p:cNvPr>
          <p:cNvSpPr>
            <a:spLocks noGrp="1" noChangeArrowheads="1"/>
          </p:cNvSpPr>
          <p:nvPr>
            <p:ph type="sldNum" sz="quarter" idx="12"/>
          </p:nvPr>
        </p:nvSpPr>
        <p:spPr>
          <a:ln/>
        </p:spPr>
        <p:txBody>
          <a:bodyPr/>
          <a:lstStyle>
            <a:lvl1pPr>
              <a:defRPr/>
            </a:lvl1pPr>
          </a:lstStyle>
          <a:p>
            <a:pPr>
              <a:defRPr/>
            </a:pPr>
            <a:fld id="{5FB1B2D7-F223-4A4D-AD1B-1331696D7218}" type="slidenum">
              <a:rPr lang="en-US" altLang="en-US"/>
              <a:pPr>
                <a:defRPr/>
              </a:pPr>
              <a:t>‹#›</a:t>
            </a:fld>
            <a:endParaRPr lang="en-US" altLang="en-US"/>
          </a:p>
        </p:txBody>
      </p:sp>
    </p:spTree>
    <p:extLst>
      <p:ext uri="{BB962C8B-B14F-4D97-AF65-F5344CB8AC3E}">
        <p14:creationId xmlns:p14="http://schemas.microsoft.com/office/powerpoint/2010/main" val="3342622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22" y="457200"/>
            <a:ext cx="3932767" cy="1600200"/>
          </a:xfrm>
        </p:spPr>
        <p:txBody>
          <a:bodyPr/>
          <a:lstStyle>
            <a:lvl1pPr>
              <a:defRPr sz="3200"/>
            </a:lvl1pPr>
          </a:lstStyle>
          <a:p>
            <a:r>
              <a:rPr lang="en-US"/>
              <a:t>Click to edit Master title style</a:t>
            </a:r>
          </a:p>
        </p:txBody>
      </p:sp>
      <p:sp>
        <p:nvSpPr>
          <p:cNvPr id="3" name="Content Placeholder 2"/>
          <p:cNvSpPr>
            <a:spLocks noGrp="1"/>
          </p:cNvSpPr>
          <p:nvPr>
            <p:ph idx="1"/>
          </p:nvPr>
        </p:nvSpPr>
        <p:spPr>
          <a:xfrm>
            <a:off x="5183717" y="987432"/>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22"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1">
            <a:extLst>
              <a:ext uri="{FF2B5EF4-FFF2-40B4-BE49-F238E27FC236}">
                <a16:creationId xmlns:a16="http://schemas.microsoft.com/office/drawing/2014/main" id="{FBF3BCEC-E2E1-45B1-89BA-95921837EFE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12">
            <a:extLst>
              <a:ext uri="{FF2B5EF4-FFF2-40B4-BE49-F238E27FC236}">
                <a16:creationId xmlns:a16="http://schemas.microsoft.com/office/drawing/2014/main" id="{7AAC2BBC-CDC4-4C23-9050-9E90BE3C0456}"/>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13">
            <a:extLst>
              <a:ext uri="{FF2B5EF4-FFF2-40B4-BE49-F238E27FC236}">
                <a16:creationId xmlns:a16="http://schemas.microsoft.com/office/drawing/2014/main" id="{A174A77D-947C-42FE-8FAB-6D089DF80651}"/>
              </a:ext>
            </a:extLst>
          </p:cNvPr>
          <p:cNvSpPr>
            <a:spLocks noGrp="1" noChangeArrowheads="1"/>
          </p:cNvSpPr>
          <p:nvPr>
            <p:ph type="sldNum" sz="quarter" idx="12"/>
          </p:nvPr>
        </p:nvSpPr>
        <p:spPr>
          <a:ln/>
        </p:spPr>
        <p:txBody>
          <a:bodyPr/>
          <a:lstStyle>
            <a:lvl1pPr>
              <a:defRPr/>
            </a:lvl1pPr>
          </a:lstStyle>
          <a:p>
            <a:pPr>
              <a:defRPr/>
            </a:pPr>
            <a:fld id="{7E4C4AF6-BEBD-4AB9-A717-44DF7EE93162}" type="slidenum">
              <a:rPr lang="en-US" altLang="en-US"/>
              <a:pPr>
                <a:defRPr/>
              </a:pPr>
              <a:t>‹#›</a:t>
            </a:fld>
            <a:endParaRPr lang="en-US" altLang="en-US"/>
          </a:p>
        </p:txBody>
      </p:sp>
    </p:spTree>
    <p:extLst>
      <p:ext uri="{BB962C8B-B14F-4D97-AF65-F5344CB8AC3E}">
        <p14:creationId xmlns:p14="http://schemas.microsoft.com/office/powerpoint/2010/main" val="3315807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22" y="457200"/>
            <a:ext cx="3932767" cy="1600200"/>
          </a:xfrm>
        </p:spPr>
        <p:txBody>
          <a:bodyPr/>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32"/>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840322"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1">
            <a:extLst>
              <a:ext uri="{FF2B5EF4-FFF2-40B4-BE49-F238E27FC236}">
                <a16:creationId xmlns:a16="http://schemas.microsoft.com/office/drawing/2014/main" id="{B6714CF0-8A23-4756-95D7-97AE9492A10D}"/>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12">
            <a:extLst>
              <a:ext uri="{FF2B5EF4-FFF2-40B4-BE49-F238E27FC236}">
                <a16:creationId xmlns:a16="http://schemas.microsoft.com/office/drawing/2014/main" id="{2D73A55A-F473-4B3B-916A-560FB24829EA}"/>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13">
            <a:extLst>
              <a:ext uri="{FF2B5EF4-FFF2-40B4-BE49-F238E27FC236}">
                <a16:creationId xmlns:a16="http://schemas.microsoft.com/office/drawing/2014/main" id="{5D832258-2C27-4ABF-B1D3-B3644F5EF33F}"/>
              </a:ext>
            </a:extLst>
          </p:cNvPr>
          <p:cNvSpPr>
            <a:spLocks noGrp="1" noChangeArrowheads="1"/>
          </p:cNvSpPr>
          <p:nvPr>
            <p:ph type="sldNum" sz="quarter" idx="12"/>
          </p:nvPr>
        </p:nvSpPr>
        <p:spPr>
          <a:ln/>
        </p:spPr>
        <p:txBody>
          <a:bodyPr/>
          <a:lstStyle>
            <a:lvl1pPr>
              <a:defRPr/>
            </a:lvl1pPr>
          </a:lstStyle>
          <a:p>
            <a:pPr>
              <a:defRPr/>
            </a:pPr>
            <a:fld id="{F0AC2BC4-F764-4CAB-B7E9-FB92B1CF04F0}" type="slidenum">
              <a:rPr lang="en-US" altLang="en-US"/>
              <a:pPr>
                <a:defRPr/>
              </a:pPr>
              <a:t>‹#›</a:t>
            </a:fld>
            <a:endParaRPr lang="en-US" altLang="en-US"/>
          </a:p>
        </p:txBody>
      </p:sp>
    </p:spTree>
    <p:extLst>
      <p:ext uri="{BB962C8B-B14F-4D97-AF65-F5344CB8AC3E}">
        <p14:creationId xmlns:p14="http://schemas.microsoft.com/office/powerpoint/2010/main" val="2479709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E55EFFBD-42BA-4E75-9B96-B25A4149B2B3}"/>
              </a:ext>
            </a:extLst>
          </p:cNvPr>
          <p:cNvSpPr>
            <a:spLocks noChangeArrowheads="1"/>
          </p:cNvSpPr>
          <p:nvPr/>
        </p:nvSpPr>
        <p:spPr bwMode="ltGray">
          <a:xfrm>
            <a:off x="557213" y="1098550"/>
            <a:ext cx="584200" cy="474663"/>
          </a:xfrm>
          <a:prstGeom prst="rect">
            <a:avLst/>
          </a:prstGeom>
          <a:solidFill>
            <a:schemeClr val="accent2"/>
          </a:solidFill>
          <a:ln>
            <a:noFill/>
          </a:ln>
          <a:effec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defRPr/>
            </a:pPr>
            <a:endParaRPr kumimoji="1" lang="en-US" altLang="en-US"/>
          </a:p>
        </p:txBody>
      </p:sp>
      <p:sp>
        <p:nvSpPr>
          <p:cNvPr id="1027" name="Rectangle 3">
            <a:extLst>
              <a:ext uri="{FF2B5EF4-FFF2-40B4-BE49-F238E27FC236}">
                <a16:creationId xmlns:a16="http://schemas.microsoft.com/office/drawing/2014/main" id="{81DA762A-E141-4560-9789-A9E629306C96}"/>
              </a:ext>
            </a:extLst>
          </p:cNvPr>
          <p:cNvSpPr>
            <a:spLocks noChangeArrowheads="1"/>
          </p:cNvSpPr>
          <p:nvPr/>
        </p:nvSpPr>
        <p:spPr bwMode="ltGray">
          <a:xfrm>
            <a:off x="1066800" y="1098550"/>
            <a:ext cx="438150" cy="474663"/>
          </a:xfrm>
          <a:prstGeom prst="rect">
            <a:avLst/>
          </a:prstGeom>
          <a:gradFill rotWithShape="0">
            <a:gsLst>
              <a:gs pos="0">
                <a:schemeClr val="accent2"/>
              </a:gs>
              <a:gs pos="100000">
                <a:schemeClr val="bg1"/>
              </a:gs>
            </a:gsLst>
            <a:lin ang="0" scaled="1"/>
          </a:gradFill>
          <a:ln>
            <a:noFill/>
          </a:ln>
          <a:effec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defRPr/>
            </a:pPr>
            <a:endParaRPr kumimoji="1" lang="en-US" altLang="en-US"/>
          </a:p>
        </p:txBody>
      </p:sp>
      <p:sp>
        <p:nvSpPr>
          <p:cNvPr id="1028" name="Rectangle 4">
            <a:extLst>
              <a:ext uri="{FF2B5EF4-FFF2-40B4-BE49-F238E27FC236}">
                <a16:creationId xmlns:a16="http://schemas.microsoft.com/office/drawing/2014/main" id="{420F697E-5C5B-49BB-A07B-CF9D5721FA49}"/>
              </a:ext>
            </a:extLst>
          </p:cNvPr>
          <p:cNvSpPr>
            <a:spLocks noChangeArrowheads="1"/>
          </p:cNvSpPr>
          <p:nvPr/>
        </p:nvSpPr>
        <p:spPr bwMode="ltGray">
          <a:xfrm>
            <a:off x="722313" y="1520825"/>
            <a:ext cx="561975" cy="474663"/>
          </a:xfrm>
          <a:prstGeom prst="rect">
            <a:avLst/>
          </a:prstGeom>
          <a:solidFill>
            <a:schemeClr val="folHlink"/>
          </a:solidFill>
          <a:ln>
            <a:noFill/>
          </a:ln>
          <a:effec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defRPr/>
            </a:pPr>
            <a:endParaRPr kumimoji="1" lang="en-US" altLang="en-US"/>
          </a:p>
        </p:txBody>
      </p:sp>
      <p:sp>
        <p:nvSpPr>
          <p:cNvPr id="1029" name="Rectangle 5">
            <a:extLst>
              <a:ext uri="{FF2B5EF4-FFF2-40B4-BE49-F238E27FC236}">
                <a16:creationId xmlns:a16="http://schemas.microsoft.com/office/drawing/2014/main" id="{0EA26D3B-CECE-4C87-8CF6-FB1A05FCECFD}"/>
              </a:ext>
            </a:extLst>
          </p:cNvPr>
          <p:cNvSpPr>
            <a:spLocks noChangeArrowheads="1"/>
          </p:cNvSpPr>
          <p:nvPr/>
        </p:nvSpPr>
        <p:spPr bwMode="ltGray">
          <a:xfrm>
            <a:off x="1214438" y="1520825"/>
            <a:ext cx="492125" cy="474663"/>
          </a:xfrm>
          <a:prstGeom prst="rect">
            <a:avLst/>
          </a:prstGeom>
          <a:gradFill rotWithShape="0">
            <a:gsLst>
              <a:gs pos="0">
                <a:schemeClr val="folHlink"/>
              </a:gs>
              <a:gs pos="100000">
                <a:schemeClr val="bg1"/>
              </a:gs>
            </a:gsLst>
            <a:lin ang="0" scaled="1"/>
          </a:gradFill>
          <a:ln>
            <a:noFill/>
          </a:ln>
          <a:effec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defRPr/>
            </a:pPr>
            <a:endParaRPr kumimoji="1" lang="en-US" altLang="en-US"/>
          </a:p>
        </p:txBody>
      </p:sp>
      <p:sp>
        <p:nvSpPr>
          <p:cNvPr id="1030" name="Rectangle 6">
            <a:extLst>
              <a:ext uri="{FF2B5EF4-FFF2-40B4-BE49-F238E27FC236}">
                <a16:creationId xmlns:a16="http://schemas.microsoft.com/office/drawing/2014/main" id="{693FF6DA-6526-442C-8262-4A47AF9F7AE1}"/>
              </a:ext>
            </a:extLst>
          </p:cNvPr>
          <p:cNvSpPr>
            <a:spLocks noChangeArrowheads="1"/>
          </p:cNvSpPr>
          <p:nvPr/>
        </p:nvSpPr>
        <p:spPr bwMode="ltGray">
          <a:xfrm>
            <a:off x="169863" y="1447800"/>
            <a:ext cx="746125" cy="422275"/>
          </a:xfrm>
          <a:prstGeom prst="rect">
            <a:avLst/>
          </a:prstGeom>
          <a:gradFill rotWithShape="0">
            <a:gsLst>
              <a:gs pos="0">
                <a:schemeClr val="bg1"/>
              </a:gs>
              <a:gs pos="100000">
                <a:schemeClr val="hlink"/>
              </a:gs>
            </a:gsLst>
            <a:lin ang="18900000" scaled="1"/>
          </a:gradFill>
          <a:ln>
            <a:noFill/>
          </a:ln>
          <a:effec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defRPr/>
            </a:pPr>
            <a:endParaRPr kumimoji="1" lang="en-US" altLang="en-US"/>
          </a:p>
        </p:txBody>
      </p:sp>
      <p:sp>
        <p:nvSpPr>
          <p:cNvPr id="1031" name="Rectangle 7">
            <a:extLst>
              <a:ext uri="{FF2B5EF4-FFF2-40B4-BE49-F238E27FC236}">
                <a16:creationId xmlns:a16="http://schemas.microsoft.com/office/drawing/2014/main" id="{B2F59496-BBFC-407D-9566-9ABBE50F710E}"/>
              </a:ext>
            </a:extLst>
          </p:cNvPr>
          <p:cNvSpPr>
            <a:spLocks noChangeArrowheads="1"/>
          </p:cNvSpPr>
          <p:nvPr/>
        </p:nvSpPr>
        <p:spPr bwMode="gray">
          <a:xfrm>
            <a:off x="1016000" y="990600"/>
            <a:ext cx="42863" cy="1052513"/>
          </a:xfrm>
          <a:prstGeom prst="rect">
            <a:avLst/>
          </a:prstGeom>
          <a:solidFill>
            <a:schemeClr val="bg2"/>
          </a:solidFill>
          <a:ln>
            <a:noFill/>
          </a:ln>
          <a:effec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defRPr/>
            </a:pPr>
            <a:endParaRPr kumimoji="1" lang="en-US" altLang="en-US"/>
          </a:p>
        </p:txBody>
      </p:sp>
      <p:sp>
        <p:nvSpPr>
          <p:cNvPr id="1032" name="Rectangle 8">
            <a:extLst>
              <a:ext uri="{FF2B5EF4-FFF2-40B4-BE49-F238E27FC236}">
                <a16:creationId xmlns:a16="http://schemas.microsoft.com/office/drawing/2014/main" id="{93DF0159-B9EB-482D-8119-F49B375B60EA}"/>
              </a:ext>
            </a:extLst>
          </p:cNvPr>
          <p:cNvSpPr>
            <a:spLocks noChangeArrowheads="1"/>
          </p:cNvSpPr>
          <p:nvPr/>
        </p:nvSpPr>
        <p:spPr bwMode="gray">
          <a:xfrm>
            <a:off x="590550" y="1781175"/>
            <a:ext cx="10968038" cy="31750"/>
          </a:xfrm>
          <a:prstGeom prst="rect">
            <a:avLst/>
          </a:prstGeom>
          <a:gradFill rotWithShape="0">
            <a:gsLst>
              <a:gs pos="0">
                <a:schemeClr val="bg2"/>
              </a:gs>
              <a:gs pos="100000">
                <a:schemeClr val="bg1"/>
              </a:gs>
            </a:gsLst>
            <a:lin ang="0" scaled="1"/>
          </a:gradFill>
          <a:ln>
            <a:noFill/>
          </a:ln>
          <a:effec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defRPr/>
            </a:pPr>
            <a:endParaRPr kumimoji="1" lang="en-US" altLang="en-US"/>
          </a:p>
        </p:txBody>
      </p:sp>
      <p:sp>
        <p:nvSpPr>
          <p:cNvPr id="1033" name="Rectangle 9">
            <a:extLst>
              <a:ext uri="{FF2B5EF4-FFF2-40B4-BE49-F238E27FC236}">
                <a16:creationId xmlns:a16="http://schemas.microsoft.com/office/drawing/2014/main" id="{7CC2590E-E8F2-40EB-8620-B0D497C95B19}"/>
              </a:ext>
            </a:extLst>
          </p:cNvPr>
          <p:cNvSpPr>
            <a:spLocks noGrp="1" noChangeArrowheads="1"/>
          </p:cNvSpPr>
          <p:nvPr>
            <p:ph type="title"/>
          </p:nvPr>
        </p:nvSpPr>
        <p:spPr bwMode="auto">
          <a:xfrm>
            <a:off x="1535113" y="617538"/>
            <a:ext cx="1039018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34" name="Rectangle 10">
            <a:extLst>
              <a:ext uri="{FF2B5EF4-FFF2-40B4-BE49-F238E27FC236}">
                <a16:creationId xmlns:a16="http://schemas.microsoft.com/office/drawing/2014/main" id="{FCBE67EE-6879-43E3-B057-DF4E68622083}"/>
              </a:ext>
            </a:extLst>
          </p:cNvPr>
          <p:cNvSpPr>
            <a:spLocks noGrp="1" noChangeArrowheads="1"/>
          </p:cNvSpPr>
          <p:nvPr>
            <p:ph type="body" idx="1"/>
          </p:nvPr>
        </p:nvSpPr>
        <p:spPr bwMode="auto">
          <a:xfrm>
            <a:off x="1576388" y="2017713"/>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1691" name="Rectangle 11">
            <a:extLst>
              <a:ext uri="{FF2B5EF4-FFF2-40B4-BE49-F238E27FC236}">
                <a16:creationId xmlns:a16="http://schemas.microsoft.com/office/drawing/2014/main" id="{949D3359-55B6-4D27-80AE-B2F84A23740C}"/>
              </a:ext>
            </a:extLst>
          </p:cNvPr>
          <p:cNvSpPr>
            <a:spLocks noGrp="1" noChangeArrowheads="1"/>
          </p:cNvSpPr>
          <p:nvPr>
            <p:ph type="dt" sz="half" idx="2"/>
          </p:nvPr>
        </p:nvSpPr>
        <p:spPr bwMode="auto">
          <a:xfrm>
            <a:off x="1219200" y="6324600"/>
            <a:ext cx="25400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400"/>
            </a:lvl1pPr>
          </a:lstStyle>
          <a:p>
            <a:pPr>
              <a:defRPr/>
            </a:pPr>
            <a:endParaRPr lang="en-US" altLang="en-US"/>
          </a:p>
        </p:txBody>
      </p:sp>
      <p:sp>
        <p:nvSpPr>
          <p:cNvPr id="71692" name="Rectangle 12">
            <a:extLst>
              <a:ext uri="{FF2B5EF4-FFF2-40B4-BE49-F238E27FC236}">
                <a16:creationId xmlns:a16="http://schemas.microsoft.com/office/drawing/2014/main" id="{96C5CD43-2825-4DCF-B805-E91B8FEE9676}"/>
              </a:ext>
            </a:extLst>
          </p:cNvPr>
          <p:cNvSpPr>
            <a:spLocks noGrp="1" noChangeArrowheads="1"/>
          </p:cNvSpPr>
          <p:nvPr>
            <p:ph type="ftr" sz="quarter" idx="3"/>
          </p:nvPr>
        </p:nvSpPr>
        <p:spPr bwMode="auto">
          <a:xfrm>
            <a:off x="4470400" y="6324600"/>
            <a:ext cx="3860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ctr" eaLnBrk="1" hangingPunct="1">
              <a:defRPr sz="1400"/>
            </a:lvl1pPr>
          </a:lstStyle>
          <a:p>
            <a:pPr>
              <a:defRPr/>
            </a:pPr>
            <a:endParaRPr lang="en-US" altLang="en-US"/>
          </a:p>
        </p:txBody>
      </p:sp>
      <p:sp>
        <p:nvSpPr>
          <p:cNvPr id="71693" name="Rectangle 13">
            <a:extLst>
              <a:ext uri="{FF2B5EF4-FFF2-40B4-BE49-F238E27FC236}">
                <a16:creationId xmlns:a16="http://schemas.microsoft.com/office/drawing/2014/main" id="{48858226-C863-490E-B1AC-BF1888A2D370}"/>
              </a:ext>
            </a:extLst>
          </p:cNvPr>
          <p:cNvSpPr>
            <a:spLocks noGrp="1" noChangeArrowheads="1"/>
          </p:cNvSpPr>
          <p:nvPr>
            <p:ph type="sldNum" sz="quarter" idx="4"/>
          </p:nvPr>
        </p:nvSpPr>
        <p:spPr bwMode="auto">
          <a:xfrm>
            <a:off x="9042400" y="6324600"/>
            <a:ext cx="25400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400" smtClean="0"/>
            </a:lvl1pPr>
          </a:lstStyle>
          <a:p>
            <a:pPr>
              <a:defRPr/>
            </a:pPr>
            <a:fld id="{1EEFE27B-B8F9-427B-BED1-407EF24649A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36"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defRPr>
      </a:lvl2pPr>
      <a:lvl3pPr algn="l" rtl="0" fontAlgn="base">
        <a:spcBef>
          <a:spcPct val="0"/>
        </a:spcBef>
        <a:spcAft>
          <a:spcPct val="0"/>
        </a:spcAft>
        <a:defRPr sz="4400">
          <a:solidFill>
            <a:schemeClr val="tx2"/>
          </a:solidFill>
          <a:latin typeface="Tahoma" panose="020B0604030504040204" pitchFamily="34" charset="0"/>
        </a:defRPr>
      </a:lvl3pPr>
      <a:lvl4pPr algn="l" rtl="0" fontAlgn="base">
        <a:spcBef>
          <a:spcPct val="0"/>
        </a:spcBef>
        <a:spcAft>
          <a:spcPct val="0"/>
        </a:spcAft>
        <a:defRPr sz="4400">
          <a:solidFill>
            <a:schemeClr val="tx2"/>
          </a:solidFill>
          <a:latin typeface="Tahoma" panose="020B0604030504040204" pitchFamily="34" charset="0"/>
        </a:defRPr>
      </a:lvl4pPr>
      <a:lvl5pPr algn="l" rtl="0" fontAlgn="base">
        <a:spcBef>
          <a:spcPct val="0"/>
        </a:spcBef>
        <a:spcAft>
          <a:spcPct val="0"/>
        </a:spcAft>
        <a:defRPr sz="4400">
          <a:solidFill>
            <a:schemeClr val="tx2"/>
          </a:solidFill>
          <a:latin typeface="Tahoma" panose="020B0604030504040204" pitchFamily="34" charset="0"/>
        </a:defRPr>
      </a:lvl5pPr>
      <a:lvl6pPr marL="457200" algn="l" rtl="0" eaLnBrk="1" fontAlgn="base" hangingPunct="1">
        <a:spcBef>
          <a:spcPct val="0"/>
        </a:spcBef>
        <a:spcAft>
          <a:spcPct val="0"/>
        </a:spcAft>
        <a:defRPr sz="4400">
          <a:solidFill>
            <a:schemeClr val="tx2"/>
          </a:solidFill>
          <a:latin typeface="Tahoma" panose="020B0604030504040204" pitchFamily="34" charset="0"/>
        </a:defRPr>
      </a:lvl6pPr>
      <a:lvl7pPr marL="914400" algn="l" rtl="0" eaLnBrk="1" fontAlgn="base" hangingPunct="1">
        <a:spcBef>
          <a:spcPct val="0"/>
        </a:spcBef>
        <a:spcAft>
          <a:spcPct val="0"/>
        </a:spcAft>
        <a:defRPr sz="4400">
          <a:solidFill>
            <a:schemeClr val="tx2"/>
          </a:solidFill>
          <a:latin typeface="Tahoma" panose="020B0604030504040204" pitchFamily="34" charset="0"/>
        </a:defRPr>
      </a:lvl7pPr>
      <a:lvl8pPr marL="1371600" algn="l" rtl="0" eaLnBrk="1" fontAlgn="base" hangingPunct="1">
        <a:spcBef>
          <a:spcPct val="0"/>
        </a:spcBef>
        <a:spcAft>
          <a:spcPct val="0"/>
        </a:spcAft>
        <a:defRPr sz="4400">
          <a:solidFill>
            <a:schemeClr val="tx2"/>
          </a:solidFill>
          <a:latin typeface="Tahoma" panose="020B0604030504040204" pitchFamily="34" charset="0"/>
        </a:defRPr>
      </a:lvl8pPr>
      <a:lvl9pPr marL="1828800" algn="l" rtl="0" eaLnBrk="1" fontAlgn="base" hangingPunct="1">
        <a:spcBef>
          <a:spcPct val="0"/>
        </a:spcBef>
        <a:spcAft>
          <a:spcPct val="0"/>
        </a:spcAft>
        <a:defRPr sz="4400">
          <a:solidFill>
            <a:schemeClr val="tx2"/>
          </a:solidFill>
          <a:latin typeface="Tahoma" panose="020B0604030504040204" pitchFamily="34" charset="0"/>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777AF509-9A78-424E-AD16-84EECB9BBCA9}"/>
              </a:ext>
            </a:extLst>
          </p:cNvPr>
          <p:cNvSpPr>
            <a:spLocks noGrp="1" noChangeArrowheads="1"/>
          </p:cNvSpPr>
          <p:nvPr>
            <p:ph type="ctrTitle"/>
          </p:nvPr>
        </p:nvSpPr>
        <p:spPr>
          <a:xfrm>
            <a:off x="2514600" y="1828800"/>
            <a:ext cx="8001000" cy="1143000"/>
          </a:xfrm>
        </p:spPr>
        <p:txBody>
          <a:bodyPr>
            <a:noAutofit/>
          </a:bodyPr>
          <a:lstStyle/>
          <a:p>
            <a:pPr>
              <a:defRPr/>
            </a:pPr>
            <a:br>
              <a:rPr lang="en-US" altLang="en-US" dirty="0"/>
            </a:br>
            <a:br>
              <a:rPr lang="en-US" altLang="en-US" dirty="0"/>
            </a:br>
            <a:br>
              <a:rPr lang="en-US" altLang="en-US" dirty="0"/>
            </a:br>
            <a:br>
              <a:rPr lang="en-US" altLang="en-US" dirty="0"/>
            </a:br>
            <a:br>
              <a:rPr lang="en-US" altLang="en-US" dirty="0"/>
            </a:br>
            <a:br>
              <a:rPr lang="en-US" altLang="en-US" dirty="0"/>
            </a:br>
            <a:r>
              <a:rPr lang="en-US" b="1" dirty="0"/>
              <a:t>GANs in Digital Pathology</a:t>
            </a:r>
            <a:br>
              <a:rPr lang="en-US" dirty="0"/>
            </a:br>
            <a:endParaRPr lang="en-US" altLang="en-US" sz="1800" dirty="0"/>
          </a:p>
        </p:txBody>
      </p:sp>
      <p:sp>
        <p:nvSpPr>
          <p:cNvPr id="5123" name="Rectangle 3">
            <a:extLst>
              <a:ext uri="{FF2B5EF4-FFF2-40B4-BE49-F238E27FC236}">
                <a16:creationId xmlns:a16="http://schemas.microsoft.com/office/drawing/2014/main" id="{D45A5495-9B6D-4A30-8256-1BB273B09934}"/>
              </a:ext>
            </a:extLst>
          </p:cNvPr>
          <p:cNvSpPr>
            <a:spLocks noGrp="1" noChangeArrowheads="1"/>
          </p:cNvSpPr>
          <p:nvPr>
            <p:ph type="subTitle" idx="1"/>
          </p:nvPr>
        </p:nvSpPr>
        <p:spPr>
          <a:xfrm>
            <a:off x="766915" y="3886202"/>
            <a:ext cx="10781071" cy="2285998"/>
          </a:xfrm>
        </p:spPr>
        <p:txBody>
          <a:bodyPr/>
          <a:lstStyle/>
          <a:p>
            <a:pPr algn="l"/>
            <a:r>
              <a:rPr lang="en-US" altLang="en-US" sz="2000" b="1" dirty="0"/>
              <a:t>Based on Paper:</a:t>
            </a:r>
          </a:p>
          <a:p>
            <a:pPr algn="l"/>
            <a:r>
              <a:rPr lang="en-US" sz="2000" dirty="0"/>
              <a:t>M. E. </a:t>
            </a:r>
            <a:r>
              <a:rPr lang="en-US" sz="2000" dirty="0" err="1"/>
              <a:t>Tschuchnig</a:t>
            </a:r>
            <a:r>
              <a:rPr lang="en-US" sz="2000" dirty="0"/>
              <a:t>, G. J. </a:t>
            </a:r>
            <a:r>
              <a:rPr lang="en-US" sz="2000" dirty="0" err="1"/>
              <a:t>Oostingh</a:t>
            </a:r>
            <a:r>
              <a:rPr lang="en-US" sz="2000" dirty="0"/>
              <a:t>, and M. </a:t>
            </a:r>
            <a:r>
              <a:rPr lang="en-US" sz="2000" dirty="0" err="1"/>
              <a:t>Gadermayr</a:t>
            </a:r>
            <a:r>
              <a:rPr lang="en-US" sz="2000" dirty="0"/>
              <a:t>, “Generative Adversarial Networks in Digital Pathology: A Survey on Trends and Future Potential,” </a:t>
            </a:r>
            <a:r>
              <a:rPr lang="en-US" sz="2000" i="1" dirty="0" err="1"/>
              <a:t>arXiv.org</a:t>
            </a:r>
            <a:r>
              <a:rPr lang="en-US" sz="2000" dirty="0"/>
              <a:t>, 07-May-2020. https://</a:t>
            </a:r>
            <a:r>
              <a:rPr lang="en-US" sz="2000" dirty="0" err="1"/>
              <a:t>arxiv.org</a:t>
            </a:r>
            <a:r>
              <a:rPr lang="en-US" sz="2000" dirty="0"/>
              <a:t>/abs/2004.14936. </a:t>
            </a:r>
          </a:p>
          <a:p>
            <a:pPr algn="l"/>
            <a:endParaRPr lang="en-US" alt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F16CE-5EAA-8141-A02D-61431D64B450}"/>
              </a:ext>
            </a:extLst>
          </p:cNvPr>
          <p:cNvSpPr>
            <a:spLocks noGrp="1"/>
          </p:cNvSpPr>
          <p:nvPr>
            <p:ph type="title"/>
          </p:nvPr>
        </p:nvSpPr>
        <p:spPr/>
        <p:txBody>
          <a:bodyPr/>
          <a:lstStyle/>
          <a:p>
            <a:r>
              <a:rPr lang="en-US" dirty="0"/>
              <a:t>Image-to-Image (I2I)</a:t>
            </a:r>
          </a:p>
        </p:txBody>
      </p:sp>
      <p:sp>
        <p:nvSpPr>
          <p:cNvPr id="3" name="Content Placeholder 2">
            <a:extLst>
              <a:ext uri="{FF2B5EF4-FFF2-40B4-BE49-F238E27FC236}">
                <a16:creationId xmlns:a16="http://schemas.microsoft.com/office/drawing/2014/main" id="{95102247-6EFA-CB46-A989-E87D76089FBD}"/>
              </a:ext>
            </a:extLst>
          </p:cNvPr>
          <p:cNvSpPr>
            <a:spLocks noGrp="1"/>
          </p:cNvSpPr>
          <p:nvPr>
            <p:ph idx="1"/>
          </p:nvPr>
        </p:nvSpPr>
        <p:spPr>
          <a:xfrm>
            <a:off x="899651" y="1887794"/>
            <a:ext cx="11179277" cy="4244719"/>
          </a:xfrm>
        </p:spPr>
        <p:txBody>
          <a:bodyPr/>
          <a:lstStyle/>
          <a:p>
            <a:r>
              <a:rPr lang="en-US" sz="2800" b="1" dirty="0"/>
              <a:t>Supervised Segmentation</a:t>
            </a:r>
            <a:r>
              <a:rPr lang="en-US" sz="2800" dirty="0"/>
              <a:t>. The Pix2Pix network is an established powerful segmentation approach. The GAN’s advantage over other (non-adversarial) approaches here is the ability to maintain fine details through the adversarial loss. GANs were also applied to “enrich” the image domain in a segmentation setting. Instead of increasing the number of samples, the information per image was enlarged. This generated data was used to train and test a segmentation network that outperformed the baseline setting of a network trained and tested on the source domain only. However, the positive effect of this application was only shown in one very specific application in the field of kidney pathology.</a:t>
            </a:r>
          </a:p>
          <a:p>
            <a:pPr marL="0" indent="0">
              <a:buNone/>
            </a:pPr>
            <a:endParaRPr lang="en-US" dirty="0"/>
          </a:p>
        </p:txBody>
      </p:sp>
    </p:spTree>
    <p:extLst>
      <p:ext uri="{BB962C8B-B14F-4D97-AF65-F5344CB8AC3E}">
        <p14:creationId xmlns:p14="http://schemas.microsoft.com/office/powerpoint/2010/main" val="1336743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3444-04DC-EF40-B11B-D544DAA061DA}"/>
              </a:ext>
            </a:extLst>
          </p:cNvPr>
          <p:cNvSpPr>
            <a:spLocks noGrp="1"/>
          </p:cNvSpPr>
          <p:nvPr>
            <p:ph type="title"/>
          </p:nvPr>
        </p:nvSpPr>
        <p:spPr/>
        <p:txBody>
          <a:bodyPr/>
          <a:lstStyle/>
          <a:p>
            <a:r>
              <a:rPr lang="en-US" dirty="0"/>
              <a:t>Image-to-Image (I2I)</a:t>
            </a:r>
          </a:p>
        </p:txBody>
      </p:sp>
      <p:sp>
        <p:nvSpPr>
          <p:cNvPr id="3" name="Content Placeholder 2">
            <a:extLst>
              <a:ext uri="{FF2B5EF4-FFF2-40B4-BE49-F238E27FC236}">
                <a16:creationId xmlns:a16="http://schemas.microsoft.com/office/drawing/2014/main" id="{9EA6C676-539F-994E-A251-D8565D03F532}"/>
              </a:ext>
            </a:extLst>
          </p:cNvPr>
          <p:cNvSpPr>
            <a:spLocks noGrp="1"/>
          </p:cNvSpPr>
          <p:nvPr>
            <p:ph idx="1"/>
          </p:nvPr>
        </p:nvSpPr>
        <p:spPr>
          <a:xfrm>
            <a:off x="914399" y="1887794"/>
            <a:ext cx="11149781" cy="4244719"/>
          </a:xfrm>
        </p:spPr>
        <p:txBody>
          <a:bodyPr/>
          <a:lstStyle/>
          <a:p>
            <a:r>
              <a:rPr lang="en-US" sz="2400" b="1" dirty="0"/>
              <a:t>Synthesis enabling Unsupervised Learning</a:t>
            </a:r>
            <a:r>
              <a:rPr lang="en-US" sz="2400" dirty="0"/>
              <a:t>. Cycle-GAN, encoder-decoder GAN, and Pix2Pix were introduced to generate virtual images out of label-masks for obtaining labeled training samples. Other researchers performed translation directly from the image to the label-mask domain. Translation between the image and the segmentation label-mask domain (and vice versa) shows a highly interesting field, with the potential for unsupervised segmentation. The unpaired and thereby unsupervised approach can be combined with manually labeled data to improve performance even further (dependent on the number of labeling resources). Based on the publications so far, it is hard to make a general statement, whether a translation from the label-mask to the image domain or vice versa is more effective with regards to unsupervised segmentation. Performing a translation from the image to the label-mask domain is probably a task that is easier to learn.</a:t>
            </a:r>
          </a:p>
          <a:p>
            <a:pPr marL="0" indent="0">
              <a:buNone/>
            </a:pPr>
            <a:endParaRPr lang="en-US" dirty="0"/>
          </a:p>
        </p:txBody>
      </p:sp>
    </p:spTree>
    <p:extLst>
      <p:ext uri="{BB962C8B-B14F-4D97-AF65-F5344CB8AC3E}">
        <p14:creationId xmlns:p14="http://schemas.microsoft.com/office/powerpoint/2010/main" val="2639878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530B7-0DDA-9049-8895-5B6000F4FBD4}"/>
              </a:ext>
            </a:extLst>
          </p:cNvPr>
          <p:cNvSpPr>
            <a:spLocks noGrp="1"/>
          </p:cNvSpPr>
          <p:nvPr>
            <p:ph type="title"/>
          </p:nvPr>
        </p:nvSpPr>
        <p:spPr/>
        <p:txBody>
          <a:bodyPr/>
          <a:lstStyle/>
          <a:p>
            <a:r>
              <a:rPr lang="en-US" dirty="0"/>
              <a:t>Image-to-Image (I2I)</a:t>
            </a:r>
          </a:p>
        </p:txBody>
      </p:sp>
      <p:sp>
        <p:nvSpPr>
          <p:cNvPr id="3" name="Content Placeholder 2">
            <a:extLst>
              <a:ext uri="{FF2B5EF4-FFF2-40B4-BE49-F238E27FC236}">
                <a16:creationId xmlns:a16="http://schemas.microsoft.com/office/drawing/2014/main" id="{CE2DB691-1E99-AE4A-B2D1-9FE38DDE53A3}"/>
              </a:ext>
            </a:extLst>
          </p:cNvPr>
          <p:cNvSpPr>
            <a:spLocks noGrp="1"/>
          </p:cNvSpPr>
          <p:nvPr>
            <p:ph idx="1"/>
          </p:nvPr>
        </p:nvSpPr>
        <p:spPr>
          <a:xfrm>
            <a:off x="943897" y="1873045"/>
            <a:ext cx="10995691" cy="4259468"/>
          </a:xfrm>
        </p:spPr>
        <p:txBody>
          <a:bodyPr/>
          <a:lstStyle/>
          <a:p>
            <a:r>
              <a:rPr lang="en-US" sz="2800" b="1" dirty="0"/>
              <a:t>Data Generation &amp; Augmentation.  </a:t>
            </a:r>
            <a:r>
              <a:rPr lang="en-US" sz="2800" dirty="0" err="1"/>
              <a:t>CycleGAN</a:t>
            </a:r>
            <a:r>
              <a:rPr lang="en-US" sz="2800" dirty="0"/>
              <a:t> was to translate from one tissue category to another (here from normal to abnormal). Based on existing samples it creates additional samples of the other class. The difficulty of this task is, that not only low-level image details, such as color, need to be changed. In contrast, a translation from one class to another typically requires a major change of the image morphology. It was showed that this is effective in the considered application scenario as the achieved classification performance could be increased. However, the </a:t>
            </a:r>
            <a:r>
              <a:rPr lang="en-US" sz="2800" dirty="0" err="1"/>
              <a:t>cycleGAN</a:t>
            </a:r>
            <a:r>
              <a:rPr lang="en-US" sz="2800" dirty="0"/>
              <a:t> architecture in general is not optimized for performing morphological changes.</a:t>
            </a:r>
          </a:p>
          <a:p>
            <a:endParaRPr lang="en-US" dirty="0"/>
          </a:p>
        </p:txBody>
      </p:sp>
    </p:spTree>
    <p:extLst>
      <p:ext uri="{BB962C8B-B14F-4D97-AF65-F5344CB8AC3E}">
        <p14:creationId xmlns:p14="http://schemas.microsoft.com/office/powerpoint/2010/main" val="706585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468B3-3A6D-9C48-B785-5A8737567ED1}"/>
              </a:ext>
            </a:extLst>
          </p:cNvPr>
          <p:cNvSpPr>
            <a:spLocks noGrp="1"/>
          </p:cNvSpPr>
          <p:nvPr>
            <p:ph type="title"/>
          </p:nvPr>
        </p:nvSpPr>
        <p:spPr/>
        <p:txBody>
          <a:bodyPr/>
          <a:lstStyle/>
          <a:p>
            <a:pPr lvl="0"/>
            <a:r>
              <a:rPr lang="en-US" dirty="0"/>
              <a:t>Latent to-Image (Z2I)</a:t>
            </a:r>
          </a:p>
        </p:txBody>
      </p:sp>
      <p:sp>
        <p:nvSpPr>
          <p:cNvPr id="3" name="Content Placeholder 2">
            <a:extLst>
              <a:ext uri="{FF2B5EF4-FFF2-40B4-BE49-F238E27FC236}">
                <a16:creationId xmlns:a16="http://schemas.microsoft.com/office/drawing/2014/main" id="{CA0F97FF-C03C-C94D-B121-537BF3228E4C}"/>
              </a:ext>
            </a:extLst>
          </p:cNvPr>
          <p:cNvSpPr>
            <a:spLocks noGrp="1"/>
          </p:cNvSpPr>
          <p:nvPr>
            <p:ph idx="1"/>
          </p:nvPr>
        </p:nvSpPr>
        <p:spPr>
          <a:xfrm>
            <a:off x="958645" y="2017713"/>
            <a:ext cx="10980943" cy="4114800"/>
          </a:xfrm>
        </p:spPr>
        <p:txBody>
          <a:bodyPr/>
          <a:lstStyle/>
          <a:p>
            <a:r>
              <a:rPr lang="en-US" sz="2800" dirty="0"/>
              <a:t>An original GAN’s idea of generating images out of the noise. This task in digital pathology is to increase the data set size. Such a mapping (Z2I: Z </a:t>
            </a:r>
            <a:r>
              <a:rPr lang="en-US" sz="2800" dirty="0">
                <a:sym typeface="Wingdings" pitchFamily="2" charset="2"/>
              </a:rPr>
              <a:t></a:t>
            </a:r>
            <a:r>
              <a:rPr lang="en-US" sz="2800" dirty="0"/>
              <a:t> X) is typically performed by conventional GANs, </a:t>
            </a:r>
            <a:r>
              <a:rPr lang="en-US" sz="2800" dirty="0" err="1"/>
              <a:t>cGANs</a:t>
            </a:r>
            <a:r>
              <a:rPr lang="en-US" sz="2800" dirty="0"/>
              <a:t>, and their various modifications such as the progressive-growing GAN  and Wasserstein GAN. Furthermore, latent samples can be translated into a structured space before image generation to support interpretable changes.</a:t>
            </a:r>
          </a:p>
          <a:p>
            <a:endParaRPr lang="en-US" dirty="0"/>
          </a:p>
        </p:txBody>
      </p:sp>
    </p:spTree>
    <p:extLst>
      <p:ext uri="{BB962C8B-B14F-4D97-AF65-F5344CB8AC3E}">
        <p14:creationId xmlns:p14="http://schemas.microsoft.com/office/powerpoint/2010/main" val="128124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73C93-5A4B-6645-A331-90FD5E08DD5C}"/>
              </a:ext>
            </a:extLst>
          </p:cNvPr>
          <p:cNvSpPr>
            <a:spLocks noGrp="1"/>
          </p:cNvSpPr>
          <p:nvPr>
            <p:ph type="title"/>
          </p:nvPr>
        </p:nvSpPr>
        <p:spPr/>
        <p:txBody>
          <a:bodyPr/>
          <a:lstStyle/>
          <a:p>
            <a:r>
              <a:rPr lang="en-US" dirty="0"/>
              <a:t>Image-to-Label (I2L)</a:t>
            </a:r>
          </a:p>
        </p:txBody>
      </p:sp>
      <p:sp>
        <p:nvSpPr>
          <p:cNvPr id="3" name="Content Placeholder 2">
            <a:extLst>
              <a:ext uri="{FF2B5EF4-FFF2-40B4-BE49-F238E27FC236}">
                <a16:creationId xmlns:a16="http://schemas.microsoft.com/office/drawing/2014/main" id="{682CCB1C-3943-E547-B61D-38B8B5636017}"/>
              </a:ext>
            </a:extLst>
          </p:cNvPr>
          <p:cNvSpPr>
            <a:spLocks noGrp="1"/>
          </p:cNvSpPr>
          <p:nvPr>
            <p:ph idx="1"/>
          </p:nvPr>
        </p:nvSpPr>
        <p:spPr>
          <a:xfrm>
            <a:off x="1032387" y="1902542"/>
            <a:ext cx="10907201" cy="4229971"/>
          </a:xfrm>
        </p:spPr>
        <p:txBody>
          <a:bodyPr/>
          <a:lstStyle/>
          <a:p>
            <a:r>
              <a:rPr lang="en-US" sz="2800" dirty="0"/>
              <a:t>Mainly used for final classification in diverse applications. Theoretically, the discriminator of a </a:t>
            </a:r>
            <a:r>
              <a:rPr lang="en-US" sz="2800" dirty="0" err="1"/>
              <a:t>cGAN</a:t>
            </a:r>
            <a:r>
              <a:rPr lang="en-US" sz="2800" dirty="0"/>
              <a:t> and </a:t>
            </a:r>
            <a:r>
              <a:rPr lang="en-US" sz="2800" dirty="0" err="1"/>
              <a:t>cGAN</a:t>
            </a:r>
            <a:r>
              <a:rPr lang="en-US" sz="2800" dirty="0"/>
              <a:t>-like networks can typically be repurposed for I2L but only a few applications use the </a:t>
            </a:r>
            <a:r>
              <a:rPr lang="en-US" sz="2800" dirty="0" err="1"/>
              <a:t>cGAN</a:t>
            </a:r>
            <a:r>
              <a:rPr lang="en-US" sz="2800" dirty="0"/>
              <a:t> discriminator directly. Furthermore, the discriminator of most GAN variations can be used for representation learning, which can in turn be used as input of subsequent evaluation through e.g. SVMs.</a:t>
            </a:r>
          </a:p>
          <a:p>
            <a:endParaRPr lang="en-US" dirty="0"/>
          </a:p>
        </p:txBody>
      </p:sp>
    </p:spTree>
    <p:extLst>
      <p:ext uri="{BB962C8B-B14F-4D97-AF65-F5344CB8AC3E}">
        <p14:creationId xmlns:p14="http://schemas.microsoft.com/office/powerpoint/2010/main" val="3578006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0E0E6-D572-6C44-8E2B-D39A288CEAFF}"/>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0B9F690-B273-A84B-ABDC-7F5FB0EAE1C5}"/>
              </a:ext>
            </a:extLst>
          </p:cNvPr>
          <p:cNvSpPr>
            <a:spLocks noGrp="1"/>
          </p:cNvSpPr>
          <p:nvPr>
            <p:ph idx="1"/>
          </p:nvPr>
        </p:nvSpPr>
        <p:spPr>
          <a:xfrm>
            <a:off x="1032387" y="2017713"/>
            <a:ext cx="10907201" cy="4114800"/>
          </a:xfrm>
        </p:spPr>
        <p:txBody>
          <a:bodyPr/>
          <a:lstStyle/>
          <a:p>
            <a:r>
              <a:rPr lang="en-US" sz="2800" dirty="0"/>
              <a:t>Overall, methods relying on Generative Adversarial Networks (GANs) demonstrate the potential to decrease the necessity of large amounts of manual annotations in digital pathology tasks.</a:t>
            </a:r>
          </a:p>
          <a:p>
            <a:r>
              <a:rPr lang="en-US" sz="2800" dirty="0"/>
              <a:t>There is an optimism that this technology will play an important role in real-world applications of image analysis in digital pathology.</a:t>
            </a:r>
          </a:p>
          <a:p>
            <a:pPr marL="0" indent="0">
              <a:buNone/>
            </a:pPr>
            <a:endParaRPr lang="en-US" dirty="0"/>
          </a:p>
        </p:txBody>
      </p:sp>
    </p:spTree>
    <p:extLst>
      <p:ext uri="{BB962C8B-B14F-4D97-AF65-F5344CB8AC3E}">
        <p14:creationId xmlns:p14="http://schemas.microsoft.com/office/powerpoint/2010/main" val="2772239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DE225908-62A9-4441-9E11-F51F051203C4}"/>
              </a:ext>
            </a:extLst>
          </p:cNvPr>
          <p:cNvSpPr>
            <a:spLocks noGrp="1" noChangeArrowheads="1"/>
          </p:cNvSpPr>
          <p:nvPr>
            <p:ph type="title"/>
          </p:nvPr>
        </p:nvSpPr>
        <p:spPr>
          <a:xfrm>
            <a:off x="1535113" y="949372"/>
            <a:ext cx="10390187" cy="811166"/>
          </a:xfrm>
        </p:spPr>
        <p:txBody>
          <a:bodyPr anchor="t"/>
          <a:lstStyle/>
          <a:p>
            <a:r>
              <a:rPr lang="en-US" altLang="en-US" dirty="0"/>
              <a:t>Digital Pathology</a:t>
            </a:r>
          </a:p>
        </p:txBody>
      </p:sp>
      <p:sp>
        <p:nvSpPr>
          <p:cNvPr id="7171" name="Rectangle 3">
            <a:extLst>
              <a:ext uri="{FF2B5EF4-FFF2-40B4-BE49-F238E27FC236}">
                <a16:creationId xmlns:a16="http://schemas.microsoft.com/office/drawing/2014/main" id="{E14F1691-0C3D-4208-897A-6E4F3DAD8BDC}"/>
              </a:ext>
            </a:extLst>
          </p:cNvPr>
          <p:cNvSpPr>
            <a:spLocks noGrp="1" noChangeArrowheads="1"/>
          </p:cNvSpPr>
          <p:nvPr>
            <p:ph idx="1"/>
          </p:nvPr>
        </p:nvSpPr>
        <p:spPr>
          <a:xfrm>
            <a:off x="1017639" y="2050025"/>
            <a:ext cx="10907661" cy="3858603"/>
          </a:xfrm>
        </p:spPr>
        <p:txBody>
          <a:bodyPr/>
          <a:lstStyle/>
          <a:p>
            <a:pPr marL="0" indent="0">
              <a:buNone/>
              <a:defRPr/>
            </a:pPr>
            <a:r>
              <a:rPr lang="en-US" sz="2800" dirty="0"/>
              <a:t>Traditionally, skilled pathologists observe tissue slides under a microscope. If slides are converted into a digital format, they can be shared through telepathology and analyzed by Machine Learning algorithms. Such methods can be used to automate the manual counting of objects or for classifying the tissue condition, like tumor classification. This has the prospective to decrease human error and increase the accuracy of diagnoses. Furthermore, state-of-the-art methods show a possibility for identifying patterns that cannot be easily discovered, even by the human eye.</a:t>
            </a:r>
          </a:p>
          <a:p>
            <a:pPr marL="0" indent="0">
              <a:buNone/>
              <a:defRPr/>
            </a:pPr>
            <a:endParaRPr lang="en-US"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BBE8D155-A4AB-4967-BA04-955D0A604CF8}"/>
              </a:ext>
            </a:extLst>
          </p:cNvPr>
          <p:cNvSpPr>
            <a:spLocks noGrp="1" noChangeArrowheads="1"/>
          </p:cNvSpPr>
          <p:nvPr>
            <p:ph type="title"/>
          </p:nvPr>
        </p:nvSpPr>
        <p:spPr>
          <a:xfrm>
            <a:off x="1535113" y="988142"/>
            <a:ext cx="10390187" cy="772396"/>
          </a:xfrm>
        </p:spPr>
        <p:txBody>
          <a:bodyPr anchor="t"/>
          <a:lstStyle/>
          <a:p>
            <a:r>
              <a:rPr lang="en-US" altLang="en-US" dirty="0"/>
              <a:t>Deep Learning in Digital Pathology</a:t>
            </a:r>
          </a:p>
        </p:txBody>
      </p:sp>
      <p:sp>
        <p:nvSpPr>
          <p:cNvPr id="7171" name="Rectangle 3">
            <a:extLst>
              <a:ext uri="{FF2B5EF4-FFF2-40B4-BE49-F238E27FC236}">
                <a16:creationId xmlns:a16="http://schemas.microsoft.com/office/drawing/2014/main" id="{EB98E8F6-2B07-448E-951F-8EAF7D16B31B}"/>
              </a:ext>
            </a:extLst>
          </p:cNvPr>
          <p:cNvSpPr>
            <a:spLocks noGrp="1" noChangeArrowheads="1"/>
          </p:cNvSpPr>
          <p:nvPr>
            <p:ph idx="1"/>
          </p:nvPr>
        </p:nvSpPr>
        <p:spPr>
          <a:xfrm>
            <a:off x="693175" y="2138516"/>
            <a:ext cx="11246414" cy="3993997"/>
          </a:xfrm>
        </p:spPr>
        <p:txBody>
          <a:bodyPr/>
          <a:lstStyle/>
          <a:p>
            <a:r>
              <a:rPr lang="en-US" sz="2400" dirty="0"/>
              <a:t>It is known that deep learning methods are very powerful and common tools for a large variety of tasks in different fields. However, deep learning approaches usually require large amounts of labeled data. Manual annotation of histological images can be extremely time-consuming due to the large image size. Since such tasks need to be done by medical experts, it is not easy to advance deep learning methods in practice. </a:t>
            </a:r>
          </a:p>
          <a:p>
            <a:r>
              <a:rPr lang="en-US" sz="2400" dirty="0"/>
              <a:t>Additionally, unintended variations in the pathology image domain are produced by differences in the cutting and staining process. Intended variations can be due to other staining methods, applied to extract other or additional features from the image data. Varying staining methods showing similar morphologies, but the different texture and color features, also require separately trained image analysis models.</a:t>
            </a:r>
          </a:p>
          <a:p>
            <a:pPr marL="0" indent="0">
              <a:buNone/>
              <a:defRPr/>
            </a:pPr>
            <a:endParaRPr lang="en-US" alt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CFDE3BD5-A01B-4465-9554-F5D12D365555}"/>
              </a:ext>
            </a:extLst>
          </p:cNvPr>
          <p:cNvSpPr>
            <a:spLocks noGrp="1" noChangeArrowheads="1"/>
          </p:cNvSpPr>
          <p:nvPr>
            <p:ph type="title"/>
          </p:nvPr>
        </p:nvSpPr>
        <p:spPr>
          <a:xfrm>
            <a:off x="1535113" y="941036"/>
            <a:ext cx="10390187" cy="819501"/>
          </a:xfrm>
        </p:spPr>
        <p:txBody>
          <a:bodyPr anchor="t"/>
          <a:lstStyle/>
          <a:p>
            <a:r>
              <a:rPr lang="en-US" altLang="en-US" dirty="0"/>
              <a:t>GAN</a:t>
            </a:r>
          </a:p>
        </p:txBody>
      </p:sp>
      <p:sp>
        <p:nvSpPr>
          <p:cNvPr id="7171" name="Rectangle 3">
            <a:extLst>
              <a:ext uri="{FF2B5EF4-FFF2-40B4-BE49-F238E27FC236}">
                <a16:creationId xmlns:a16="http://schemas.microsoft.com/office/drawing/2014/main" id="{FDC02752-A439-49F6-AF43-714E28CF8441}"/>
              </a:ext>
            </a:extLst>
          </p:cNvPr>
          <p:cNvSpPr>
            <a:spLocks noGrp="1" noChangeArrowheads="1"/>
          </p:cNvSpPr>
          <p:nvPr>
            <p:ph idx="1"/>
          </p:nvPr>
        </p:nvSpPr>
        <p:spPr>
          <a:xfrm>
            <a:off x="1032387" y="1802163"/>
            <a:ext cx="11159614" cy="4114800"/>
          </a:xfrm>
        </p:spPr>
        <p:txBody>
          <a:bodyPr/>
          <a:lstStyle/>
          <a:p>
            <a:pPr>
              <a:defRPr/>
            </a:pPr>
            <a:r>
              <a:rPr lang="en-US" sz="2800" dirty="0"/>
              <a:t>Generative Adversarial Networks (GANs) demonstrate the potential reduction of large amounts of manual labeling in digital pathology. Recent investigations not only enhanced measures but also introduced new applications.</a:t>
            </a:r>
          </a:p>
          <a:p>
            <a:pPr>
              <a:defRPr/>
            </a:pPr>
            <a:r>
              <a:rPr lang="en-US" sz="2800" dirty="0"/>
              <a:t>Several important architectures like GAN, </a:t>
            </a:r>
            <a:r>
              <a:rPr lang="en-US" sz="2800" dirty="0" err="1"/>
              <a:t>cGAN</a:t>
            </a:r>
            <a:r>
              <a:rPr lang="en-US" sz="2800" dirty="0"/>
              <a:t>, </a:t>
            </a:r>
            <a:r>
              <a:rPr lang="en-US" sz="2800" dirty="0" err="1"/>
              <a:t>cycleGAN</a:t>
            </a:r>
            <a:r>
              <a:rPr lang="en-US" sz="2800" dirty="0"/>
              <a:t>, </a:t>
            </a:r>
            <a:r>
              <a:rPr lang="en-US" sz="2800" dirty="0" err="1"/>
              <a:t>InfoGAN</a:t>
            </a:r>
            <a:r>
              <a:rPr lang="en-US" sz="2800" dirty="0"/>
              <a:t>, </a:t>
            </a:r>
            <a:r>
              <a:rPr lang="en-US" sz="2800" dirty="0" err="1"/>
              <a:t>BigGAN</a:t>
            </a:r>
            <a:r>
              <a:rPr lang="en-US" sz="2800" dirty="0"/>
              <a:t>, and GAN based </a:t>
            </a:r>
            <a:r>
              <a:rPr lang="en-US" sz="2800" dirty="0" err="1"/>
              <a:t>siamese</a:t>
            </a:r>
            <a:r>
              <a:rPr lang="en-US" sz="2800" dirty="0"/>
              <a:t> Networks are showing stable training in digital pathology for image analysis.</a:t>
            </a:r>
          </a:p>
          <a:p>
            <a:pPr marL="0" indent="0">
              <a:buNone/>
              <a:defRPr/>
            </a:pPr>
            <a:endParaRPr lang="en-US"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46C82-4702-0544-9D42-4F7DE6C67813}"/>
              </a:ext>
            </a:extLst>
          </p:cNvPr>
          <p:cNvSpPr>
            <a:spLocks noGrp="1"/>
          </p:cNvSpPr>
          <p:nvPr>
            <p:ph type="title"/>
          </p:nvPr>
        </p:nvSpPr>
        <p:spPr/>
        <p:txBody>
          <a:bodyPr/>
          <a:lstStyle/>
          <a:p>
            <a:r>
              <a:rPr lang="en-US" dirty="0"/>
              <a:t>GAN</a:t>
            </a:r>
          </a:p>
        </p:txBody>
      </p:sp>
      <p:sp>
        <p:nvSpPr>
          <p:cNvPr id="3" name="Content Placeholder 2">
            <a:extLst>
              <a:ext uri="{FF2B5EF4-FFF2-40B4-BE49-F238E27FC236}">
                <a16:creationId xmlns:a16="http://schemas.microsoft.com/office/drawing/2014/main" id="{DBFCBB94-867B-1B47-91D3-412C9EA6D104}"/>
              </a:ext>
            </a:extLst>
          </p:cNvPr>
          <p:cNvSpPr>
            <a:spLocks noGrp="1"/>
          </p:cNvSpPr>
          <p:nvPr>
            <p:ph idx="1"/>
          </p:nvPr>
        </p:nvSpPr>
        <p:spPr>
          <a:xfrm>
            <a:off x="943897" y="2017713"/>
            <a:ext cx="10995691" cy="4114800"/>
          </a:xfrm>
        </p:spPr>
        <p:txBody>
          <a:bodyPr/>
          <a:lstStyle/>
          <a:p>
            <a:r>
              <a:rPr lang="en-US" sz="2800" dirty="0"/>
              <a:t>GAN architecture enables the image generation by mapping an unstructured latent space into an image Z </a:t>
            </a:r>
            <a:r>
              <a:rPr lang="en-US" sz="2800" dirty="0">
                <a:sym typeface="Wingdings" pitchFamily="2" charset="2"/>
              </a:rPr>
              <a:t></a:t>
            </a:r>
            <a:r>
              <a:rPr lang="en-US" sz="2800" dirty="0"/>
              <a:t> X, using a generator (G). This generator (G) is trained with the goal of fooling a discriminator (D) to produce images with desired features. The discriminator (D) is trained to differentiate between real and generated samples. </a:t>
            </a:r>
          </a:p>
          <a:p>
            <a:r>
              <a:rPr lang="en-US" sz="2800" dirty="0"/>
              <a:t>In other words, GAN is a neural network model where two networks are trained concurrently, with one concentrated on image generation and the other focused on discrimination.</a:t>
            </a:r>
          </a:p>
          <a:p>
            <a:endParaRPr lang="en-US" dirty="0"/>
          </a:p>
        </p:txBody>
      </p:sp>
    </p:spTree>
    <p:extLst>
      <p:ext uri="{BB962C8B-B14F-4D97-AF65-F5344CB8AC3E}">
        <p14:creationId xmlns:p14="http://schemas.microsoft.com/office/powerpoint/2010/main" val="2876702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D3DB1-E5B7-3845-B5FB-806F1C569722}"/>
              </a:ext>
            </a:extLst>
          </p:cNvPr>
          <p:cNvSpPr>
            <a:spLocks noGrp="1"/>
          </p:cNvSpPr>
          <p:nvPr>
            <p:ph type="title"/>
          </p:nvPr>
        </p:nvSpPr>
        <p:spPr/>
        <p:txBody>
          <a:bodyPr/>
          <a:lstStyle/>
          <a:p>
            <a:r>
              <a:rPr lang="en-US" dirty="0"/>
              <a:t>Digital pathology as a translation from one input domain to another</a:t>
            </a:r>
          </a:p>
        </p:txBody>
      </p:sp>
      <p:sp>
        <p:nvSpPr>
          <p:cNvPr id="3" name="Content Placeholder 2">
            <a:extLst>
              <a:ext uri="{FF2B5EF4-FFF2-40B4-BE49-F238E27FC236}">
                <a16:creationId xmlns:a16="http://schemas.microsoft.com/office/drawing/2014/main" id="{3B3AF12A-6F76-9140-BDC6-04F58F40C49B}"/>
              </a:ext>
            </a:extLst>
          </p:cNvPr>
          <p:cNvSpPr>
            <a:spLocks noGrp="1"/>
          </p:cNvSpPr>
          <p:nvPr>
            <p:ph idx="1"/>
          </p:nvPr>
        </p:nvSpPr>
        <p:spPr>
          <a:xfrm>
            <a:off x="1017639" y="2017713"/>
            <a:ext cx="10921949" cy="4114800"/>
          </a:xfrm>
        </p:spPr>
        <p:txBody>
          <a:bodyPr/>
          <a:lstStyle/>
          <a:p>
            <a:r>
              <a:rPr lang="en-US" sz="2800" dirty="0"/>
              <a:t>For simplicity, let’s define an application from digital pathology as a translation from one input domain to another. There are three such translations: Image-to-Image (I2I), Latent to-Image (Z2I), and Image-to-Label (I2L).</a:t>
            </a:r>
          </a:p>
          <a:p>
            <a:r>
              <a:rPr lang="en-US" sz="2800" dirty="0"/>
              <a:t>All tasks in digital pathology can be assigned to these three translation settings that are mappings from one input domain to another output domain. Specific GAN-based architectures are used for solving these tasks.</a:t>
            </a:r>
          </a:p>
          <a:p>
            <a:endParaRPr lang="en-US" dirty="0"/>
          </a:p>
        </p:txBody>
      </p:sp>
    </p:spTree>
    <p:extLst>
      <p:ext uri="{BB962C8B-B14F-4D97-AF65-F5344CB8AC3E}">
        <p14:creationId xmlns:p14="http://schemas.microsoft.com/office/powerpoint/2010/main" val="2844358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DD548-3FC8-CD48-96C8-771BD5B5F26F}"/>
              </a:ext>
            </a:extLst>
          </p:cNvPr>
          <p:cNvSpPr>
            <a:spLocks noGrp="1"/>
          </p:cNvSpPr>
          <p:nvPr>
            <p:ph type="title"/>
          </p:nvPr>
        </p:nvSpPr>
        <p:spPr/>
        <p:txBody>
          <a:bodyPr/>
          <a:lstStyle/>
          <a:p>
            <a:r>
              <a:rPr lang="en-US" dirty="0"/>
              <a:t>Image-to-Image (I2I)</a:t>
            </a:r>
          </a:p>
        </p:txBody>
      </p:sp>
      <p:sp>
        <p:nvSpPr>
          <p:cNvPr id="3" name="Content Placeholder 2">
            <a:extLst>
              <a:ext uri="{FF2B5EF4-FFF2-40B4-BE49-F238E27FC236}">
                <a16:creationId xmlns:a16="http://schemas.microsoft.com/office/drawing/2014/main" id="{24BA7F52-91FD-024D-8357-C52CA47864B7}"/>
              </a:ext>
            </a:extLst>
          </p:cNvPr>
          <p:cNvSpPr>
            <a:spLocks noGrp="1"/>
          </p:cNvSpPr>
          <p:nvPr>
            <p:ph idx="1"/>
          </p:nvPr>
        </p:nvSpPr>
        <p:spPr>
          <a:xfrm>
            <a:off x="1017639" y="1887794"/>
            <a:ext cx="10921949" cy="4244719"/>
          </a:xfrm>
        </p:spPr>
        <p:txBody>
          <a:bodyPr/>
          <a:lstStyle/>
          <a:p>
            <a:r>
              <a:rPr lang="en-US" sz="2600" dirty="0"/>
              <a:t>Mapping from one image domain X1 to another image domain X2. </a:t>
            </a:r>
          </a:p>
          <a:p>
            <a:r>
              <a:rPr lang="en-US" sz="2600" dirty="0"/>
              <a:t>For this purpose, Pix2Pix, </a:t>
            </a:r>
            <a:r>
              <a:rPr lang="en-US" sz="2600" dirty="0" err="1"/>
              <a:t>CycleGAN</a:t>
            </a:r>
            <a:r>
              <a:rPr lang="en-US" sz="2600" dirty="0"/>
              <a:t> as well as further GANs like the encoder-decoder GAN and the </a:t>
            </a:r>
            <a:r>
              <a:rPr lang="en-US" sz="2600" dirty="0" err="1"/>
              <a:t>adversarially</a:t>
            </a:r>
            <a:r>
              <a:rPr lang="en-US" sz="2600" dirty="0"/>
              <a:t> trained </a:t>
            </a:r>
            <a:r>
              <a:rPr lang="en-US" sz="2600" dirty="0" err="1"/>
              <a:t>siamese</a:t>
            </a:r>
            <a:r>
              <a:rPr lang="en-US" sz="2600" dirty="0"/>
              <a:t> networks can be applied. Training of I2I approaches can be categorized into two major classes, namely paired (Pix2Pix and </a:t>
            </a:r>
            <a:r>
              <a:rPr lang="en-US" sz="2600" dirty="0" err="1"/>
              <a:t>InfoGAN</a:t>
            </a:r>
            <a:r>
              <a:rPr lang="en-US" sz="2600" dirty="0"/>
              <a:t>) and unpaired (</a:t>
            </a:r>
            <a:r>
              <a:rPr lang="en-US" sz="2600" dirty="0" err="1"/>
              <a:t>cycleGAN</a:t>
            </a:r>
            <a:r>
              <a:rPr lang="en-US" sz="2600" dirty="0"/>
              <a:t>, encoder-decoder GAN, and the adversarial </a:t>
            </a:r>
            <a:r>
              <a:rPr lang="en-US" sz="2600" dirty="0" err="1"/>
              <a:t>siamese</a:t>
            </a:r>
            <a:r>
              <a:rPr lang="en-US" sz="2600" dirty="0"/>
              <a:t> network). While paired training requires corresponding samples from the two domains for training, unpaired training only needs two individual data sets from both domains. While paired approaches usually show better performance, unpaired methods enable additional areas of application since paired data is not always available.</a:t>
            </a:r>
          </a:p>
          <a:p>
            <a:endParaRPr lang="en-US" dirty="0"/>
          </a:p>
        </p:txBody>
      </p:sp>
    </p:spTree>
    <p:extLst>
      <p:ext uri="{BB962C8B-B14F-4D97-AF65-F5344CB8AC3E}">
        <p14:creationId xmlns:p14="http://schemas.microsoft.com/office/powerpoint/2010/main" val="3094367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BA661-288F-7F43-BE7D-771EA7CBD8C0}"/>
              </a:ext>
            </a:extLst>
          </p:cNvPr>
          <p:cNvSpPr>
            <a:spLocks noGrp="1"/>
          </p:cNvSpPr>
          <p:nvPr>
            <p:ph type="title"/>
          </p:nvPr>
        </p:nvSpPr>
        <p:spPr/>
        <p:txBody>
          <a:bodyPr/>
          <a:lstStyle/>
          <a:p>
            <a:r>
              <a:rPr lang="en-US" dirty="0"/>
              <a:t>Image-to-Image (I2I)</a:t>
            </a:r>
          </a:p>
        </p:txBody>
      </p:sp>
      <p:sp>
        <p:nvSpPr>
          <p:cNvPr id="3" name="Content Placeholder 2">
            <a:extLst>
              <a:ext uri="{FF2B5EF4-FFF2-40B4-BE49-F238E27FC236}">
                <a16:creationId xmlns:a16="http://schemas.microsoft.com/office/drawing/2014/main" id="{34A42ED9-DE8F-694D-BC38-B8D19E15BC4F}"/>
              </a:ext>
            </a:extLst>
          </p:cNvPr>
          <p:cNvSpPr>
            <a:spLocks noGrp="1"/>
          </p:cNvSpPr>
          <p:nvPr>
            <p:ph idx="1"/>
          </p:nvPr>
        </p:nvSpPr>
        <p:spPr>
          <a:xfrm>
            <a:off x="1076632" y="2017713"/>
            <a:ext cx="10862956" cy="4114800"/>
          </a:xfrm>
        </p:spPr>
        <p:txBody>
          <a:bodyPr/>
          <a:lstStyle/>
          <a:p>
            <a:r>
              <a:rPr lang="en-US" sz="2800" b="1" dirty="0"/>
              <a:t>Stain normalization</a:t>
            </a:r>
            <a:r>
              <a:rPr lang="en-US" sz="2800" dirty="0"/>
              <a:t>. This task reduces the color and intensity variations present in stained images from different laboratories  (mapping from an original image domain Xo to a normalized domain </a:t>
            </a:r>
            <a:r>
              <a:rPr lang="en-US" sz="2800" dirty="0" err="1"/>
              <a:t>Xn</a:t>
            </a:r>
            <a:r>
              <a:rPr lang="en-US" sz="2800" dirty="0"/>
              <a:t>. </a:t>
            </a:r>
            <a:r>
              <a:rPr lang="en-US" sz="2800" dirty="0" err="1"/>
              <a:t>Xn</a:t>
            </a:r>
            <a:r>
              <a:rPr lang="en-US" sz="2800" dirty="0"/>
              <a:t>). Apart from the stain, the mapping is proposed to keep all other image characteristics. It is shown in general, that </a:t>
            </a:r>
            <a:r>
              <a:rPr lang="en-US" sz="2800" dirty="0" err="1"/>
              <a:t>cycleGAN</a:t>
            </a:r>
            <a:r>
              <a:rPr lang="en-US" sz="2800" dirty="0"/>
              <a:t> is highly flexible and powerful and shows a general-purpose architecture that is capable of stain normalization.</a:t>
            </a:r>
          </a:p>
          <a:p>
            <a:endParaRPr lang="en-US" dirty="0"/>
          </a:p>
        </p:txBody>
      </p:sp>
    </p:spTree>
    <p:extLst>
      <p:ext uri="{BB962C8B-B14F-4D97-AF65-F5344CB8AC3E}">
        <p14:creationId xmlns:p14="http://schemas.microsoft.com/office/powerpoint/2010/main" val="1433395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C99EF-0574-784D-8A6E-5A43672ACB0D}"/>
              </a:ext>
            </a:extLst>
          </p:cNvPr>
          <p:cNvSpPr>
            <a:spLocks noGrp="1"/>
          </p:cNvSpPr>
          <p:nvPr>
            <p:ph type="title"/>
          </p:nvPr>
        </p:nvSpPr>
        <p:spPr/>
        <p:txBody>
          <a:bodyPr/>
          <a:lstStyle/>
          <a:p>
            <a:r>
              <a:rPr lang="en-US" dirty="0"/>
              <a:t>Image-to-Image (I2I)</a:t>
            </a:r>
          </a:p>
        </p:txBody>
      </p:sp>
      <p:sp>
        <p:nvSpPr>
          <p:cNvPr id="3" name="Content Placeholder 2">
            <a:extLst>
              <a:ext uri="{FF2B5EF4-FFF2-40B4-BE49-F238E27FC236}">
                <a16:creationId xmlns:a16="http://schemas.microsoft.com/office/drawing/2014/main" id="{D1F43FCA-5194-DC40-837D-219D2C1C5BEB}"/>
              </a:ext>
            </a:extLst>
          </p:cNvPr>
          <p:cNvSpPr>
            <a:spLocks noGrp="1"/>
          </p:cNvSpPr>
          <p:nvPr>
            <p:ph idx="1"/>
          </p:nvPr>
        </p:nvSpPr>
        <p:spPr>
          <a:xfrm>
            <a:off x="1032387" y="2017713"/>
            <a:ext cx="10907201" cy="4114800"/>
          </a:xfrm>
        </p:spPr>
        <p:txBody>
          <a:bodyPr/>
          <a:lstStyle/>
          <a:p>
            <a:r>
              <a:rPr lang="en-US" sz="2800" b="1" dirty="0"/>
              <a:t>Stain/domain adaptation</a:t>
            </a:r>
            <a:r>
              <a:rPr lang="en-US" sz="2800" dirty="0"/>
              <a:t>.  This task where not (only) the variability within one staining protocol (e.g. H&amp;E), but between different protocols, needs to be compensated. So, the domain shift is supposed to be larger than in the case of stain normalization. The domain adaptation is usually not performed on an image but a feature level. Stain adaptation can be interpreted as a special type of domain adaptation. </a:t>
            </a:r>
            <a:r>
              <a:rPr lang="en-US" sz="2800" dirty="0" err="1"/>
              <a:t>CycleGAN</a:t>
            </a:r>
            <a:r>
              <a:rPr lang="en-US" sz="2800" dirty="0"/>
              <a:t>, Pix2Pix were adapted to translate between different stains. Siamese GAN was introduced for domain adaptation.</a:t>
            </a:r>
          </a:p>
          <a:p>
            <a:endParaRPr lang="en-US" dirty="0"/>
          </a:p>
        </p:txBody>
      </p:sp>
    </p:spTree>
    <p:extLst>
      <p:ext uri="{BB962C8B-B14F-4D97-AF65-F5344CB8AC3E}">
        <p14:creationId xmlns:p14="http://schemas.microsoft.com/office/powerpoint/2010/main" val="2357958042"/>
      </p:ext>
    </p:extLst>
  </p:cSld>
  <p:clrMapOvr>
    <a:masterClrMapping/>
  </p:clrMapOvr>
</p:sld>
</file>

<file path=ppt/theme/theme1.xml><?xml version="1.0" encoding="utf-8"?>
<a:theme xmlns:a="http://schemas.openxmlformats.org/drawingml/2006/main" name="SJSU">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JSU" id="{34C09FFE-DC0C-480A-A427-B4B89B0123AF}" vid="{419C1FB3-4E9A-43A6-A56E-0110B03E38F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06DB5B6946BDB4B93A87DDD0C2300EC" ma:contentTypeVersion="0" ma:contentTypeDescription="Create a new document." ma:contentTypeScope="" ma:versionID="6fc2c2773dbf84713a3a72785af78f72">
  <xsd:schema xmlns:xsd="http://www.w3.org/2001/XMLSchema" xmlns:xs="http://www.w3.org/2001/XMLSchema" xmlns:p="http://schemas.microsoft.com/office/2006/metadata/properties" targetNamespace="http://schemas.microsoft.com/office/2006/metadata/properties" ma:root="true" ma:fieldsID="e3bca1c994ff735c8ae94810689c898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B5095-B286-407F-BC18-45E083EAD2A5}">
  <ds:schemaRefs>
    <ds:schemaRef ds:uri="http://purl.org/dc/elements/1.1/"/>
    <ds:schemaRef ds:uri="http://www.w3.org/XML/1998/namespace"/>
    <ds:schemaRef ds:uri="http://schemas.openxmlformats.org/package/2006/metadata/core-properties"/>
    <ds:schemaRef ds:uri="http://schemas.microsoft.com/office/infopath/2007/PartnerControls"/>
    <ds:schemaRef ds:uri="http://schemas.microsoft.com/office/2006/metadata/properties"/>
    <ds:schemaRef ds:uri="http://purl.org/dc/terms/"/>
    <ds:schemaRef ds:uri="http://schemas.microsoft.com/office/2006/documentManagement/types"/>
    <ds:schemaRef ds:uri="http://purl.org/dc/dcmitype/"/>
  </ds:schemaRefs>
</ds:datastoreItem>
</file>

<file path=customXml/itemProps2.xml><?xml version="1.0" encoding="utf-8"?>
<ds:datastoreItem xmlns:ds="http://schemas.openxmlformats.org/officeDocument/2006/customXml" ds:itemID="{5F3B3974-1808-42E6-9D9E-3EFA5E950281}">
  <ds:schemaRefs>
    <ds:schemaRef ds:uri="http://schemas.microsoft.com/sharepoint/v3/contenttype/forms"/>
  </ds:schemaRefs>
</ds:datastoreItem>
</file>

<file path=customXml/itemProps3.xml><?xml version="1.0" encoding="utf-8"?>
<ds:datastoreItem xmlns:ds="http://schemas.openxmlformats.org/officeDocument/2006/customXml" ds:itemID="{4659D95D-53E9-4D83-BED3-3EB7C2F33544}">
  <ds:schemaRefs>
    <ds:schemaRef ds:uri="http://purl.org/dc/elements/1.1/"/>
    <ds:schemaRef ds:uri="http://purl.org/dc/terms/"/>
    <ds:schemaRef ds:uri="http://schemas.microsoft.com/internal/obd"/>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SJSU</Template>
  <TotalTime>29</TotalTime>
  <Words>1462</Words>
  <Application>Microsoft Macintosh PowerPoint</Application>
  <PresentationFormat>Widescreen</PresentationFormat>
  <Paragraphs>41</Paragraphs>
  <Slides>15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Tahoma</vt:lpstr>
      <vt:lpstr>Times New Roman</vt:lpstr>
      <vt:lpstr>Wingdings</vt:lpstr>
      <vt:lpstr>SJSU</vt:lpstr>
      <vt:lpstr>      GANs in Digital Pathology </vt:lpstr>
      <vt:lpstr>Digital Pathology</vt:lpstr>
      <vt:lpstr>Deep Learning in Digital Pathology</vt:lpstr>
      <vt:lpstr>GAN</vt:lpstr>
      <vt:lpstr>GAN</vt:lpstr>
      <vt:lpstr>Digital pathology as a translation from one input domain to another</vt:lpstr>
      <vt:lpstr>Image-to-Image (I2I)</vt:lpstr>
      <vt:lpstr>Image-to-Image (I2I)</vt:lpstr>
      <vt:lpstr>Image-to-Image (I2I)</vt:lpstr>
      <vt:lpstr>Image-to-Image (I2I)</vt:lpstr>
      <vt:lpstr>Image-to-Image (I2I)</vt:lpstr>
      <vt:lpstr>Image-to-Image (I2I)</vt:lpstr>
      <vt:lpstr>Latent to-Image (Z2I)</vt:lpstr>
      <vt:lpstr>Image-to-Label (I2L)</vt:lpstr>
      <vt:lpstr>Conclusion</vt:lpstr>
    </vt:vector>
  </TitlesOfParts>
  <Company>SJSU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MSSE Project Overview</dc:title>
  <dc:subject>CMPE 295A/B</dc:subject>
  <dc:creator>Dan Harkey</dc:creator>
  <cp:lastModifiedBy>Gulnara Timokhina</cp:lastModifiedBy>
  <cp:revision>5</cp:revision>
  <cp:lastPrinted>1601-01-01T00:00:00Z</cp:lastPrinted>
  <dcterms:created xsi:type="dcterms:W3CDTF">2001-05-31T14:40:59Z</dcterms:created>
  <dcterms:modified xsi:type="dcterms:W3CDTF">2020-11-01T06:30:09Z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0x010100306DB5B6946BDB4B93A87DDD0C2300EC</vt:lpwstr>
  </property>
</Properties>
</file>