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x" initials="p" lastIdx="0" clrIdx="0">
    <p:extLst>
      <p:ext uri="{19B8F6BF-5375-455C-9EA6-DF929625EA0E}">
        <p15:presenceInfo xmlns:p15="http://schemas.microsoft.com/office/powerpoint/2012/main" userId="499a97e2a30af8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-numbers.com/" TargetMode="External"/><Relationship Id="rId2" Type="http://schemas.openxmlformats.org/officeDocument/2006/relationships/hyperlink" Target="https://www.imdb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C8C3-4C44-45A5-8C45-6D730C38E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Microsoft movie studio prospect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40997-E6C0-47B4-BCB6-C08F6FA92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Presented by:</a:t>
            </a:r>
          </a:p>
          <a:p>
            <a:pPr algn="r"/>
            <a:r>
              <a:rPr lang="en-US" dirty="0"/>
              <a:t>Gloria </a:t>
            </a:r>
            <a:r>
              <a:rPr lang="en-US" dirty="0" err="1"/>
              <a:t>Tisnanga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972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D084-F0EC-4836-B675-F19D75BA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analysis of runtime and production </a:t>
            </a:r>
            <a:r>
              <a:rPr lang="en-US" dirty="0" err="1"/>
              <a:t>budget:weak</a:t>
            </a:r>
            <a:r>
              <a:rPr lang="en-US" dirty="0"/>
              <a:t> positive correlation between runtime and production budget.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7137AD-5A78-4500-BF4C-540EB89DB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0" y="2262981"/>
            <a:ext cx="6035040" cy="39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9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ABF3-E6DA-44AC-94A3-FD101CBC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Reccomendations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AA6EB-7247-482F-8F78-A19E69D37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1.Microsoftstudios can choose to produce either Drama or </a:t>
            </a:r>
            <a:r>
              <a:rPr lang="en-US" dirty="0" err="1"/>
              <a:t>Action,Adventure,Sci</a:t>
            </a:r>
            <a:r>
              <a:rPr lang="en-US" dirty="0"/>
              <a:t>-Fi.</a:t>
            </a:r>
          </a:p>
          <a:p>
            <a:r>
              <a:rPr lang="en-US" dirty="0"/>
              <a:t>2.Microsoft should leverage on its already existing presence and budget to procure good show writers. A well-written script with strong execution can lead to success even with a lower budget. Invest in script development and focus on high-concept stories with broad appeal.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6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3341-5F57-4EDF-B5B4-F0B53B3E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512210"/>
          </a:xfrm>
        </p:spPr>
        <p:txBody>
          <a:bodyPr>
            <a:normAutofit/>
          </a:bodyPr>
          <a:lstStyle/>
          <a:p>
            <a:r>
              <a:rPr lang="en-US" sz="2400" dirty="0"/>
              <a:t>Microsoft business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9F095F-DDCC-4604-BD00-BF6DB53F3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4605" y="3279755"/>
            <a:ext cx="1149531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wants to enter the original video content market by creating a new movie studio.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they lack experience in movie production.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task is to analyze current box office trends to identify the most successful types of films.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your findings, you will provide actionable insights to guide Microsoft's movie production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1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2217-9A2D-4713-BA8D-A2A98868B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b="1" dirty="0"/>
            </a:br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86154-B47F-49CD-BCDB-A6F9A39C8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: Analyzing Box Office Trends for Microsoft's New Movie Studio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9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D771A5-C22F-4E5F-A139-7CCE015C55D2}"/>
              </a:ext>
            </a:extLst>
          </p:cNvPr>
          <p:cNvSpPr/>
          <p:nvPr/>
        </p:nvSpPr>
        <p:spPr>
          <a:xfrm>
            <a:off x="3048000" y="2413338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/>
              <a:t>Objective: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Analyze current box office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Identify top-performing film types in terms of audience reception and financial success.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Guide decision-making for film production at Microsoft's new movie studio.</a:t>
            </a:r>
          </a:p>
        </p:txBody>
      </p:sp>
    </p:spTree>
    <p:extLst>
      <p:ext uri="{BB962C8B-B14F-4D97-AF65-F5344CB8AC3E}">
        <p14:creationId xmlns:p14="http://schemas.microsoft.com/office/powerpoint/2010/main" val="104972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4C5552-A198-4D52-BDB8-6629255BD50D}"/>
              </a:ext>
            </a:extLst>
          </p:cNvPr>
          <p:cNvSpPr/>
          <p:nvPr/>
        </p:nvSpPr>
        <p:spPr>
          <a:xfrm>
            <a:off x="3048000" y="241333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Data was derived from:</a:t>
            </a:r>
          </a:p>
          <a:p>
            <a:r>
              <a:rPr lang="en-US" b="1" dirty="0">
                <a:hlinkClick r:id="rId2"/>
              </a:rPr>
              <a:t>https://www.imdb.com/</a:t>
            </a:r>
            <a:r>
              <a:rPr lang="en-US" b="1" dirty="0"/>
              <a:t> for analyzing run time and genres </a:t>
            </a:r>
          </a:p>
          <a:p>
            <a:endParaRPr lang="en-US" b="1" dirty="0"/>
          </a:p>
          <a:p>
            <a:r>
              <a:rPr lang="en-US" b="1" dirty="0">
                <a:hlinkClick r:id="rId3"/>
              </a:rPr>
              <a:t>https://www.the-numbers.com/</a:t>
            </a:r>
            <a:r>
              <a:rPr lang="en-US" b="1" dirty="0"/>
              <a:t> for analyzing budgets and </a:t>
            </a:r>
            <a:r>
              <a:rPr lang="en-US" b="1" dirty="0" err="1"/>
              <a:t>profitablity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515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7D9E-57FF-41C6-9FF9-1C00E8E5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686B-626B-4B6F-BEBA-765B9E4B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Questions to answer are:</a:t>
            </a:r>
          </a:p>
          <a:p>
            <a:r>
              <a:rPr lang="en-US" dirty="0"/>
              <a:t>What are the profit and loss margins?</a:t>
            </a:r>
          </a:p>
          <a:p>
            <a:r>
              <a:rPr lang="en-US" dirty="0"/>
              <a:t>Which is the best rated genre; most profitable genre, genre with highest ratings?</a:t>
            </a:r>
          </a:p>
          <a:p>
            <a:r>
              <a:rPr lang="en-US" dirty="0"/>
              <a:t>What is the correlation production budget and profitability?</a:t>
            </a:r>
          </a:p>
          <a:p>
            <a:r>
              <a:rPr lang="en-US" dirty="0"/>
              <a:t>What is the correlation between runtime and production budget?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5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7AA4-8F95-48FD-AD26-B8A83E1A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Profitabilty</a:t>
            </a:r>
            <a:r>
              <a:rPr lang="en-US" dirty="0"/>
              <a:t>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131353-0FF0-40D7-AEA9-C69417A19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920" y="2249488"/>
            <a:ext cx="7487920" cy="40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4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E4AE-D902-475F-A769-B2213DE8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PROFITABLE GENRE: ACTION, </a:t>
            </a:r>
            <a:r>
              <a:rPr lang="en-US" dirty="0" err="1"/>
              <a:t>ADVENTURE,sci</a:t>
            </a:r>
            <a:r>
              <a:rPr lang="en-US" dirty="0"/>
              <a:t>-fi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547619-0526-4511-95A5-CAE0A408A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681" y="2214880"/>
            <a:ext cx="6640830" cy="41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9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6019-1374-475A-8666-309C8D89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BUDGET and ESTIMATED PROFIT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A10ADB-3628-4DE5-8776-A6FCE23C4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720" y="2249488"/>
            <a:ext cx="6654799" cy="39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55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104</TotalTime>
  <Words>300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Microsoft movie studio prospect</vt:lpstr>
      <vt:lpstr>Microsoft business problem</vt:lpstr>
      <vt:lpstr> Project Overview</vt:lpstr>
      <vt:lpstr>PowerPoint Presentation</vt:lpstr>
      <vt:lpstr>PowerPoint Presentation</vt:lpstr>
      <vt:lpstr>Lead questions</vt:lpstr>
      <vt:lpstr>Profitabilty distribution</vt:lpstr>
      <vt:lpstr>MOST PROFITABLE GENRE: ACTION, ADVENTURE,sci-fi</vt:lpstr>
      <vt:lpstr>PRODUCTION BUDGET and ESTIMATED PROFIT ANALYSIS</vt:lpstr>
      <vt:lpstr>Correlation analysis of runtime and production budget:weak positive correlation between runtime and production budget. </vt:lpstr>
      <vt:lpstr>Reccomendations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 prospect</dc:title>
  <dc:creator>pcx</dc:creator>
  <cp:lastModifiedBy>pcx</cp:lastModifiedBy>
  <cp:revision>8</cp:revision>
  <dcterms:created xsi:type="dcterms:W3CDTF">2024-06-02T20:07:08Z</dcterms:created>
  <dcterms:modified xsi:type="dcterms:W3CDTF">2024-06-02T21:51:24Z</dcterms:modified>
</cp:coreProperties>
</file>