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6" r:id="rId2"/>
    <p:sldId id="310" r:id="rId3"/>
    <p:sldId id="261" r:id="rId4"/>
    <p:sldId id="312" r:id="rId5"/>
    <p:sldId id="316" r:id="rId6"/>
    <p:sldId id="313" r:id="rId7"/>
    <p:sldId id="287" r:id="rId8"/>
    <p:sldId id="317" r:id="rId9"/>
    <p:sldId id="331" r:id="rId10"/>
    <p:sldId id="332" r:id="rId11"/>
    <p:sldId id="329" r:id="rId12"/>
    <p:sldId id="330" r:id="rId13"/>
  </p:sldIdLst>
  <p:sldSz cx="12192000" cy="6858000"/>
  <p:notesSz cx="4279900" cy="548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whan Mohanty" initials="AM" lastIdx="2" clrIdx="0">
    <p:extLst>
      <p:ext uri="{19B8F6BF-5375-455C-9EA6-DF929625EA0E}">
        <p15:presenceInfo xmlns:p15="http://schemas.microsoft.com/office/powerpoint/2012/main" userId="S::awhan.mohanty@ad.infosys.com::4a4a044d-6144-4b98-8123-308c4989c5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6A6A6"/>
    <a:srgbClr val="D96B77"/>
    <a:srgbClr val="F07F09"/>
    <a:srgbClr val="3B6431"/>
    <a:srgbClr val="00D0DD"/>
    <a:srgbClr val="8EE3C7"/>
    <a:srgbClr val="A088B7"/>
    <a:srgbClr val="E3DED1"/>
    <a:srgbClr val="F2C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F8164-9AA1-4911-B3DD-8BDDB6A7C378}" v="9" dt="2024-04-05T09:17:20.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3447" autoAdjust="0"/>
  </p:normalViewPr>
  <p:slideViewPr>
    <p:cSldViewPr snapToGrid="0" showGuides="1">
      <p:cViewPr varScale="1">
        <p:scale>
          <a:sx n="95" d="100"/>
          <a:sy n="95" d="100"/>
        </p:scale>
        <p:origin x="533" y="53"/>
      </p:cViewPr>
      <p:guideLst/>
    </p:cSldViewPr>
  </p:slideViewPr>
  <p:notesTextViewPr>
    <p:cViewPr>
      <p:scale>
        <a:sx n="125" d="100"/>
        <a:sy n="125" d="100"/>
      </p:scale>
      <p:origin x="0" y="0"/>
    </p:cViewPr>
  </p:notesTextViewPr>
  <p:notesViewPr>
    <p:cSldViewPr snapToGrid="0"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tika Gupta" userId="320bdf30-92c8-4046-9e2a-0047f5be6d63" providerId="ADAL" clId="{553F8164-9AA1-4911-B3DD-8BDDB6A7C378}"/>
    <pc:docChg chg="undo custSel addSld delSld modSld">
      <pc:chgData name="Vartika Gupta" userId="320bdf30-92c8-4046-9e2a-0047f5be6d63" providerId="ADAL" clId="{553F8164-9AA1-4911-B3DD-8BDDB6A7C378}" dt="2024-04-05T09:20:42.757" v="264" actId="1076"/>
      <pc:docMkLst>
        <pc:docMk/>
      </pc:docMkLst>
      <pc:sldChg chg="modSp mod">
        <pc:chgData name="Vartika Gupta" userId="320bdf30-92c8-4046-9e2a-0047f5be6d63" providerId="ADAL" clId="{553F8164-9AA1-4911-B3DD-8BDDB6A7C378}" dt="2024-04-05T09:18:30.938" v="234" actId="20577"/>
        <pc:sldMkLst>
          <pc:docMk/>
          <pc:sldMk cId="1548337411" sldId="261"/>
        </pc:sldMkLst>
        <pc:spChg chg="mod">
          <ac:chgData name="Vartika Gupta" userId="320bdf30-92c8-4046-9e2a-0047f5be6d63" providerId="ADAL" clId="{553F8164-9AA1-4911-B3DD-8BDDB6A7C378}" dt="2024-04-05T09:18:30.938" v="234" actId="20577"/>
          <ac:spMkLst>
            <pc:docMk/>
            <pc:sldMk cId="1548337411" sldId="261"/>
            <ac:spMk id="4" creationId="{79290235-E22D-4175-A91C-C97B3BFAA483}"/>
          </ac:spMkLst>
        </pc:spChg>
      </pc:sldChg>
      <pc:sldChg chg="del">
        <pc:chgData name="Vartika Gupta" userId="320bdf30-92c8-4046-9e2a-0047f5be6d63" providerId="ADAL" clId="{553F8164-9AA1-4911-B3DD-8BDDB6A7C378}" dt="2024-04-05T09:08:01.944" v="46" actId="47"/>
        <pc:sldMkLst>
          <pc:docMk/>
          <pc:sldMk cId="596332336" sldId="296"/>
        </pc:sldMkLst>
      </pc:sldChg>
      <pc:sldChg chg="del">
        <pc:chgData name="Vartika Gupta" userId="320bdf30-92c8-4046-9e2a-0047f5be6d63" providerId="ADAL" clId="{553F8164-9AA1-4911-B3DD-8BDDB6A7C378}" dt="2024-04-05T09:13:13.846" v="99" actId="47"/>
        <pc:sldMkLst>
          <pc:docMk/>
          <pc:sldMk cId="1214296922" sldId="311"/>
        </pc:sldMkLst>
      </pc:sldChg>
      <pc:sldChg chg="modSp mod">
        <pc:chgData name="Vartika Gupta" userId="320bdf30-92c8-4046-9e2a-0047f5be6d63" providerId="ADAL" clId="{553F8164-9AA1-4911-B3DD-8BDDB6A7C378}" dt="2024-04-05T09:19:59.055" v="240" actId="1076"/>
        <pc:sldMkLst>
          <pc:docMk/>
          <pc:sldMk cId="312566408" sldId="312"/>
        </pc:sldMkLst>
        <pc:spChg chg="mod">
          <ac:chgData name="Vartika Gupta" userId="320bdf30-92c8-4046-9e2a-0047f5be6d63" providerId="ADAL" clId="{553F8164-9AA1-4911-B3DD-8BDDB6A7C378}" dt="2024-04-05T09:19:52.988" v="239" actId="1076"/>
          <ac:spMkLst>
            <pc:docMk/>
            <pc:sldMk cId="312566408" sldId="312"/>
            <ac:spMk id="4" creationId="{79290235-E22D-4175-A91C-C97B3BFAA483}"/>
          </ac:spMkLst>
        </pc:spChg>
        <pc:spChg chg="mod">
          <ac:chgData name="Vartika Gupta" userId="320bdf30-92c8-4046-9e2a-0047f5be6d63" providerId="ADAL" clId="{553F8164-9AA1-4911-B3DD-8BDDB6A7C378}" dt="2024-04-05T09:19:59.055" v="240" actId="1076"/>
          <ac:spMkLst>
            <pc:docMk/>
            <pc:sldMk cId="312566408" sldId="312"/>
            <ac:spMk id="10" creationId="{BDBF183E-9CBA-403C-9B92-0770C771898B}"/>
          </ac:spMkLst>
        </pc:spChg>
      </pc:sldChg>
      <pc:sldChg chg="modSp mod">
        <pc:chgData name="Vartika Gupta" userId="320bdf30-92c8-4046-9e2a-0047f5be6d63" providerId="ADAL" clId="{553F8164-9AA1-4911-B3DD-8BDDB6A7C378}" dt="2024-04-05T09:20:42.757" v="264" actId="1076"/>
        <pc:sldMkLst>
          <pc:docMk/>
          <pc:sldMk cId="2181871824" sldId="313"/>
        </pc:sldMkLst>
        <pc:spChg chg="mod">
          <ac:chgData name="Vartika Gupta" userId="320bdf30-92c8-4046-9e2a-0047f5be6d63" providerId="ADAL" clId="{553F8164-9AA1-4911-B3DD-8BDDB6A7C378}" dt="2024-04-05T09:20:38.213" v="263" actId="6549"/>
          <ac:spMkLst>
            <pc:docMk/>
            <pc:sldMk cId="2181871824" sldId="313"/>
            <ac:spMk id="4" creationId="{79290235-E22D-4175-A91C-C97B3BFAA483}"/>
          </ac:spMkLst>
        </pc:spChg>
        <pc:spChg chg="mod">
          <ac:chgData name="Vartika Gupta" userId="320bdf30-92c8-4046-9e2a-0047f5be6d63" providerId="ADAL" clId="{553F8164-9AA1-4911-B3DD-8BDDB6A7C378}" dt="2024-04-05T09:20:42.757" v="264" actId="1076"/>
          <ac:spMkLst>
            <pc:docMk/>
            <pc:sldMk cId="2181871824" sldId="313"/>
            <ac:spMk id="12" creationId="{61EDFDA9-48DC-4F5A-866D-131E9FC6EE89}"/>
          </ac:spMkLst>
        </pc:spChg>
      </pc:sldChg>
      <pc:sldChg chg="addSp delSp modSp mod">
        <pc:chgData name="Vartika Gupta" userId="320bdf30-92c8-4046-9e2a-0047f5be6d63" providerId="ADAL" clId="{553F8164-9AA1-4911-B3DD-8BDDB6A7C378}" dt="2024-04-05T09:02:49.180" v="4" actId="962"/>
        <pc:sldMkLst>
          <pc:docMk/>
          <pc:sldMk cId="918018420" sldId="316"/>
        </pc:sldMkLst>
        <pc:picChg chg="add mod">
          <ac:chgData name="Vartika Gupta" userId="320bdf30-92c8-4046-9e2a-0047f5be6d63" providerId="ADAL" clId="{553F8164-9AA1-4911-B3DD-8BDDB6A7C378}" dt="2024-04-05T09:02:49.180" v="4" actId="962"/>
          <ac:picMkLst>
            <pc:docMk/>
            <pc:sldMk cId="918018420" sldId="316"/>
            <ac:picMk id="4" creationId="{FE58419F-2192-94F2-8273-4D2EBC140AAD}"/>
          </ac:picMkLst>
        </pc:picChg>
        <pc:picChg chg="del">
          <ac:chgData name="Vartika Gupta" userId="320bdf30-92c8-4046-9e2a-0047f5be6d63" providerId="ADAL" clId="{553F8164-9AA1-4911-B3DD-8BDDB6A7C378}" dt="2024-04-05T09:02:36.101" v="0" actId="478"/>
          <ac:picMkLst>
            <pc:docMk/>
            <pc:sldMk cId="918018420" sldId="316"/>
            <ac:picMk id="8" creationId="{1907B866-9D6B-B4D2-C3DF-7491A643082E}"/>
          </ac:picMkLst>
        </pc:picChg>
      </pc:sldChg>
      <pc:sldChg chg="delSp modSp mod">
        <pc:chgData name="Vartika Gupta" userId="320bdf30-92c8-4046-9e2a-0047f5be6d63" providerId="ADAL" clId="{553F8164-9AA1-4911-B3DD-8BDDB6A7C378}" dt="2024-04-05T09:10:56.715" v="83" actId="20577"/>
        <pc:sldMkLst>
          <pc:docMk/>
          <pc:sldMk cId="1338429438" sldId="317"/>
        </pc:sldMkLst>
        <pc:spChg chg="mod">
          <ac:chgData name="Vartika Gupta" userId="320bdf30-92c8-4046-9e2a-0047f5be6d63" providerId="ADAL" clId="{553F8164-9AA1-4911-B3DD-8BDDB6A7C378}" dt="2024-04-05T09:06:41.670" v="36" actId="20577"/>
          <ac:spMkLst>
            <pc:docMk/>
            <pc:sldMk cId="1338429438" sldId="317"/>
            <ac:spMk id="2" creationId="{9FCF7303-6DB3-4E2E-B599-33A8DC70C40E}"/>
          </ac:spMkLst>
        </pc:spChg>
        <pc:spChg chg="mod">
          <ac:chgData name="Vartika Gupta" userId="320bdf30-92c8-4046-9e2a-0047f5be6d63" providerId="ADAL" clId="{553F8164-9AA1-4911-B3DD-8BDDB6A7C378}" dt="2024-04-05T09:09:07.155" v="64" actId="255"/>
          <ac:spMkLst>
            <pc:docMk/>
            <pc:sldMk cId="1338429438" sldId="317"/>
            <ac:spMk id="5" creationId="{6D381706-9E90-4623-A6EA-17A563DF49D4}"/>
          </ac:spMkLst>
        </pc:spChg>
        <pc:spChg chg="del">
          <ac:chgData name="Vartika Gupta" userId="320bdf30-92c8-4046-9e2a-0047f5be6d63" providerId="ADAL" clId="{553F8164-9AA1-4911-B3DD-8BDDB6A7C378}" dt="2024-04-05T09:07:42.577" v="41" actId="478"/>
          <ac:spMkLst>
            <pc:docMk/>
            <pc:sldMk cId="1338429438" sldId="317"/>
            <ac:spMk id="16" creationId="{4D910C93-3646-4E12-9384-4C682A8A7A4A}"/>
          </ac:spMkLst>
        </pc:spChg>
        <pc:spChg chg="del">
          <ac:chgData name="Vartika Gupta" userId="320bdf30-92c8-4046-9e2a-0047f5be6d63" providerId="ADAL" clId="{553F8164-9AA1-4911-B3DD-8BDDB6A7C378}" dt="2024-04-05T09:07:54.260" v="44" actId="478"/>
          <ac:spMkLst>
            <pc:docMk/>
            <pc:sldMk cId="1338429438" sldId="317"/>
            <ac:spMk id="18" creationId="{29E62B49-4A5E-4D3A-8607-B302C28EFA7F}"/>
          </ac:spMkLst>
        </pc:spChg>
        <pc:spChg chg="del mod">
          <ac:chgData name="Vartika Gupta" userId="320bdf30-92c8-4046-9e2a-0047f5be6d63" providerId="ADAL" clId="{553F8164-9AA1-4911-B3DD-8BDDB6A7C378}" dt="2024-04-05T09:07:52.598" v="43" actId="478"/>
          <ac:spMkLst>
            <pc:docMk/>
            <pc:sldMk cId="1338429438" sldId="317"/>
            <ac:spMk id="24" creationId="{B817D89C-3FA4-43D0-B1B9-6880F56456FF}"/>
          </ac:spMkLst>
        </pc:spChg>
        <pc:spChg chg="del">
          <ac:chgData name="Vartika Gupta" userId="320bdf30-92c8-4046-9e2a-0047f5be6d63" providerId="ADAL" clId="{553F8164-9AA1-4911-B3DD-8BDDB6A7C378}" dt="2024-04-05T09:07:57.705" v="45" actId="478"/>
          <ac:spMkLst>
            <pc:docMk/>
            <pc:sldMk cId="1338429438" sldId="317"/>
            <ac:spMk id="27" creationId="{F96608D2-06C1-444E-B822-9DA9B386445B}"/>
          </ac:spMkLst>
        </pc:spChg>
        <pc:spChg chg="mod">
          <ac:chgData name="Vartika Gupta" userId="320bdf30-92c8-4046-9e2a-0047f5be6d63" providerId="ADAL" clId="{553F8164-9AA1-4911-B3DD-8BDDB6A7C378}" dt="2024-04-05T09:10:56.715" v="83" actId="20577"/>
          <ac:spMkLst>
            <pc:docMk/>
            <pc:sldMk cId="1338429438" sldId="317"/>
            <ac:spMk id="28" creationId="{D72D3941-EAA4-4C75-BA81-EA849EFAFDCF}"/>
          </ac:spMkLst>
        </pc:spChg>
        <pc:grpChg chg="del">
          <ac:chgData name="Vartika Gupta" userId="320bdf30-92c8-4046-9e2a-0047f5be6d63" providerId="ADAL" clId="{553F8164-9AA1-4911-B3DD-8BDDB6A7C378}" dt="2024-04-05T09:06:51.868" v="38" actId="478"/>
          <ac:grpSpMkLst>
            <pc:docMk/>
            <pc:sldMk cId="1338429438" sldId="317"/>
            <ac:grpSpMk id="30" creationId="{CDD09AC8-9206-4139-AF80-63C1CC72FF33}"/>
          </ac:grpSpMkLst>
        </pc:grpChg>
        <pc:picChg chg="del">
          <ac:chgData name="Vartika Gupta" userId="320bdf30-92c8-4046-9e2a-0047f5be6d63" providerId="ADAL" clId="{553F8164-9AA1-4911-B3DD-8BDDB6A7C378}" dt="2024-04-05T09:07:35.373" v="40" actId="478"/>
          <ac:picMkLst>
            <pc:docMk/>
            <pc:sldMk cId="1338429438" sldId="317"/>
            <ac:picMk id="22" creationId="{B85FFB8F-F355-4E72-B315-842565532D8A}"/>
          </ac:picMkLst>
        </pc:picChg>
        <pc:picChg chg="del">
          <ac:chgData name="Vartika Gupta" userId="320bdf30-92c8-4046-9e2a-0047f5be6d63" providerId="ADAL" clId="{553F8164-9AA1-4911-B3DD-8BDDB6A7C378}" dt="2024-04-05T09:07:01.350" v="39" actId="478"/>
          <ac:picMkLst>
            <pc:docMk/>
            <pc:sldMk cId="1338429438" sldId="317"/>
            <ac:picMk id="29" creationId="{412EC9DB-A757-456E-8D82-65236AC676A7}"/>
          </ac:picMkLst>
        </pc:picChg>
      </pc:sldChg>
      <pc:sldChg chg="del">
        <pc:chgData name="Vartika Gupta" userId="320bdf30-92c8-4046-9e2a-0047f5be6d63" providerId="ADAL" clId="{553F8164-9AA1-4911-B3DD-8BDDB6A7C378}" dt="2024-04-05T09:08:02.817" v="47" actId="47"/>
        <pc:sldMkLst>
          <pc:docMk/>
          <pc:sldMk cId="2578716289" sldId="318"/>
        </pc:sldMkLst>
      </pc:sldChg>
      <pc:sldChg chg="del">
        <pc:chgData name="Vartika Gupta" userId="320bdf30-92c8-4046-9e2a-0047f5be6d63" providerId="ADAL" clId="{553F8164-9AA1-4911-B3DD-8BDDB6A7C378}" dt="2024-04-05T09:12:41.656" v="95" actId="47"/>
        <pc:sldMkLst>
          <pc:docMk/>
          <pc:sldMk cId="3680175377" sldId="319"/>
        </pc:sldMkLst>
      </pc:sldChg>
      <pc:sldChg chg="del">
        <pc:chgData name="Vartika Gupta" userId="320bdf30-92c8-4046-9e2a-0047f5be6d63" providerId="ADAL" clId="{553F8164-9AA1-4911-B3DD-8BDDB6A7C378}" dt="2024-04-05T09:12:44.250" v="96" actId="47"/>
        <pc:sldMkLst>
          <pc:docMk/>
          <pc:sldMk cId="3583632626" sldId="320"/>
        </pc:sldMkLst>
      </pc:sldChg>
      <pc:sldChg chg="del">
        <pc:chgData name="Vartika Gupta" userId="320bdf30-92c8-4046-9e2a-0047f5be6d63" providerId="ADAL" clId="{553F8164-9AA1-4911-B3DD-8BDDB6A7C378}" dt="2024-04-05T09:08:03.747" v="48" actId="47"/>
        <pc:sldMkLst>
          <pc:docMk/>
          <pc:sldMk cId="2216364116" sldId="327"/>
        </pc:sldMkLst>
      </pc:sldChg>
      <pc:sldChg chg="del">
        <pc:chgData name="Vartika Gupta" userId="320bdf30-92c8-4046-9e2a-0047f5be6d63" providerId="ADAL" clId="{553F8164-9AA1-4911-B3DD-8BDDB6A7C378}" dt="2024-04-05T09:08:04.482" v="49" actId="47"/>
        <pc:sldMkLst>
          <pc:docMk/>
          <pc:sldMk cId="2736106368" sldId="328"/>
        </pc:sldMkLst>
      </pc:sldChg>
      <pc:sldChg chg="modSp add mod">
        <pc:chgData name="Vartika Gupta" userId="320bdf30-92c8-4046-9e2a-0047f5be6d63" providerId="ADAL" clId="{553F8164-9AA1-4911-B3DD-8BDDB6A7C378}" dt="2024-04-05T09:11:31.093" v="88" actId="20577"/>
        <pc:sldMkLst>
          <pc:docMk/>
          <pc:sldMk cId="2468601861" sldId="331"/>
        </pc:sldMkLst>
        <pc:spChg chg="mod">
          <ac:chgData name="Vartika Gupta" userId="320bdf30-92c8-4046-9e2a-0047f5be6d63" providerId="ADAL" clId="{553F8164-9AA1-4911-B3DD-8BDDB6A7C378}" dt="2024-04-05T09:10:18.936" v="77" actId="20577"/>
          <ac:spMkLst>
            <pc:docMk/>
            <pc:sldMk cId="2468601861" sldId="331"/>
            <ac:spMk id="2" creationId="{5BEE03D2-7173-65A2-877D-0538AC0A3233}"/>
          </ac:spMkLst>
        </pc:spChg>
        <pc:spChg chg="mod">
          <ac:chgData name="Vartika Gupta" userId="320bdf30-92c8-4046-9e2a-0047f5be6d63" providerId="ADAL" clId="{553F8164-9AA1-4911-B3DD-8BDDB6A7C378}" dt="2024-04-05T09:10:40.397" v="81" actId="313"/>
          <ac:spMkLst>
            <pc:docMk/>
            <pc:sldMk cId="2468601861" sldId="331"/>
            <ac:spMk id="5" creationId="{E9BF21C3-471B-1E98-6023-F4889E14288B}"/>
          </ac:spMkLst>
        </pc:spChg>
        <pc:spChg chg="mod">
          <ac:chgData name="Vartika Gupta" userId="320bdf30-92c8-4046-9e2a-0047f5be6d63" providerId="ADAL" clId="{553F8164-9AA1-4911-B3DD-8BDDB6A7C378}" dt="2024-04-05T09:11:31.093" v="88" actId="20577"/>
          <ac:spMkLst>
            <pc:docMk/>
            <pc:sldMk cId="2468601861" sldId="331"/>
            <ac:spMk id="28" creationId="{730ABAE6-3B8C-1673-71E4-5524285E7303}"/>
          </ac:spMkLst>
        </pc:spChg>
      </pc:sldChg>
      <pc:sldChg chg="modSp add mod">
        <pc:chgData name="Vartika Gupta" userId="320bdf30-92c8-4046-9e2a-0047f5be6d63" providerId="ADAL" clId="{553F8164-9AA1-4911-B3DD-8BDDB6A7C378}" dt="2024-04-05T09:12:12.770" v="94" actId="20577"/>
        <pc:sldMkLst>
          <pc:docMk/>
          <pc:sldMk cId="1511233031" sldId="332"/>
        </pc:sldMkLst>
        <pc:spChg chg="mod">
          <ac:chgData name="Vartika Gupta" userId="320bdf30-92c8-4046-9e2a-0047f5be6d63" providerId="ADAL" clId="{553F8164-9AA1-4911-B3DD-8BDDB6A7C378}" dt="2024-04-05T09:10:23.318" v="79" actId="20577"/>
          <ac:spMkLst>
            <pc:docMk/>
            <pc:sldMk cId="1511233031" sldId="332"/>
            <ac:spMk id="2" creationId="{F70333FA-7560-715E-4D41-799C7A416428}"/>
          </ac:spMkLst>
        </pc:spChg>
        <pc:spChg chg="mod">
          <ac:chgData name="Vartika Gupta" userId="320bdf30-92c8-4046-9e2a-0047f5be6d63" providerId="ADAL" clId="{553F8164-9AA1-4911-B3DD-8BDDB6A7C378}" dt="2024-04-05T09:11:43.622" v="89"/>
          <ac:spMkLst>
            <pc:docMk/>
            <pc:sldMk cId="1511233031" sldId="332"/>
            <ac:spMk id="5" creationId="{91AFE853-B1BE-1CA5-1AA3-A47FC0637E34}"/>
          </ac:spMkLst>
        </pc:spChg>
        <pc:spChg chg="mod">
          <ac:chgData name="Vartika Gupta" userId="320bdf30-92c8-4046-9e2a-0047f5be6d63" providerId="ADAL" clId="{553F8164-9AA1-4911-B3DD-8BDDB6A7C378}" dt="2024-04-05T09:12:12.770" v="94" actId="20577"/>
          <ac:spMkLst>
            <pc:docMk/>
            <pc:sldMk cId="1511233031" sldId="332"/>
            <ac:spMk id="28" creationId="{D2CDA525-7DAF-B5AB-A29E-96E4F1513357}"/>
          </ac:spMkLst>
        </pc:spChg>
      </pc:sldChg>
      <pc:sldChg chg="new del">
        <pc:chgData name="Vartika Gupta" userId="320bdf30-92c8-4046-9e2a-0047f5be6d63" providerId="ADAL" clId="{553F8164-9AA1-4911-B3DD-8BDDB6A7C378}" dt="2024-04-05T09:16:20.860" v="192" actId="680"/>
        <pc:sldMkLst>
          <pc:docMk/>
          <pc:sldMk cId="1412093324" sldId="333"/>
        </pc:sldMkLst>
      </pc:sldChg>
      <pc:sldChg chg="delSp add del setBg delDesignElem">
        <pc:chgData name="Vartika Gupta" userId="320bdf30-92c8-4046-9e2a-0047f5be6d63" providerId="ADAL" clId="{553F8164-9AA1-4911-B3DD-8BDDB6A7C378}" dt="2024-04-05T09:17:30.472" v="195" actId="47"/>
        <pc:sldMkLst>
          <pc:docMk/>
          <pc:sldMk cId="1900241572" sldId="333"/>
        </pc:sldMkLst>
        <pc:spChg chg="del">
          <ac:chgData name="Vartika Gupta" userId="320bdf30-92c8-4046-9e2a-0047f5be6d63" providerId="ADAL" clId="{553F8164-9AA1-4911-B3DD-8BDDB6A7C378}" dt="2024-04-05T09:17:20.699" v="194"/>
          <ac:spMkLst>
            <pc:docMk/>
            <pc:sldMk cId="1900241572" sldId="333"/>
            <ac:spMk id="19" creationId="{B32DC26D-8B9B-4CC1-B3CC-D3EA0FB162CD}"/>
          </ac:spMkLst>
        </pc:spChg>
        <pc:cxnChg chg="del">
          <ac:chgData name="Vartika Gupta" userId="320bdf30-92c8-4046-9e2a-0047f5be6d63" providerId="ADAL" clId="{553F8164-9AA1-4911-B3DD-8BDDB6A7C378}" dt="2024-04-05T09:17:20.699" v="194"/>
          <ac:cxnSpMkLst>
            <pc:docMk/>
            <pc:sldMk cId="1900241572" sldId="333"/>
            <ac:cxnSpMk id="17" creationId="{F58DB4FF-B599-4BB6-81E0-2DB16E4AB461}"/>
          </ac:cxnSpMkLst>
        </pc:cxnChg>
        <pc:cxnChg chg="del">
          <ac:chgData name="Vartika Gupta" userId="320bdf30-92c8-4046-9e2a-0047f5be6d63" providerId="ADAL" clId="{553F8164-9AA1-4911-B3DD-8BDDB6A7C378}" dt="2024-04-05T09:17:20.699" v="194"/>
          <ac:cxnSpMkLst>
            <pc:docMk/>
            <pc:sldMk cId="1900241572" sldId="333"/>
            <ac:cxnSpMk id="21" creationId="{FBB7ADC3-53A0-44F2-914A-78CADAF33411}"/>
          </ac:cxnSpMkLst>
        </pc:cxnChg>
      </pc:sldChg>
      <pc:sldChg chg="addSp delSp add del setBg delDesignElem">
        <pc:chgData name="Vartika Gupta" userId="320bdf30-92c8-4046-9e2a-0047f5be6d63" providerId="ADAL" clId="{553F8164-9AA1-4911-B3DD-8BDDB6A7C378}" dt="2024-04-05T09:16:10.857" v="187"/>
        <pc:sldMkLst>
          <pc:docMk/>
          <pc:sldMk cId="3782740947" sldId="333"/>
        </pc:sldMkLst>
        <pc:spChg chg="add del">
          <ac:chgData name="Vartika Gupta" userId="320bdf30-92c8-4046-9e2a-0047f5be6d63" providerId="ADAL" clId="{553F8164-9AA1-4911-B3DD-8BDDB6A7C378}" dt="2024-04-05T09:16:10.857" v="187"/>
          <ac:spMkLst>
            <pc:docMk/>
            <pc:sldMk cId="3782740947" sldId="333"/>
            <ac:spMk id="19" creationId="{726FB675-34B2-122B-4996-AAD76666678D}"/>
          </ac:spMkLst>
        </pc:spChg>
        <pc:cxnChg chg="add del">
          <ac:chgData name="Vartika Gupta" userId="320bdf30-92c8-4046-9e2a-0047f5be6d63" providerId="ADAL" clId="{553F8164-9AA1-4911-B3DD-8BDDB6A7C378}" dt="2024-04-05T09:16:10.857" v="187"/>
          <ac:cxnSpMkLst>
            <pc:docMk/>
            <pc:sldMk cId="3782740947" sldId="333"/>
            <ac:cxnSpMk id="17" creationId="{1EE96B0D-2919-2E15-58E5-6E09F8B9734E}"/>
          </ac:cxnSpMkLst>
        </pc:cxnChg>
        <pc:cxnChg chg="add del">
          <ac:chgData name="Vartika Gupta" userId="320bdf30-92c8-4046-9e2a-0047f5be6d63" providerId="ADAL" clId="{553F8164-9AA1-4911-B3DD-8BDDB6A7C378}" dt="2024-04-05T09:16:10.857" v="187"/>
          <ac:cxnSpMkLst>
            <pc:docMk/>
            <pc:sldMk cId="3782740947" sldId="333"/>
            <ac:cxnSpMk id="21" creationId="{966AEB8A-F2DC-30FC-3832-B3B4CC14B7C1}"/>
          </ac:cxnSpMkLst>
        </pc:cxnChg>
      </pc:sldChg>
      <pc:sldChg chg="addSp delSp add del setBg delDesignElem">
        <pc:chgData name="Vartika Gupta" userId="320bdf30-92c8-4046-9e2a-0047f5be6d63" providerId="ADAL" clId="{553F8164-9AA1-4911-B3DD-8BDDB6A7C378}" dt="2024-04-05T09:16:20.350" v="191"/>
        <pc:sldMkLst>
          <pc:docMk/>
          <pc:sldMk cId="922184118" sldId="334"/>
        </pc:sldMkLst>
        <pc:spChg chg="add del">
          <ac:chgData name="Vartika Gupta" userId="320bdf30-92c8-4046-9e2a-0047f5be6d63" providerId="ADAL" clId="{553F8164-9AA1-4911-B3DD-8BDDB6A7C378}" dt="2024-04-05T09:16:20.350" v="191"/>
          <ac:spMkLst>
            <pc:docMk/>
            <pc:sldMk cId="922184118" sldId="334"/>
            <ac:spMk id="19" creationId="{2CB88CA1-AB65-37EF-83D0-8F7B8853C6FE}"/>
          </ac:spMkLst>
        </pc:spChg>
        <pc:cxnChg chg="add del">
          <ac:chgData name="Vartika Gupta" userId="320bdf30-92c8-4046-9e2a-0047f5be6d63" providerId="ADAL" clId="{553F8164-9AA1-4911-B3DD-8BDDB6A7C378}" dt="2024-04-05T09:16:20.350" v="191"/>
          <ac:cxnSpMkLst>
            <pc:docMk/>
            <pc:sldMk cId="922184118" sldId="334"/>
            <ac:cxnSpMk id="17" creationId="{9A8743EF-72B2-CBE2-51A4-40E9D1CE9711}"/>
          </ac:cxnSpMkLst>
        </pc:cxnChg>
        <pc:cxnChg chg="add del">
          <ac:chgData name="Vartika Gupta" userId="320bdf30-92c8-4046-9e2a-0047f5be6d63" providerId="ADAL" clId="{553F8164-9AA1-4911-B3DD-8BDDB6A7C378}" dt="2024-04-05T09:16:20.350" v="191"/>
          <ac:cxnSpMkLst>
            <pc:docMk/>
            <pc:sldMk cId="922184118" sldId="334"/>
            <ac:cxnSpMk id="21" creationId="{A5B063FD-AEAE-F623-E5D8-61C3400E41CD}"/>
          </ac:cxnSpMkLst>
        </pc:cxnChg>
      </pc:sldChg>
    </pc:docChg>
  </pc:docChgLst>
  <pc:docChgLst>
    <pc:chgData name="Gaurav Tiwari" userId="2248fd74-0d69-4310-9e9d-c134a3227662" providerId="ADAL" clId="{3CFA08C2-9B57-4BF9-A150-0D88D15810B2}"/>
    <pc:docChg chg="custSel modSld">
      <pc:chgData name="Gaurav Tiwari" userId="2248fd74-0d69-4310-9e9d-c134a3227662" providerId="ADAL" clId="{3CFA08C2-9B57-4BF9-A150-0D88D15810B2}" dt="2024-04-06T08:55:21.657" v="62" actId="20577"/>
      <pc:docMkLst>
        <pc:docMk/>
      </pc:docMkLst>
      <pc:sldChg chg="delSp modSp mod">
        <pc:chgData name="Gaurav Tiwari" userId="2248fd74-0d69-4310-9e9d-c134a3227662" providerId="ADAL" clId="{3CFA08C2-9B57-4BF9-A150-0D88D15810B2}" dt="2024-04-06T08:55:21.657" v="62" actId="20577"/>
        <pc:sldMkLst>
          <pc:docMk/>
          <pc:sldMk cId="3741804012" sldId="287"/>
        </pc:sldMkLst>
        <pc:spChg chg="del">
          <ac:chgData name="Gaurav Tiwari" userId="2248fd74-0d69-4310-9e9d-c134a3227662" providerId="ADAL" clId="{3CFA08C2-9B57-4BF9-A150-0D88D15810B2}" dt="2024-04-06T08:54:51.992" v="36" actId="478"/>
          <ac:spMkLst>
            <pc:docMk/>
            <pc:sldMk cId="3741804012" sldId="287"/>
            <ac:spMk id="37" creationId="{BCEA1EE4-ED15-4B57-9006-769309A2FBA0}"/>
          </ac:spMkLst>
        </pc:spChg>
        <pc:spChg chg="mod">
          <ac:chgData name="Gaurav Tiwari" userId="2248fd74-0d69-4310-9e9d-c134a3227662" providerId="ADAL" clId="{3CFA08C2-9B57-4BF9-A150-0D88D15810B2}" dt="2024-04-06T08:55:13.224" v="47" actId="20577"/>
          <ac:spMkLst>
            <pc:docMk/>
            <pc:sldMk cId="3741804012" sldId="287"/>
            <ac:spMk id="71" creationId="{62CFB7C4-0AA8-4C03-A167-552AB944E980}"/>
          </ac:spMkLst>
        </pc:spChg>
        <pc:spChg chg="mod">
          <ac:chgData name="Gaurav Tiwari" userId="2248fd74-0d69-4310-9e9d-c134a3227662" providerId="ADAL" clId="{3CFA08C2-9B57-4BF9-A150-0D88D15810B2}" dt="2024-04-06T08:55:21.657" v="62" actId="20577"/>
          <ac:spMkLst>
            <pc:docMk/>
            <pc:sldMk cId="3741804012" sldId="287"/>
            <ac:spMk id="72" creationId="{45E9DC70-A31B-401D-8B32-AA8C0E0FB45F}"/>
          </ac:spMkLst>
        </pc:spChg>
        <pc:spChg chg="del mod">
          <ac:chgData name="Gaurav Tiwari" userId="2248fd74-0d69-4310-9e9d-c134a3227662" providerId="ADAL" clId="{3CFA08C2-9B57-4BF9-A150-0D88D15810B2}" dt="2024-04-06T08:53:25.494" v="1" actId="21"/>
          <ac:spMkLst>
            <pc:docMk/>
            <pc:sldMk cId="3741804012" sldId="287"/>
            <ac:spMk id="82" creationId="{4BD807EF-53BA-4DA7-AFE3-6653804B9BF6}"/>
          </ac:spMkLst>
        </pc:spChg>
        <pc:spChg chg="mod">
          <ac:chgData name="Gaurav Tiwari" userId="2248fd74-0d69-4310-9e9d-c134a3227662" providerId="ADAL" clId="{3CFA08C2-9B57-4BF9-A150-0D88D15810B2}" dt="2024-04-06T08:53:59.641" v="4" actId="1076"/>
          <ac:spMkLst>
            <pc:docMk/>
            <pc:sldMk cId="3741804012" sldId="287"/>
            <ac:spMk id="85" creationId="{9CF3A05C-9B82-436A-823C-660E544173EB}"/>
          </ac:spMkLst>
        </pc:spChg>
        <pc:cxnChg chg="del mod">
          <ac:chgData name="Gaurav Tiwari" userId="2248fd74-0d69-4310-9e9d-c134a3227662" providerId="ADAL" clId="{3CFA08C2-9B57-4BF9-A150-0D88D15810B2}" dt="2024-04-06T08:54:55.256" v="37" actId="478"/>
          <ac:cxnSpMkLst>
            <pc:docMk/>
            <pc:sldMk cId="3741804012" sldId="287"/>
            <ac:cxnSpMk id="7" creationId="{39F171A8-E029-41D7-88B5-EB4A097BD616}"/>
          </ac:cxnSpMkLst>
        </pc:cxnChg>
        <pc:cxnChg chg="mod">
          <ac:chgData name="Gaurav Tiwari" userId="2248fd74-0d69-4310-9e9d-c134a3227662" providerId="ADAL" clId="{3CFA08C2-9B57-4BF9-A150-0D88D15810B2}" dt="2024-04-06T08:53:25.494" v="1" actId="21"/>
          <ac:cxnSpMkLst>
            <pc:docMk/>
            <pc:sldMk cId="3741804012" sldId="287"/>
            <ac:cxnSpMk id="103" creationId="{2219929E-49AE-4CA8-A4F8-AD8900264763}"/>
          </ac:cxnSpMkLst>
        </pc:cxnChg>
        <pc:cxnChg chg="mod">
          <ac:chgData name="Gaurav Tiwari" userId="2248fd74-0d69-4310-9e9d-c134a3227662" providerId="ADAL" clId="{3CFA08C2-9B57-4BF9-A150-0D88D15810B2}" dt="2024-04-06T08:53:59.641" v="4" actId="1076"/>
          <ac:cxnSpMkLst>
            <pc:docMk/>
            <pc:sldMk cId="3741804012" sldId="287"/>
            <ac:cxnSpMk id="136" creationId="{3C8F4058-0D11-40A2-BDA9-CECF90C7002A}"/>
          </ac:cxnSpMkLst>
        </pc:cxnChg>
        <pc:cxnChg chg="del mod">
          <ac:chgData name="Gaurav Tiwari" userId="2248fd74-0d69-4310-9e9d-c134a3227662" providerId="ADAL" clId="{3CFA08C2-9B57-4BF9-A150-0D88D15810B2}" dt="2024-04-06T08:53:36.416" v="3" actId="478"/>
          <ac:cxnSpMkLst>
            <pc:docMk/>
            <pc:sldMk cId="3741804012" sldId="287"/>
            <ac:cxnSpMk id="140" creationId="{6A8F1825-0896-4E52-8AF1-B327CB43A5E5}"/>
          </ac:cxnSpMkLst>
        </pc:cxnChg>
        <pc:cxnChg chg="mod">
          <ac:chgData name="Gaurav Tiwari" userId="2248fd74-0d69-4310-9e9d-c134a3227662" providerId="ADAL" clId="{3CFA08C2-9B57-4BF9-A150-0D88D15810B2}" dt="2024-04-06T08:53:59.641" v="4" actId="1076"/>
          <ac:cxnSpMkLst>
            <pc:docMk/>
            <pc:sldMk cId="3741804012" sldId="287"/>
            <ac:cxnSpMk id="146" creationId="{EBB8C2B8-246E-4301-8BC0-6FEF6B8366C5}"/>
          </ac:cxnSpMkLst>
        </pc:cxnChg>
        <pc:cxnChg chg="mod">
          <ac:chgData name="Gaurav Tiwari" userId="2248fd74-0d69-4310-9e9d-c134a3227662" providerId="ADAL" clId="{3CFA08C2-9B57-4BF9-A150-0D88D15810B2}" dt="2024-04-06T08:53:59.641" v="4" actId="1076"/>
          <ac:cxnSpMkLst>
            <pc:docMk/>
            <pc:sldMk cId="3741804012" sldId="287"/>
            <ac:cxnSpMk id="156" creationId="{9F5306FB-5E1D-42E4-AD6D-C3009CF5A437}"/>
          </ac:cxnSpMkLst>
        </pc:cxnChg>
        <pc:cxnChg chg="del mod">
          <ac:chgData name="Gaurav Tiwari" userId="2248fd74-0d69-4310-9e9d-c134a3227662" providerId="ADAL" clId="{3CFA08C2-9B57-4BF9-A150-0D88D15810B2}" dt="2024-04-06T08:53:30.968" v="2" actId="478"/>
          <ac:cxnSpMkLst>
            <pc:docMk/>
            <pc:sldMk cId="3741804012" sldId="287"/>
            <ac:cxnSpMk id="169" creationId="{0D2D755E-4C36-47F4-A553-431A18ECBB0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F1068E-7A54-49D1-A3ED-0682842698B4}"/>
              </a:ext>
            </a:extLst>
          </p:cNvPr>
          <p:cNvSpPr>
            <a:spLocks noGrp="1"/>
          </p:cNvSpPr>
          <p:nvPr>
            <p:ph type="hdr" sz="quarter"/>
          </p:nvPr>
        </p:nvSpPr>
        <p:spPr>
          <a:xfrm>
            <a:off x="0" y="0"/>
            <a:ext cx="1854623" cy="275273"/>
          </a:xfrm>
          <a:prstGeom prst="rect">
            <a:avLst/>
          </a:prstGeom>
        </p:spPr>
        <p:txBody>
          <a:bodyPr vert="horz" lIns="54459" tIns="27230" rIns="54459" bIns="27230" rtlCol="0"/>
          <a:lstStyle>
            <a:lvl1pPr algn="l">
              <a:defRPr sz="700"/>
            </a:lvl1pPr>
          </a:lstStyle>
          <a:p>
            <a:endParaRPr lang="en-GB" dirty="0"/>
          </a:p>
        </p:txBody>
      </p:sp>
      <p:sp>
        <p:nvSpPr>
          <p:cNvPr id="3" name="Date Placeholder 2">
            <a:extLst>
              <a:ext uri="{FF2B5EF4-FFF2-40B4-BE49-F238E27FC236}">
                <a16:creationId xmlns:a16="http://schemas.microsoft.com/office/drawing/2014/main" id="{18F3DD48-7E2E-4002-AD2D-3273D4F18FCE}"/>
              </a:ext>
            </a:extLst>
          </p:cNvPr>
          <p:cNvSpPr>
            <a:spLocks noGrp="1"/>
          </p:cNvSpPr>
          <p:nvPr>
            <p:ph type="dt" sz="quarter" idx="1"/>
          </p:nvPr>
        </p:nvSpPr>
        <p:spPr>
          <a:xfrm>
            <a:off x="2424287" y="0"/>
            <a:ext cx="1854623" cy="275273"/>
          </a:xfrm>
          <a:prstGeom prst="rect">
            <a:avLst/>
          </a:prstGeom>
        </p:spPr>
        <p:txBody>
          <a:bodyPr vert="horz" lIns="54459" tIns="27230" rIns="54459" bIns="27230" rtlCol="0"/>
          <a:lstStyle>
            <a:lvl1pPr algn="r">
              <a:defRPr sz="700"/>
            </a:lvl1pPr>
          </a:lstStyle>
          <a:p>
            <a:fld id="{2D2B8442-3A10-476C-839F-F00D5C14CF04}" type="datetimeFigureOut">
              <a:rPr lang="en-GB" smtClean="0"/>
              <a:t>06/04/2024</a:t>
            </a:fld>
            <a:endParaRPr lang="en-GB" dirty="0"/>
          </a:p>
        </p:txBody>
      </p:sp>
      <p:sp>
        <p:nvSpPr>
          <p:cNvPr id="4" name="Footer Placeholder 3">
            <a:extLst>
              <a:ext uri="{FF2B5EF4-FFF2-40B4-BE49-F238E27FC236}">
                <a16:creationId xmlns:a16="http://schemas.microsoft.com/office/drawing/2014/main" id="{332BDFA6-4B6E-4476-8913-6229214CB448}"/>
              </a:ext>
            </a:extLst>
          </p:cNvPr>
          <p:cNvSpPr>
            <a:spLocks noGrp="1"/>
          </p:cNvSpPr>
          <p:nvPr>
            <p:ph type="ftr" sz="quarter" idx="2"/>
          </p:nvPr>
        </p:nvSpPr>
        <p:spPr>
          <a:xfrm>
            <a:off x="0" y="5211128"/>
            <a:ext cx="1854623" cy="275272"/>
          </a:xfrm>
          <a:prstGeom prst="rect">
            <a:avLst/>
          </a:prstGeom>
        </p:spPr>
        <p:txBody>
          <a:bodyPr vert="horz" lIns="54459" tIns="27230" rIns="54459" bIns="27230" rtlCol="0" anchor="b"/>
          <a:lstStyle>
            <a:lvl1pPr algn="l">
              <a:defRPr sz="700"/>
            </a:lvl1pPr>
          </a:lstStyle>
          <a:p>
            <a:endParaRPr lang="en-GB" dirty="0"/>
          </a:p>
        </p:txBody>
      </p:sp>
      <p:sp>
        <p:nvSpPr>
          <p:cNvPr id="5" name="Slide Number Placeholder 4">
            <a:extLst>
              <a:ext uri="{FF2B5EF4-FFF2-40B4-BE49-F238E27FC236}">
                <a16:creationId xmlns:a16="http://schemas.microsoft.com/office/drawing/2014/main" id="{752BCC5F-881D-409D-8FBD-1851C353311F}"/>
              </a:ext>
            </a:extLst>
          </p:cNvPr>
          <p:cNvSpPr>
            <a:spLocks noGrp="1"/>
          </p:cNvSpPr>
          <p:nvPr>
            <p:ph type="sldNum" sz="quarter" idx="3"/>
          </p:nvPr>
        </p:nvSpPr>
        <p:spPr>
          <a:xfrm>
            <a:off x="2424287" y="5211128"/>
            <a:ext cx="1854623" cy="275272"/>
          </a:xfrm>
          <a:prstGeom prst="rect">
            <a:avLst/>
          </a:prstGeom>
        </p:spPr>
        <p:txBody>
          <a:bodyPr vert="horz" lIns="54459" tIns="27230" rIns="54459" bIns="27230" rtlCol="0" anchor="b"/>
          <a:lstStyle>
            <a:lvl1pPr algn="r">
              <a:defRPr sz="700"/>
            </a:lvl1pPr>
          </a:lstStyle>
          <a:p>
            <a:fld id="{FBDBC691-D5CA-4251-A081-9FA472BCA6D6}" type="slidenum">
              <a:rPr lang="en-GB" smtClean="0"/>
              <a:t>‹#›</a:t>
            </a:fld>
            <a:endParaRPr lang="en-GB" dirty="0"/>
          </a:p>
        </p:txBody>
      </p:sp>
    </p:spTree>
    <p:extLst>
      <p:ext uri="{BB962C8B-B14F-4D97-AF65-F5344CB8AC3E}">
        <p14:creationId xmlns:p14="http://schemas.microsoft.com/office/powerpoint/2010/main" val="82644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54623" cy="275273"/>
          </a:xfrm>
          <a:prstGeom prst="rect">
            <a:avLst/>
          </a:prstGeom>
        </p:spPr>
        <p:txBody>
          <a:bodyPr vert="horz" lIns="54459" tIns="27230" rIns="54459" bIns="27230" rtlCol="0"/>
          <a:lstStyle>
            <a:lvl1pPr algn="l">
              <a:defRPr sz="700"/>
            </a:lvl1pPr>
          </a:lstStyle>
          <a:p>
            <a:endParaRPr lang="en-GB" dirty="0"/>
          </a:p>
        </p:txBody>
      </p:sp>
      <p:sp>
        <p:nvSpPr>
          <p:cNvPr id="3" name="Date Placeholder 2"/>
          <p:cNvSpPr>
            <a:spLocks noGrp="1"/>
          </p:cNvSpPr>
          <p:nvPr>
            <p:ph type="dt" idx="1"/>
          </p:nvPr>
        </p:nvSpPr>
        <p:spPr>
          <a:xfrm>
            <a:off x="2424287" y="0"/>
            <a:ext cx="1854623" cy="275273"/>
          </a:xfrm>
          <a:prstGeom prst="rect">
            <a:avLst/>
          </a:prstGeom>
        </p:spPr>
        <p:txBody>
          <a:bodyPr vert="horz" lIns="54459" tIns="27230" rIns="54459" bIns="27230" rtlCol="0"/>
          <a:lstStyle>
            <a:lvl1pPr algn="r">
              <a:defRPr sz="700"/>
            </a:lvl1pPr>
          </a:lstStyle>
          <a:p>
            <a:fld id="{08F12246-A4C4-460E-9B86-CFBD6F96FE02}" type="datetimeFigureOut">
              <a:rPr lang="en-GB" smtClean="0"/>
              <a:t>06/04/2024</a:t>
            </a:fld>
            <a:endParaRPr lang="en-GB" dirty="0"/>
          </a:p>
        </p:txBody>
      </p:sp>
      <p:sp>
        <p:nvSpPr>
          <p:cNvPr id="4" name="Slide Image Placeholder 3"/>
          <p:cNvSpPr>
            <a:spLocks noGrp="1" noRot="1" noChangeAspect="1"/>
          </p:cNvSpPr>
          <p:nvPr>
            <p:ph type="sldImg" idx="2"/>
          </p:nvPr>
        </p:nvSpPr>
        <p:spPr>
          <a:xfrm>
            <a:off x="493713" y="685800"/>
            <a:ext cx="3292475" cy="1852613"/>
          </a:xfrm>
          <a:prstGeom prst="rect">
            <a:avLst/>
          </a:prstGeom>
          <a:noFill/>
          <a:ln w="12700">
            <a:solidFill>
              <a:prstClr val="black"/>
            </a:solidFill>
          </a:ln>
        </p:spPr>
        <p:txBody>
          <a:bodyPr vert="horz" lIns="54459" tIns="27230" rIns="54459" bIns="27230" rtlCol="0" anchor="ctr"/>
          <a:lstStyle/>
          <a:p>
            <a:endParaRPr lang="en-GB" dirty="0"/>
          </a:p>
        </p:txBody>
      </p:sp>
      <p:sp>
        <p:nvSpPr>
          <p:cNvPr id="5" name="Notes Placeholder 4"/>
          <p:cNvSpPr>
            <a:spLocks noGrp="1"/>
          </p:cNvSpPr>
          <p:nvPr>
            <p:ph type="body" sz="quarter" idx="3"/>
          </p:nvPr>
        </p:nvSpPr>
        <p:spPr>
          <a:xfrm>
            <a:off x="427990" y="2640331"/>
            <a:ext cx="3423920" cy="2160270"/>
          </a:xfrm>
          <a:prstGeom prst="rect">
            <a:avLst/>
          </a:prstGeom>
        </p:spPr>
        <p:txBody>
          <a:bodyPr vert="horz" lIns="54459" tIns="27230" rIns="54459" bIns="2723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5211128"/>
            <a:ext cx="1854623" cy="275272"/>
          </a:xfrm>
          <a:prstGeom prst="rect">
            <a:avLst/>
          </a:prstGeom>
        </p:spPr>
        <p:txBody>
          <a:bodyPr vert="horz" lIns="54459" tIns="27230" rIns="54459" bIns="27230" rtlCol="0" anchor="b"/>
          <a:lstStyle>
            <a:lvl1pPr algn="l">
              <a:defRPr sz="700"/>
            </a:lvl1pPr>
          </a:lstStyle>
          <a:p>
            <a:endParaRPr lang="en-GB" dirty="0"/>
          </a:p>
        </p:txBody>
      </p:sp>
      <p:sp>
        <p:nvSpPr>
          <p:cNvPr id="7" name="Slide Number Placeholder 6"/>
          <p:cNvSpPr>
            <a:spLocks noGrp="1"/>
          </p:cNvSpPr>
          <p:nvPr>
            <p:ph type="sldNum" sz="quarter" idx="5"/>
          </p:nvPr>
        </p:nvSpPr>
        <p:spPr>
          <a:xfrm>
            <a:off x="2424287" y="5211128"/>
            <a:ext cx="1854623" cy="275272"/>
          </a:xfrm>
          <a:prstGeom prst="rect">
            <a:avLst/>
          </a:prstGeom>
        </p:spPr>
        <p:txBody>
          <a:bodyPr vert="horz" lIns="54459" tIns="27230" rIns="54459" bIns="27230" rtlCol="0" anchor="b"/>
          <a:lstStyle>
            <a:lvl1pPr algn="r">
              <a:defRPr sz="700"/>
            </a:lvl1pPr>
          </a:lstStyle>
          <a:p>
            <a:fld id="{1A5052CD-B9D0-407E-99FE-C8AEBEEAD16A}" type="slidenum">
              <a:rPr lang="en-GB" smtClean="0"/>
              <a:t>‹#›</a:t>
            </a:fld>
            <a:endParaRPr lang="en-GB" dirty="0"/>
          </a:p>
        </p:txBody>
      </p:sp>
    </p:spTree>
    <p:extLst>
      <p:ext uri="{BB962C8B-B14F-4D97-AF65-F5344CB8AC3E}">
        <p14:creationId xmlns:p14="http://schemas.microsoft.com/office/powerpoint/2010/main" val="10046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ts val="1400"/>
            </a:pPr>
            <a:r>
              <a:rPr lang="en-US" dirty="0"/>
              <a:t>Speaker Notes: </a:t>
            </a:r>
            <a:endParaRPr lang="en-US" sz="700" dirty="0">
              <a:solidFill>
                <a:srgbClr val="000000"/>
              </a:solidFill>
              <a:latin typeface="Arial"/>
              <a:ea typeface="Arial"/>
              <a:cs typeface="Arial"/>
              <a:sym typeface="Arial"/>
            </a:endParaRPr>
          </a:p>
          <a:p>
            <a:pPr>
              <a:buSzPts val="1400"/>
            </a:pPr>
            <a:r>
              <a:rPr lang="en-US" sz="700" dirty="0">
                <a:latin typeface="Arial"/>
                <a:ea typeface="Arial"/>
                <a:cs typeface="Arial"/>
                <a:sym typeface="Arial"/>
              </a:rPr>
              <a:t>As consumers continue to evolve, becoming more sophisticated and complex, so too are companies focusing on understanding what customers need and want. While clear answers are yet to surface, it’s apparent that there are business principles that are vital to the survival of consumer-based companies in the near future:</a:t>
            </a:r>
            <a:endParaRPr lang="en-US" dirty="0"/>
          </a:p>
          <a:p>
            <a:pPr marL="170184" indent="-170184">
              <a:buClr>
                <a:srgbClr val="000000"/>
              </a:buClr>
              <a:buSzPts val="1800"/>
              <a:buFont typeface="Arial"/>
              <a:buChar char="-"/>
            </a:pPr>
            <a:r>
              <a:rPr lang="en-US" sz="700" b="1" dirty="0">
                <a:solidFill>
                  <a:srgbClr val="000000"/>
                </a:solidFill>
                <a:latin typeface="Arial"/>
                <a:ea typeface="Arial"/>
                <a:cs typeface="Arial"/>
                <a:sym typeface="Arial"/>
              </a:rPr>
              <a:t>The rise of the ‘destination store’ </a:t>
            </a:r>
            <a:endParaRPr lang="en-US" sz="700" dirty="0">
              <a:latin typeface="Arial"/>
              <a:ea typeface="Arial"/>
              <a:cs typeface="Arial"/>
              <a:sym typeface="Arial"/>
            </a:endParaRPr>
          </a:p>
          <a:p>
            <a:pPr marL="170184" indent="-170184">
              <a:buClr>
                <a:schemeClr val="dk1"/>
              </a:buClr>
              <a:buSzPts val="1800"/>
              <a:buFont typeface="Arial"/>
              <a:buChar char="-"/>
            </a:pPr>
            <a:r>
              <a:rPr lang="en-US" sz="700" dirty="0">
                <a:latin typeface="Arial"/>
                <a:ea typeface="Arial"/>
                <a:cs typeface="Arial"/>
                <a:sym typeface="Arial"/>
              </a:rPr>
              <a:t>Consumers demand a seamless, personalized experience that meets their needs. That means no matter the channel, consumers want to be able to browse and buy what they want, how they want, and when they want.</a:t>
            </a:r>
            <a:endParaRPr lang="en-US" dirty="0"/>
          </a:p>
          <a:p>
            <a:pPr marL="170184" indent="-170184">
              <a:buClr>
                <a:schemeClr val="dk1"/>
              </a:buClr>
              <a:buSzPts val="1800"/>
              <a:buFont typeface="Arial"/>
              <a:buChar char="-"/>
            </a:pPr>
            <a:r>
              <a:rPr lang="en-US" sz="700" dirty="0">
                <a:latin typeface="Arial"/>
                <a:ea typeface="Arial"/>
                <a:cs typeface="Arial"/>
                <a:sym typeface="Arial"/>
              </a:rPr>
              <a:t>Consistent and personalized service includes flexible, efficient returns—across channels</a:t>
            </a:r>
            <a:endParaRPr lang="en-US" dirty="0"/>
          </a:p>
          <a:p>
            <a:pPr>
              <a:buSzPts val="1400"/>
            </a:pPr>
            <a:r>
              <a:rPr lang="en-US" sz="700" dirty="0">
                <a:latin typeface="Arial"/>
                <a:ea typeface="Arial"/>
                <a:cs typeface="Arial"/>
                <a:sym typeface="Arial"/>
              </a:rPr>
              <a:t>-      Convenience, flexibility and speed will be key as companies strive to provide consumers with a myriad of pickup and delivery options </a:t>
            </a:r>
            <a:endParaRPr lang="en-US" dirty="0"/>
          </a:p>
        </p:txBody>
      </p:sp>
      <p:sp>
        <p:nvSpPr>
          <p:cNvPr id="4" name="Slide Number Placeholder 3"/>
          <p:cNvSpPr>
            <a:spLocks noGrp="1"/>
          </p:cNvSpPr>
          <p:nvPr>
            <p:ph type="sldNum" sz="quarter" idx="5"/>
          </p:nvPr>
        </p:nvSpPr>
        <p:spPr/>
        <p:txBody>
          <a:bodyPr/>
          <a:lstStyle/>
          <a:p>
            <a:fld id="{1A5052CD-B9D0-407E-99FE-C8AEBEEAD16A}" type="slidenum">
              <a:rPr lang="en-GB" smtClean="0"/>
              <a:t>5</a:t>
            </a:fld>
            <a:endParaRPr lang="en-GB"/>
          </a:p>
        </p:txBody>
      </p:sp>
    </p:spTree>
    <p:extLst>
      <p:ext uri="{BB962C8B-B14F-4D97-AF65-F5344CB8AC3E}">
        <p14:creationId xmlns:p14="http://schemas.microsoft.com/office/powerpoint/2010/main" val="246934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5052CD-B9D0-407E-99FE-C8AEBEEAD16A}" type="slidenum">
              <a:rPr lang="en-GB" smtClean="0"/>
              <a:t>7</a:t>
            </a:fld>
            <a:endParaRPr lang="en-GB"/>
          </a:p>
        </p:txBody>
      </p:sp>
    </p:spTree>
    <p:extLst>
      <p:ext uri="{BB962C8B-B14F-4D97-AF65-F5344CB8AC3E}">
        <p14:creationId xmlns:p14="http://schemas.microsoft.com/office/powerpoint/2010/main" val="1443232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0DA89C-E50B-4CE2-8BD2-6752770FA2D6}" type="datetimeFigureOut">
              <a:rPr lang="en-GB" smtClean="0"/>
              <a:t>06/04/2024</a:t>
            </a:fld>
            <a:endParaRPr lang="en-GB"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536BCA-49E9-44EF-8397-537051E214A8}" type="slidenum">
              <a:rPr lang="en-GB" smtClean="0"/>
              <a:t>‹#›</a:t>
            </a:fld>
            <a:endParaRPr lang="en-GB"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24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11075"/>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p:nvPr>
        </p:nvSpPr>
        <p:spPr>
          <a:xfrm>
            <a:off x="1024128" y="1717964"/>
            <a:ext cx="9720073" cy="4492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DA89C-E50B-4CE2-8BD2-6752770FA2D6}" type="datetimeFigureOut">
              <a:rPr lang="en-GB" smtClean="0"/>
              <a:t>06/04/2024</a:t>
            </a:fld>
            <a:endParaRPr lang="en-GB" dirty="0"/>
          </a:p>
        </p:txBody>
      </p:sp>
      <p:sp>
        <p:nvSpPr>
          <p:cNvPr id="5" name="Footer Placeholder 4"/>
          <p:cNvSpPr>
            <a:spLocks noGrp="1"/>
          </p:cNvSpPr>
          <p:nvPr>
            <p:ph type="ftr" sz="quarter" idx="11"/>
          </p:nvPr>
        </p:nvSpPr>
        <p:spPr/>
        <p:txBody>
          <a:bodyPr/>
          <a:lstStyle/>
          <a:p>
            <a:r>
              <a:rPr lang="en-US" dirty="0"/>
              <a:t>Group 5 – iim l EXECUTIVE PROGRAM IN Digital TRANSFORMATION </a:t>
            </a:r>
          </a:p>
        </p:txBody>
      </p:sp>
      <p:sp>
        <p:nvSpPr>
          <p:cNvPr id="6" name="Slide Number Placeholder 5"/>
          <p:cNvSpPr>
            <a:spLocks noGrp="1"/>
          </p:cNvSpPr>
          <p:nvPr>
            <p:ph type="sldNum" sz="quarter" idx="12"/>
          </p:nvPr>
        </p:nvSpPr>
        <p:spPr/>
        <p:txBody>
          <a:bodyPr/>
          <a:lstStyle/>
          <a:p>
            <a:fld id="{86536BCA-49E9-44EF-8397-537051E214A8}" type="slidenum">
              <a:rPr lang="en-GB" smtClean="0"/>
              <a:t>‹#›</a:t>
            </a:fld>
            <a:endParaRPr lang="en-GB" dirty="0"/>
          </a:p>
        </p:txBody>
      </p:sp>
    </p:spTree>
    <p:extLst>
      <p:ext uri="{BB962C8B-B14F-4D97-AF65-F5344CB8AC3E}">
        <p14:creationId xmlns:p14="http://schemas.microsoft.com/office/powerpoint/2010/main" val="681766776"/>
      </p:ext>
    </p:extLst>
  </p:cSld>
  <p:clrMapOvr>
    <a:masterClrMapping/>
  </p:clrMapOvr>
  <p:extLst>
    <p:ext uri="{DCECCB84-F9BA-43D5-87BE-67443E8EF086}">
      <p15:sldGuideLst xmlns:p15="http://schemas.microsoft.com/office/powerpoint/2012/main">
        <p15:guide id="1" orient="horz" pos="1008">
          <p15:clr>
            <a:srgbClr val="FBAE40"/>
          </p15:clr>
        </p15:guide>
        <p15:guide id="2" pos="384">
          <p15:clr>
            <a:srgbClr val="FBAE40"/>
          </p15:clr>
        </p15:guide>
        <p15:guide id="3" pos="7296">
          <p15:clr>
            <a:srgbClr val="FBAE40"/>
          </p15:clr>
        </p15:guide>
        <p15:guide id="4" orient="horz" pos="3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DA89C-E50B-4CE2-8BD2-6752770FA2D6}" type="datetimeFigureOut">
              <a:rPr lang="en-GB" smtClean="0"/>
              <a:t>06/04/2024</a:t>
            </a:fld>
            <a:endParaRPr lang="en-GB"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536BCA-49E9-44EF-8397-537051E214A8}"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974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pattFill prst="plaid">
            <a:fgClr>
              <a:schemeClr val="accent2">
                <a:lumMod val="60000"/>
                <a:lumOff val="40000"/>
              </a:schemeClr>
            </a:fgClr>
            <a:bgClr>
              <a:schemeClr val="bg1"/>
            </a:bgClr>
          </a:patt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DA89C-E50B-4CE2-8BD2-6752770FA2D6}" type="datetimeFigureOut">
              <a:rPr lang="en-GB" smtClean="0"/>
              <a:pPr/>
              <a:t>06/04/2024</a:t>
            </a:fld>
            <a:endParaRPr lang="en-GB" dirty="0"/>
          </a:p>
        </p:txBody>
      </p:sp>
      <p:sp>
        <p:nvSpPr>
          <p:cNvPr id="6" name="Footer Placeholder 5"/>
          <p:cNvSpPr>
            <a:spLocks noGrp="1"/>
          </p:cNvSpPr>
          <p:nvPr>
            <p:ph type="ftr" sz="quarter" idx="11"/>
          </p:nvPr>
        </p:nvSpPr>
        <p:spPr/>
        <p:txBody>
          <a:bodyPr/>
          <a:lstStyle/>
          <a:p>
            <a:r>
              <a:rPr lang="en-US" dirty="0"/>
              <a:t>Group 5 – iim l EXECUTIVE PROGRAM IN Digital TRANSFORMATION</a:t>
            </a:r>
          </a:p>
        </p:txBody>
      </p:sp>
      <p:sp>
        <p:nvSpPr>
          <p:cNvPr id="7" name="Slide Number Placeholder 6"/>
          <p:cNvSpPr>
            <a:spLocks noGrp="1"/>
          </p:cNvSpPr>
          <p:nvPr>
            <p:ph type="sldNum" sz="quarter" idx="12"/>
          </p:nvPr>
        </p:nvSpPr>
        <p:spPr/>
        <p:txBody>
          <a:bodyPr/>
          <a:lstStyle/>
          <a:p>
            <a:fld id="{86536BCA-49E9-44EF-8397-537051E214A8}" type="slidenum">
              <a:rPr lang="en-GB" smtClean="0"/>
              <a:pPr/>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6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EBE38D-891E-403F-B4EB-F0BFC156960F}"/>
              </a:ext>
            </a:extLst>
          </p:cNvPr>
          <p:cNvSpPr>
            <a:spLocks noGrp="1"/>
          </p:cNvSpPr>
          <p:nvPr>
            <p:ph type="title"/>
          </p:nvPr>
        </p:nvSpPr>
        <p:spPr>
          <a:xfrm>
            <a:off x="677334" y="609600"/>
            <a:ext cx="8596668" cy="865239"/>
          </a:xfrm>
        </p:spPr>
        <p:txBody>
          <a:bodyPr>
            <a:normAutofit/>
          </a:bodyPr>
          <a:lstStyle>
            <a:lvl1pPr>
              <a:defRPr sz="2900"/>
            </a:lvl1pPr>
          </a:lstStyle>
          <a:p>
            <a:r>
              <a:rPr lang="en-US" dirty="0"/>
              <a:t>Click to edit Master title style</a:t>
            </a:r>
          </a:p>
        </p:txBody>
      </p:sp>
      <p:sp>
        <p:nvSpPr>
          <p:cNvPr id="7" name="Date Placeholder 3">
            <a:extLst>
              <a:ext uri="{FF2B5EF4-FFF2-40B4-BE49-F238E27FC236}">
                <a16:creationId xmlns:a16="http://schemas.microsoft.com/office/drawing/2014/main" id="{0EE00698-DBCA-4848-82AE-A07B60D1AEE7}"/>
              </a:ext>
            </a:extLst>
          </p:cNvPr>
          <p:cNvSpPr>
            <a:spLocks noGrp="1"/>
          </p:cNvSpPr>
          <p:nvPr>
            <p:ph type="dt" sz="half" idx="10"/>
          </p:nvPr>
        </p:nvSpPr>
        <p:spPr>
          <a:xfrm>
            <a:off x="1024129" y="6470704"/>
            <a:ext cx="2154143" cy="274320"/>
          </a:xfrm>
        </p:spPr>
        <p:txBody>
          <a:bodyPr/>
          <a:lstStyle/>
          <a:p>
            <a:fld id="{E20DA89C-E50B-4CE2-8BD2-6752770FA2D6}" type="datetimeFigureOut">
              <a:rPr lang="en-GB" smtClean="0"/>
              <a:t>06/04/2024</a:t>
            </a:fld>
            <a:endParaRPr lang="en-GB" dirty="0"/>
          </a:p>
        </p:txBody>
      </p:sp>
      <p:sp>
        <p:nvSpPr>
          <p:cNvPr id="8" name="Footer Placeholder 4">
            <a:extLst>
              <a:ext uri="{FF2B5EF4-FFF2-40B4-BE49-F238E27FC236}">
                <a16:creationId xmlns:a16="http://schemas.microsoft.com/office/drawing/2014/main" id="{096DDCF1-6AB2-428D-86A3-F0C2D0CC8AB3}"/>
              </a:ext>
            </a:extLst>
          </p:cNvPr>
          <p:cNvSpPr>
            <a:spLocks noGrp="1"/>
          </p:cNvSpPr>
          <p:nvPr>
            <p:ph type="ftr" sz="quarter" idx="11"/>
          </p:nvPr>
        </p:nvSpPr>
        <p:spPr>
          <a:xfrm>
            <a:off x="4842932" y="6470704"/>
            <a:ext cx="5901459" cy="274320"/>
          </a:xfrm>
        </p:spPr>
        <p:txBody>
          <a:bodyPr/>
          <a:lstStyle/>
          <a:p>
            <a:r>
              <a:rPr lang="en-US" dirty="0"/>
              <a:t>Group 5 – iim l EXECUTIVE PROGRAM IN Digital TRANSFORMATION </a:t>
            </a:r>
          </a:p>
        </p:txBody>
      </p:sp>
      <p:sp>
        <p:nvSpPr>
          <p:cNvPr id="9" name="Slide Number Placeholder 5">
            <a:extLst>
              <a:ext uri="{FF2B5EF4-FFF2-40B4-BE49-F238E27FC236}">
                <a16:creationId xmlns:a16="http://schemas.microsoft.com/office/drawing/2014/main" id="{F95F4D9E-FDF5-4BFA-9676-08476EEE1A54}"/>
              </a:ext>
            </a:extLst>
          </p:cNvPr>
          <p:cNvSpPr>
            <a:spLocks noGrp="1"/>
          </p:cNvSpPr>
          <p:nvPr>
            <p:ph type="sldNum" sz="quarter" idx="12"/>
          </p:nvPr>
        </p:nvSpPr>
        <p:spPr>
          <a:xfrm>
            <a:off x="10837333" y="6470704"/>
            <a:ext cx="973667" cy="274320"/>
          </a:xfrm>
        </p:spPr>
        <p:txBody>
          <a:bodyPr/>
          <a:lstStyle/>
          <a:p>
            <a:fld id="{86536BCA-49E9-44EF-8397-537051E214A8}" type="slidenum">
              <a:rPr lang="en-GB" smtClean="0"/>
              <a:t>‹#›</a:t>
            </a:fld>
            <a:endParaRPr lang="en-GB" dirty="0"/>
          </a:p>
        </p:txBody>
      </p:sp>
    </p:spTree>
    <p:extLst>
      <p:ext uri="{BB962C8B-B14F-4D97-AF65-F5344CB8AC3E}">
        <p14:creationId xmlns:p14="http://schemas.microsoft.com/office/powerpoint/2010/main" val="84971817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384" userDrawn="1">
          <p15:clr>
            <a:srgbClr val="FBAE40"/>
          </p15:clr>
        </p15:guide>
        <p15:guide id="3" pos="7296" userDrawn="1">
          <p15:clr>
            <a:srgbClr val="FBAE40"/>
          </p15:clr>
        </p15:guide>
        <p15:guide id="4" orient="horz" pos="388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0DA89C-E50B-4CE2-8BD2-6752770FA2D6}" type="datetimeFigureOut">
              <a:rPr lang="en-GB" smtClean="0"/>
              <a:pPr/>
              <a:t>06/04/2024</a:t>
            </a:fld>
            <a:endParaRPr lang="en-GB"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dirty="0"/>
              <a:t>Group 5 – iim l EXECUTIVE PROGRAM IN Digital TRANSFORMATION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536BCA-49E9-44EF-8397-537051E214A8}" type="slidenum">
              <a:rPr lang="en-GB" smtClean="0"/>
              <a:pPr/>
              <a:t>‹#›</a:t>
            </a:fld>
            <a:endParaRPr lang="en-GB" dirty="0"/>
          </a:p>
        </p:txBody>
      </p:sp>
      <p:cxnSp>
        <p:nvCxnSpPr>
          <p:cNvPr id="8" name="Straight Connector 7"/>
          <p:cNvCxnSpPr/>
          <p:nvPr/>
        </p:nvCxnSpPr>
        <p:spPr>
          <a:xfrm flipV="1">
            <a:off x="762000" y="618499"/>
            <a:ext cx="0" cy="73152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58386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5" r:id="rId4"/>
    <p:sldLayoutId id="2147483733" r:id="rId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01D43C-86DB-4B5D-A163-81BC9420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945" y="620720"/>
            <a:ext cx="4193173" cy="5571069"/>
          </a:xfrm>
          <a:prstGeom prst="rect">
            <a:avLst/>
          </a:prstGeom>
          <a:blipFill dpi="0" rotWithShape="1">
            <a:blip r:embed="rId2">
              <a:duotone>
                <a:schemeClr val="accent2">
                  <a:shade val="45000"/>
                  <a:satMod val="135000"/>
                </a:schemeClr>
                <a:prstClr val="white"/>
              </a:duotone>
            </a:blip>
            <a:srcRect/>
            <a:tile tx="0" ty="0" sx="65000" sy="65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564917-B617-4FE4-82EC-43F89EB6163E}"/>
              </a:ext>
            </a:extLst>
          </p:cNvPr>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FISHY WATCH</a:t>
            </a:r>
            <a:endParaRPr lang="en-GB" sz="4400" dirty="0">
              <a:solidFill>
                <a:schemeClr val="bg1"/>
              </a:solidFill>
            </a:endParaRPr>
          </a:p>
        </p:txBody>
      </p:sp>
      <p:sp>
        <p:nvSpPr>
          <p:cNvPr id="3" name="Subtitle 2">
            <a:extLst>
              <a:ext uri="{FF2B5EF4-FFF2-40B4-BE49-F238E27FC236}">
                <a16:creationId xmlns:a16="http://schemas.microsoft.com/office/drawing/2014/main" id="{20B51F5C-EF9A-408F-AC35-33B4013A2AD5}"/>
              </a:ext>
            </a:extLst>
          </p:cNvPr>
          <p:cNvSpPr>
            <a:spLocks noGrp="1"/>
          </p:cNvSpPr>
          <p:nvPr>
            <p:ph type="subTitle" idx="1"/>
          </p:nvPr>
        </p:nvSpPr>
        <p:spPr>
          <a:xfrm>
            <a:off x="5590120" y="4297556"/>
            <a:ext cx="5477071" cy="1431695"/>
          </a:xfrm>
        </p:spPr>
        <p:txBody>
          <a:bodyPr anchor="t">
            <a:normAutofit/>
          </a:bodyPr>
          <a:lstStyle/>
          <a:p>
            <a:r>
              <a:rPr lang="en-US" sz="1600" i="1" dirty="0">
                <a:solidFill>
                  <a:schemeClr val="bg1"/>
                </a:solidFill>
              </a:rPr>
              <a:t>When technology meets fish farmer needs in the digital world</a:t>
            </a:r>
          </a:p>
        </p:txBody>
      </p:sp>
      <p:cxnSp>
        <p:nvCxnSpPr>
          <p:cNvPr id="18"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6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E9139-A30C-474A-4818-1A8BFD636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333FA-7560-715E-4D41-799C7A416428}"/>
              </a:ext>
            </a:extLst>
          </p:cNvPr>
          <p:cNvSpPr>
            <a:spLocks noGrp="1"/>
          </p:cNvSpPr>
          <p:nvPr>
            <p:ph type="title"/>
          </p:nvPr>
        </p:nvSpPr>
        <p:spPr>
          <a:xfrm>
            <a:off x="1024128" y="585216"/>
            <a:ext cx="8394192" cy="911075"/>
          </a:xfrm>
        </p:spPr>
        <p:txBody>
          <a:bodyPr>
            <a:noAutofit/>
          </a:bodyPr>
          <a:lstStyle/>
          <a:p>
            <a:r>
              <a:rPr lang="en-US" dirty="0"/>
              <a:t>FISHY WATCH USE CASE - 3</a:t>
            </a:r>
          </a:p>
        </p:txBody>
      </p:sp>
      <p:sp>
        <p:nvSpPr>
          <p:cNvPr id="20" name="Freeform: Shape 19">
            <a:extLst>
              <a:ext uri="{FF2B5EF4-FFF2-40B4-BE49-F238E27FC236}">
                <a16:creationId xmlns:a16="http://schemas.microsoft.com/office/drawing/2014/main" id="{839A0030-FB3E-B921-36C2-18BA9625D671}"/>
              </a:ext>
            </a:extLst>
          </p:cNvPr>
          <p:cNvSpPr/>
          <p:nvPr/>
        </p:nvSpPr>
        <p:spPr>
          <a:xfrm>
            <a:off x="8234364" y="0"/>
            <a:ext cx="3957637" cy="6858000"/>
          </a:xfrm>
          <a:custGeom>
            <a:avLst/>
            <a:gdLst>
              <a:gd name="connsiteX0" fmla="*/ 1404938 w 3957637"/>
              <a:gd name="connsiteY0" fmla="*/ 0 h 6858000"/>
              <a:gd name="connsiteX1" fmla="*/ 3957637 w 3957637"/>
              <a:gd name="connsiteY1" fmla="*/ 0 h 6858000"/>
              <a:gd name="connsiteX2" fmla="*/ 3957637 w 3957637"/>
              <a:gd name="connsiteY2" fmla="*/ 6858000 h 6858000"/>
              <a:gd name="connsiteX3" fmla="*/ 0 w 3957637"/>
              <a:gd name="connsiteY3" fmla="*/ 6858000 h 6858000"/>
              <a:gd name="connsiteX4" fmla="*/ 1404938 w 395763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637" h="6858000">
                <a:moveTo>
                  <a:pt x="1404938" y="0"/>
                </a:moveTo>
                <a:lnTo>
                  <a:pt x="3957637" y="0"/>
                </a:lnTo>
                <a:lnTo>
                  <a:pt x="3957637" y="6858000"/>
                </a:lnTo>
                <a:lnTo>
                  <a:pt x="0" y="6858000"/>
                </a:lnTo>
                <a:lnTo>
                  <a:pt x="1404938" y="0"/>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Parallelogram 20">
            <a:extLst>
              <a:ext uri="{FF2B5EF4-FFF2-40B4-BE49-F238E27FC236}">
                <a16:creationId xmlns:a16="http://schemas.microsoft.com/office/drawing/2014/main" id="{E4ACC598-2A21-0EEF-FD3B-7FEDD1C992D6}"/>
              </a:ext>
            </a:extLst>
          </p:cNvPr>
          <p:cNvSpPr/>
          <p:nvPr/>
        </p:nvSpPr>
        <p:spPr>
          <a:xfrm rot="681411">
            <a:off x="9003178" y="-107834"/>
            <a:ext cx="152400" cy="716661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DE6682D7-539A-6FBD-CC25-88AA0E1F6CCB}"/>
              </a:ext>
            </a:extLst>
          </p:cNvPr>
          <p:cNvSpPr/>
          <p:nvPr/>
        </p:nvSpPr>
        <p:spPr>
          <a:xfrm>
            <a:off x="-18288" y="1849321"/>
            <a:ext cx="4315967" cy="548640"/>
          </a:xfrm>
          <a:custGeom>
            <a:avLst/>
            <a:gdLst>
              <a:gd name="connsiteX0" fmla="*/ 0 w 6547104"/>
              <a:gd name="connsiteY0" fmla="*/ 0 h 481307"/>
              <a:gd name="connsiteX1" fmla="*/ 6547104 w 6547104"/>
              <a:gd name="connsiteY1" fmla="*/ 0 h 481307"/>
              <a:gd name="connsiteX2" fmla="*/ 6426777 w 6547104"/>
              <a:gd name="connsiteY2" fmla="*/ 481307 h 481307"/>
              <a:gd name="connsiteX3" fmla="*/ 0 w 6547104"/>
              <a:gd name="connsiteY3" fmla="*/ 481307 h 481307"/>
              <a:gd name="connsiteX4" fmla="*/ 0 w 6547104"/>
              <a:gd name="connsiteY4" fmla="*/ 0 h 481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7104" h="481307">
                <a:moveTo>
                  <a:pt x="0" y="0"/>
                </a:moveTo>
                <a:lnTo>
                  <a:pt x="6547104" y="0"/>
                </a:lnTo>
                <a:lnTo>
                  <a:pt x="6426777" y="481307"/>
                </a:lnTo>
                <a:lnTo>
                  <a:pt x="0" y="481307"/>
                </a:ln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GB" sz="1600" dirty="0"/>
          </a:p>
        </p:txBody>
      </p:sp>
      <p:sp>
        <p:nvSpPr>
          <p:cNvPr id="5" name="TextBox 4">
            <a:extLst>
              <a:ext uri="{FF2B5EF4-FFF2-40B4-BE49-F238E27FC236}">
                <a16:creationId xmlns:a16="http://schemas.microsoft.com/office/drawing/2014/main" id="{91AFE853-B1BE-1CA5-1AA3-A47FC0637E34}"/>
              </a:ext>
            </a:extLst>
          </p:cNvPr>
          <p:cNvSpPr txBox="1"/>
          <p:nvPr/>
        </p:nvSpPr>
        <p:spPr>
          <a:xfrm>
            <a:off x="609602" y="1831254"/>
            <a:ext cx="3523488" cy="400110"/>
          </a:xfrm>
          <a:prstGeom prst="rect">
            <a:avLst/>
          </a:prstGeom>
          <a:noFill/>
        </p:spPr>
        <p:txBody>
          <a:bodyPr wrap="square" rtlCol="0">
            <a:spAutoFit/>
          </a:bodyPr>
          <a:lstStyle/>
          <a:p>
            <a:r>
              <a:rPr lang="en-US" sz="2000" b="1" dirty="0">
                <a:solidFill>
                  <a:schemeClr val="bg1"/>
                </a:solidFill>
              </a:rPr>
              <a:t>Title: </a:t>
            </a:r>
            <a:r>
              <a:rPr lang="en-US" sz="1600" dirty="0">
                <a:solidFill>
                  <a:schemeClr val="bg1"/>
                </a:solidFill>
              </a:rPr>
              <a:t>AI Model</a:t>
            </a:r>
            <a:endParaRPr lang="en-GB" sz="1600" dirty="0">
              <a:solidFill>
                <a:schemeClr val="bg1"/>
              </a:solidFill>
            </a:endParaRPr>
          </a:p>
        </p:txBody>
      </p:sp>
      <p:sp>
        <p:nvSpPr>
          <p:cNvPr id="28" name="TextBox 27">
            <a:extLst>
              <a:ext uri="{FF2B5EF4-FFF2-40B4-BE49-F238E27FC236}">
                <a16:creationId xmlns:a16="http://schemas.microsoft.com/office/drawing/2014/main" id="{D2CDA525-7DAF-B5AB-A29E-96E4F1513357}"/>
              </a:ext>
            </a:extLst>
          </p:cNvPr>
          <p:cNvSpPr txBox="1"/>
          <p:nvPr/>
        </p:nvSpPr>
        <p:spPr>
          <a:xfrm>
            <a:off x="624175" y="2742910"/>
            <a:ext cx="7610189" cy="2677656"/>
          </a:xfrm>
          <a:prstGeom prst="rect">
            <a:avLst/>
          </a:prstGeom>
          <a:noFill/>
        </p:spPr>
        <p:txBody>
          <a:bodyPr wrap="square">
            <a:spAutoFit/>
          </a:bodyPr>
          <a:lstStyle/>
          <a:p>
            <a:pPr>
              <a:spcBef>
                <a:spcPts val="600"/>
              </a:spcBef>
            </a:pPr>
            <a:r>
              <a:rPr lang="en-US" sz="2000" dirty="0"/>
              <a:t>Status: </a:t>
            </a:r>
            <a:r>
              <a:rPr lang="en-US" sz="1600" dirty="0"/>
              <a:t>Accepted</a:t>
            </a:r>
          </a:p>
          <a:p>
            <a:pPr>
              <a:spcBef>
                <a:spcPts val="600"/>
              </a:spcBef>
            </a:pPr>
            <a:endParaRPr lang="en-US" sz="1400" dirty="0"/>
          </a:p>
          <a:p>
            <a:pPr>
              <a:spcBef>
                <a:spcPts val="600"/>
              </a:spcBef>
            </a:pPr>
            <a:r>
              <a:rPr lang="en-US" sz="2000" dirty="0"/>
              <a:t>Context: </a:t>
            </a:r>
            <a:r>
              <a:rPr lang="en-US" sz="1600" dirty="0"/>
              <a:t>Provide recommendation to farmers for health monitoring &amp; optimal harvesting.</a:t>
            </a:r>
          </a:p>
          <a:p>
            <a:pPr>
              <a:spcBef>
                <a:spcPts val="600"/>
              </a:spcBef>
            </a:pPr>
            <a:endParaRPr lang="en-US" sz="1400" dirty="0"/>
          </a:p>
          <a:p>
            <a:pPr>
              <a:spcBef>
                <a:spcPts val="600"/>
              </a:spcBef>
            </a:pPr>
            <a:r>
              <a:rPr lang="en-US" sz="2000" dirty="0"/>
              <a:t>Decision: </a:t>
            </a:r>
            <a:r>
              <a:rPr lang="en-US" sz="1600" dirty="0"/>
              <a:t>Collect data from data lake and AI model will provide recommendation to farmers.</a:t>
            </a:r>
          </a:p>
          <a:p>
            <a:pPr>
              <a:spcBef>
                <a:spcPts val="600"/>
              </a:spcBef>
            </a:pPr>
            <a:endParaRPr lang="en-US" sz="1400" dirty="0"/>
          </a:p>
          <a:p>
            <a:pPr>
              <a:spcBef>
                <a:spcPts val="600"/>
              </a:spcBef>
            </a:pPr>
            <a:r>
              <a:rPr lang="en-US" sz="2000" dirty="0"/>
              <a:t>Consequences: </a:t>
            </a:r>
            <a:r>
              <a:rPr lang="en-US" sz="1600" dirty="0"/>
              <a:t>Cost of model setup.</a:t>
            </a:r>
          </a:p>
        </p:txBody>
      </p:sp>
    </p:spTree>
    <p:extLst>
      <p:ext uri="{BB962C8B-B14F-4D97-AF65-F5344CB8AC3E}">
        <p14:creationId xmlns:p14="http://schemas.microsoft.com/office/powerpoint/2010/main" val="151123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Question - Free people icons">
            <a:extLst>
              <a:ext uri="{FF2B5EF4-FFF2-40B4-BE49-F238E27FC236}">
                <a16:creationId xmlns:a16="http://schemas.microsoft.com/office/drawing/2014/main" id="{DB391546-2173-4545-832D-036A2FA48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5" r="28884"/>
          <a:stretch/>
        </p:blipFill>
        <p:spPr bwMode="auto">
          <a:xfrm>
            <a:off x="3" y="10"/>
            <a:ext cx="4562739" cy="68579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estion - Free business icons">
            <a:extLst>
              <a:ext uri="{FF2B5EF4-FFF2-40B4-BE49-F238E27FC236}">
                <a16:creationId xmlns:a16="http://schemas.microsoft.com/office/drawing/2014/main" id="{37DC10FA-BB56-4B8A-A4E8-568141646B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5" r="2964"/>
          <a:stretch/>
        </p:blipFill>
        <p:spPr bwMode="auto">
          <a:xfrm>
            <a:off x="2852576" y="10"/>
            <a:ext cx="6480895" cy="6857990"/>
          </a:xfrm>
          <a:custGeom>
            <a:avLst/>
            <a:gdLst/>
            <a:ahLst/>
            <a:cxnLst/>
            <a:rect l="l" t="t" r="r" b="b"/>
            <a:pathLst>
              <a:path w="6442912" h="6858000">
                <a:moveTo>
                  <a:pt x="1673589" y="0"/>
                </a:moveTo>
                <a:lnTo>
                  <a:pt x="6442912" y="0"/>
                </a:lnTo>
                <a:lnTo>
                  <a:pt x="6442912" y="6858000"/>
                </a:lnTo>
                <a:lnTo>
                  <a:pt x="1673589" y="6858000"/>
                </a:lnTo>
                <a:close/>
                <a:moveTo>
                  <a:pt x="1431876" y="0"/>
                </a:moveTo>
                <a:lnTo>
                  <a:pt x="1508662" y="0"/>
                </a:lnTo>
                <a:lnTo>
                  <a:pt x="1508662" y="6858000"/>
                </a:lnTo>
                <a:lnTo>
                  <a:pt x="1431876" y="6858000"/>
                </a:lnTo>
                <a:close/>
                <a:moveTo>
                  <a:pt x="1097857" y="0"/>
                </a:moveTo>
                <a:lnTo>
                  <a:pt x="1306789" y="0"/>
                </a:lnTo>
                <a:lnTo>
                  <a:pt x="1306789" y="6858000"/>
                </a:lnTo>
                <a:lnTo>
                  <a:pt x="1097857" y="6858000"/>
                </a:lnTo>
                <a:close/>
                <a:moveTo>
                  <a:pt x="360190" y="0"/>
                </a:moveTo>
                <a:lnTo>
                  <a:pt x="932930" y="0"/>
                </a:lnTo>
                <a:lnTo>
                  <a:pt x="932930" y="6858000"/>
                </a:lnTo>
                <a:lnTo>
                  <a:pt x="360190" y="6858000"/>
                </a:lnTo>
                <a:close/>
                <a:moveTo>
                  <a:pt x="0" y="0"/>
                </a:moveTo>
                <a:lnTo>
                  <a:pt x="36576" y="0"/>
                </a:lnTo>
                <a:lnTo>
                  <a:pt x="365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Close-up of a person's face&#10;&#10;Description automatically generated">
            <a:extLst>
              <a:ext uri="{FF2B5EF4-FFF2-40B4-BE49-F238E27FC236}">
                <a16:creationId xmlns:a16="http://schemas.microsoft.com/office/drawing/2014/main" id="{1FDB173C-32AF-4DC3-A606-ED175B014C9F}"/>
              </a:ext>
            </a:extLst>
          </p:cNvPr>
          <p:cNvPicPr>
            <a:picLocks noChangeAspect="1"/>
          </p:cNvPicPr>
          <p:nvPr/>
        </p:nvPicPr>
        <p:blipFill rotWithShape="1">
          <a:blip r:embed="rId4">
            <a:extLst>
              <a:ext uri="{28A0092B-C50C-407E-A947-70E740481C1C}">
                <a14:useLocalDpi xmlns:a14="http://schemas.microsoft.com/office/drawing/2010/main" val="0"/>
              </a:ext>
            </a:extLst>
          </a:blip>
          <a:srcRect l="26071" r="38412" b="-1"/>
          <a:stretch/>
        </p:blipFill>
        <p:spPr>
          <a:xfrm>
            <a:off x="7574399" y="10"/>
            <a:ext cx="4617603" cy="6857990"/>
          </a:xfrm>
          <a:custGeom>
            <a:avLst/>
            <a:gdLst/>
            <a:ahLst/>
            <a:cxnLst/>
            <a:rect l="l" t="t" r="r" b="b"/>
            <a:pathLst>
              <a:path w="4617603" h="6858000">
                <a:moveTo>
                  <a:pt x="1759074" y="0"/>
                </a:moveTo>
                <a:lnTo>
                  <a:pt x="4617603" y="0"/>
                </a:lnTo>
                <a:lnTo>
                  <a:pt x="4617603" y="6858000"/>
                </a:lnTo>
                <a:lnTo>
                  <a:pt x="1759074" y="6858000"/>
                </a:lnTo>
                <a:close/>
                <a:moveTo>
                  <a:pt x="1401051" y="0"/>
                </a:moveTo>
                <a:lnTo>
                  <a:pt x="1722498" y="0"/>
                </a:lnTo>
                <a:lnTo>
                  <a:pt x="1722498" y="6858000"/>
                </a:lnTo>
                <a:lnTo>
                  <a:pt x="1401051" y="6858000"/>
                </a:lnTo>
                <a:close/>
                <a:moveTo>
                  <a:pt x="663384" y="0"/>
                </a:moveTo>
                <a:lnTo>
                  <a:pt x="828311" y="0"/>
                </a:lnTo>
                <a:lnTo>
                  <a:pt x="828311" y="6858000"/>
                </a:lnTo>
                <a:lnTo>
                  <a:pt x="663384" y="6858000"/>
                </a:lnTo>
                <a:close/>
                <a:moveTo>
                  <a:pt x="329365" y="0"/>
                </a:moveTo>
                <a:lnTo>
                  <a:pt x="454452" y="0"/>
                </a:lnTo>
                <a:lnTo>
                  <a:pt x="454452" y="6858000"/>
                </a:lnTo>
                <a:lnTo>
                  <a:pt x="329365" y="6858000"/>
                </a:lnTo>
                <a:close/>
                <a:moveTo>
                  <a:pt x="116683" y="0"/>
                </a:moveTo>
                <a:lnTo>
                  <a:pt x="252579" y="0"/>
                </a:lnTo>
                <a:lnTo>
                  <a:pt x="252579" y="6858000"/>
                </a:lnTo>
                <a:lnTo>
                  <a:pt x="116683" y="6858000"/>
                </a:lnTo>
                <a:close/>
                <a:moveTo>
                  <a:pt x="0" y="0"/>
                </a:moveTo>
                <a:lnTo>
                  <a:pt x="80107" y="0"/>
                </a:lnTo>
                <a:lnTo>
                  <a:pt x="80107" y="6858000"/>
                </a:lnTo>
                <a:lnTo>
                  <a:pt x="0" y="6858000"/>
                </a:lnTo>
                <a:close/>
              </a:path>
            </a:pathLst>
          </a:custGeom>
        </p:spPr>
      </p:pic>
      <p:sp>
        <p:nvSpPr>
          <p:cNvPr id="1039" name="Rectangle 1032">
            <a:extLst>
              <a:ext uri="{FF2B5EF4-FFF2-40B4-BE49-F238E27FC236}">
                <a16:creationId xmlns:a16="http://schemas.microsoft.com/office/drawing/2014/main" id="{C4E15A87-7DB8-4C0C-BFFD-CFBBE3FCD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D202C1-4C8D-463C-9E9F-4F03E0F922E7}"/>
              </a:ext>
            </a:extLst>
          </p:cNvPr>
          <p:cNvSpPr>
            <a:spLocks noGrp="1"/>
          </p:cNvSpPr>
          <p:nvPr>
            <p:ph type="ctrTitle"/>
          </p:nvPr>
        </p:nvSpPr>
        <p:spPr>
          <a:xfrm>
            <a:off x="952500" y="4773068"/>
            <a:ext cx="7277100" cy="1354365"/>
          </a:xfrm>
        </p:spPr>
        <p:txBody>
          <a:bodyPr>
            <a:normAutofit/>
          </a:bodyPr>
          <a:lstStyle/>
          <a:p>
            <a:r>
              <a:rPr lang="en-US" dirty="0">
                <a:solidFill>
                  <a:srgbClr val="FFFFFF"/>
                </a:solidFill>
              </a:rPr>
              <a:t>Thank You</a:t>
            </a:r>
            <a:endParaRPr lang="en-GB" dirty="0">
              <a:solidFill>
                <a:srgbClr val="FFFFFF"/>
              </a:solidFill>
            </a:endParaRPr>
          </a:p>
        </p:txBody>
      </p:sp>
      <p:sp>
        <p:nvSpPr>
          <p:cNvPr id="3" name="Subtitle 2">
            <a:extLst>
              <a:ext uri="{FF2B5EF4-FFF2-40B4-BE49-F238E27FC236}">
                <a16:creationId xmlns:a16="http://schemas.microsoft.com/office/drawing/2014/main" id="{FCC974EE-3B1B-495F-ADDB-81C505C7DBA9}"/>
              </a:ext>
            </a:extLst>
          </p:cNvPr>
          <p:cNvSpPr>
            <a:spLocks noGrp="1"/>
          </p:cNvSpPr>
          <p:nvPr>
            <p:ph type="subTitle" idx="1"/>
          </p:nvPr>
        </p:nvSpPr>
        <p:spPr>
          <a:xfrm>
            <a:off x="8610600" y="4773068"/>
            <a:ext cx="2695575" cy="1354365"/>
          </a:xfrm>
        </p:spPr>
        <p:txBody>
          <a:bodyPr>
            <a:normAutofit/>
          </a:bodyPr>
          <a:lstStyle/>
          <a:p>
            <a:pPr algn="ctr"/>
            <a:r>
              <a:rPr lang="en-US" sz="1600" i="1" dirty="0">
                <a:solidFill>
                  <a:srgbClr val="FFFFFF"/>
                </a:solidFill>
              </a:rPr>
              <a:t>“No one person knows all the information in the world. To find the right answers, you must ask the right questions” - Unknown</a:t>
            </a:r>
            <a:endParaRPr lang="en-GB" sz="1600" i="1" dirty="0">
              <a:solidFill>
                <a:srgbClr val="FFFFFF"/>
              </a:solidFill>
            </a:endParaRPr>
          </a:p>
        </p:txBody>
      </p:sp>
      <p:cxnSp>
        <p:nvCxnSpPr>
          <p:cNvPr id="1040" name="Straight Connector 1034">
            <a:extLst>
              <a:ext uri="{FF2B5EF4-FFF2-40B4-BE49-F238E27FC236}">
                <a16:creationId xmlns:a16="http://schemas.microsoft.com/office/drawing/2014/main" id="{E6D6EF39-7017-452A-B47F-CCE0A4C5E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1F8458-78A4-4D1D-A66C-D003A7E7C0E5}"/>
              </a:ext>
            </a:extLst>
          </p:cNvPr>
          <p:cNvSpPr txBox="1"/>
          <p:nvPr/>
        </p:nvSpPr>
        <p:spPr>
          <a:xfrm>
            <a:off x="558697" y="6251565"/>
            <a:ext cx="2061028" cy="246221"/>
          </a:xfrm>
          <a:prstGeom prst="rect">
            <a:avLst/>
          </a:prstGeom>
          <a:noFill/>
        </p:spPr>
        <p:txBody>
          <a:bodyPr wrap="square" rtlCol="0">
            <a:spAutoFit/>
          </a:bodyPr>
          <a:lstStyle/>
          <a:p>
            <a:r>
              <a:rPr lang="en-US" sz="1000" dirty="0">
                <a:solidFill>
                  <a:schemeClr val="bg1"/>
                </a:solidFill>
              </a:rPr>
              <a:t>Source: gettyimages.com</a:t>
            </a:r>
            <a:endParaRPr lang="en-GB" sz="1000" dirty="0">
              <a:solidFill>
                <a:schemeClr val="bg1"/>
              </a:solidFill>
            </a:endParaRPr>
          </a:p>
        </p:txBody>
      </p:sp>
    </p:spTree>
    <p:extLst>
      <p:ext uri="{BB962C8B-B14F-4D97-AF65-F5344CB8AC3E}">
        <p14:creationId xmlns:p14="http://schemas.microsoft.com/office/powerpoint/2010/main" val="39598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2C1-4C8D-463C-9E9F-4F03E0F922E7}"/>
              </a:ext>
            </a:extLst>
          </p:cNvPr>
          <p:cNvSpPr>
            <a:spLocks noGrp="1"/>
          </p:cNvSpPr>
          <p:nvPr>
            <p:ph type="ctrTitle"/>
          </p:nvPr>
        </p:nvSpPr>
        <p:spPr/>
        <p:txBody>
          <a:bodyPr/>
          <a:lstStyle/>
          <a:p>
            <a:r>
              <a:rPr lang="en-US" dirty="0"/>
              <a:t>END OF PRESENTATION</a:t>
            </a:r>
            <a:endParaRPr lang="en-GB" dirty="0"/>
          </a:p>
        </p:txBody>
      </p:sp>
    </p:spTree>
    <p:extLst>
      <p:ext uri="{BB962C8B-B14F-4D97-AF65-F5344CB8AC3E}">
        <p14:creationId xmlns:p14="http://schemas.microsoft.com/office/powerpoint/2010/main" val="428101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1837-1A84-4EA8-B75C-225035589207}"/>
              </a:ext>
            </a:extLst>
          </p:cNvPr>
          <p:cNvSpPr>
            <a:spLocks noGrp="1"/>
          </p:cNvSpPr>
          <p:nvPr>
            <p:ph type="title"/>
          </p:nvPr>
        </p:nvSpPr>
        <p:spPr/>
        <p:txBody>
          <a:bodyPr/>
          <a:lstStyle/>
          <a:p>
            <a:endParaRPr lang="en-GB" dirty="0"/>
          </a:p>
        </p:txBody>
      </p:sp>
      <p:sp>
        <p:nvSpPr>
          <p:cNvPr id="4" name="Rectangle 3">
            <a:extLst>
              <a:ext uri="{FF2B5EF4-FFF2-40B4-BE49-F238E27FC236}">
                <a16:creationId xmlns:a16="http://schemas.microsoft.com/office/drawing/2014/main" id="{42E7DB91-2A41-481B-A420-FB5057DC6C53}"/>
              </a:ext>
            </a:extLst>
          </p:cNvPr>
          <p:cNvSpPr/>
          <p:nvPr/>
        </p:nvSpPr>
        <p:spPr>
          <a:xfrm>
            <a:off x="609600" y="580075"/>
            <a:ext cx="10972800" cy="5625084"/>
          </a:xfrm>
          <a:prstGeom prst="rect">
            <a:avLst/>
          </a:prstGeom>
          <a:solidFill>
            <a:srgbClr val="E3D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680CFB02-E3D1-4DA6-A171-720D769399CA}"/>
              </a:ext>
            </a:extLst>
          </p:cNvPr>
          <p:cNvCxnSpPr>
            <a:cxnSpLocks/>
          </p:cNvCxnSpPr>
          <p:nvPr/>
        </p:nvCxnSpPr>
        <p:spPr>
          <a:xfrm>
            <a:off x="4389733" y="1563817"/>
            <a:ext cx="0" cy="3657600"/>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E869C650-23D6-48FC-AB96-5FE3B8611CDE}"/>
              </a:ext>
            </a:extLst>
          </p:cNvPr>
          <p:cNvSpPr txBox="1">
            <a:spLocks/>
          </p:cNvSpPr>
          <p:nvPr/>
        </p:nvSpPr>
        <p:spPr>
          <a:xfrm>
            <a:off x="4732561" y="2026009"/>
            <a:ext cx="5490715" cy="2733217"/>
          </a:xfrm>
          <a:prstGeom prst="rect">
            <a:avLst/>
          </a:prstGeom>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344488" indent="-344488">
              <a:buFont typeface="Wingdings 2" panose="05020102010507070707" pitchFamily="18" charset="2"/>
              <a:buChar char="æ"/>
            </a:pPr>
            <a:r>
              <a:rPr lang="en-US" sz="1600" i="1" dirty="0">
                <a:solidFill>
                  <a:schemeClr val="tx1">
                    <a:lumMod val="75000"/>
                    <a:lumOff val="25000"/>
                  </a:schemeClr>
                </a:solidFill>
              </a:rPr>
              <a:t>Gaurav Tiwari</a:t>
            </a:r>
          </a:p>
          <a:p>
            <a:pPr marL="344488" indent="-344488">
              <a:buFont typeface="Wingdings 2" panose="05020102010507070707" pitchFamily="18" charset="2"/>
              <a:buChar char="æ"/>
            </a:pPr>
            <a:r>
              <a:rPr lang="en-US" sz="1600" i="1" dirty="0">
                <a:solidFill>
                  <a:schemeClr val="tx1">
                    <a:lumMod val="75000"/>
                    <a:lumOff val="25000"/>
                  </a:schemeClr>
                </a:solidFill>
              </a:rPr>
              <a:t>Praveen Kumar Mishra</a:t>
            </a:r>
          </a:p>
          <a:p>
            <a:pPr marL="344488" indent="-344488">
              <a:buFont typeface="Wingdings 2" panose="05020102010507070707" pitchFamily="18" charset="2"/>
              <a:buChar char="æ"/>
            </a:pPr>
            <a:r>
              <a:rPr lang="en-US" sz="1600" i="1" dirty="0">
                <a:solidFill>
                  <a:schemeClr val="tx1">
                    <a:lumMod val="75000"/>
                    <a:lumOff val="25000"/>
                  </a:schemeClr>
                </a:solidFill>
              </a:rPr>
              <a:t>Vartika Arora</a:t>
            </a:r>
          </a:p>
          <a:p>
            <a:pPr marL="344488" indent="-344488">
              <a:buFont typeface="Wingdings 2" panose="05020102010507070707" pitchFamily="18" charset="2"/>
              <a:buChar char="æ"/>
            </a:pPr>
            <a:r>
              <a:rPr lang="en-US" sz="1600" i="1" dirty="0">
                <a:solidFill>
                  <a:schemeClr val="tx1">
                    <a:lumMod val="75000"/>
                    <a:lumOff val="25000"/>
                  </a:schemeClr>
                </a:solidFill>
              </a:rPr>
              <a:t>Vartika Gupta</a:t>
            </a:r>
          </a:p>
        </p:txBody>
      </p:sp>
      <p:sp>
        <p:nvSpPr>
          <p:cNvPr id="9" name="Title 1">
            <a:extLst>
              <a:ext uri="{FF2B5EF4-FFF2-40B4-BE49-F238E27FC236}">
                <a16:creationId xmlns:a16="http://schemas.microsoft.com/office/drawing/2014/main" id="{43510328-FCD7-4A96-9468-0BA8BDE382D7}"/>
              </a:ext>
            </a:extLst>
          </p:cNvPr>
          <p:cNvSpPr txBox="1">
            <a:spLocks/>
          </p:cNvSpPr>
          <p:nvPr/>
        </p:nvSpPr>
        <p:spPr>
          <a:xfrm>
            <a:off x="643467" y="607084"/>
            <a:ext cx="3684437" cy="5571066"/>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marL="0" marR="0" lvl="0" indent="0" algn="r" defTabSz="914400" rtl="0" eaLnBrk="1" fontAlgn="auto" latinLnBrk="0" hangingPunct="1">
              <a:lnSpc>
                <a:spcPct val="80000"/>
              </a:lnSpc>
              <a:spcBef>
                <a:spcPct val="0"/>
              </a:spcBef>
              <a:spcAft>
                <a:spcPts val="0"/>
              </a:spcAft>
              <a:buClrTx/>
              <a:buSzTx/>
              <a:buFontTx/>
              <a:buNone/>
              <a:tabLst/>
              <a:defRPr/>
            </a:pPr>
            <a:r>
              <a:rPr kumimoji="0" lang="en-US" sz="5000" b="0" i="0" u="none" strike="noStrike" kern="1200" cap="none" spc="100" normalizeH="0" baseline="0" noProof="0" dirty="0">
                <a:ln>
                  <a:noFill/>
                </a:ln>
                <a:solidFill>
                  <a:schemeClr val="bg1"/>
                </a:solidFill>
                <a:uLnTx/>
                <a:uFillTx/>
                <a:latin typeface="Tw Cen MT Condensed (Headings)"/>
              </a:rPr>
              <a:t>Presented By</a:t>
            </a:r>
            <a:r>
              <a:rPr kumimoji="0" lang="en-US" sz="5000" b="0" i="0" u="none" strike="noStrike" kern="1200" cap="all" spc="100" normalizeH="0" baseline="0" noProof="0" dirty="0">
                <a:ln>
                  <a:noFill/>
                </a:ln>
                <a:solidFill>
                  <a:schemeClr val="bg1"/>
                </a:solidFill>
                <a:uLnTx/>
                <a:uFillTx/>
                <a:latin typeface="Tw Cen MT Condensed (Headings)"/>
              </a:rPr>
              <a:t> “ARCHISQUAD”</a:t>
            </a:r>
          </a:p>
        </p:txBody>
      </p:sp>
    </p:spTree>
    <p:extLst>
      <p:ext uri="{BB962C8B-B14F-4D97-AF65-F5344CB8AC3E}">
        <p14:creationId xmlns:p14="http://schemas.microsoft.com/office/powerpoint/2010/main" val="192810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58DB4FF-B599-4BB6-81E0-2DB16E4AB4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9290235-E22D-4175-A91C-C97B3BFAA483}"/>
              </a:ext>
            </a:extLst>
          </p:cNvPr>
          <p:cNvSpPr>
            <a:spLocks noGrp="1"/>
          </p:cNvSpPr>
          <p:nvPr>
            <p:ph type="body" sz="half" idx="2"/>
          </p:nvPr>
        </p:nvSpPr>
        <p:spPr>
          <a:xfrm>
            <a:off x="4967489" y="998826"/>
            <a:ext cx="6574112" cy="5571066"/>
          </a:xfrm>
        </p:spPr>
        <p:txBody>
          <a:bodyPr vert="horz" lIns="45720" tIns="45720" rIns="45720" bIns="45720" rtlCol="0" anchor="ctr">
            <a:normAutofit/>
          </a:bodyPr>
          <a:lstStyle/>
          <a:p>
            <a:pPr marL="457200" indent="-457200">
              <a:spcBef>
                <a:spcPts val="1200"/>
              </a:spcBef>
              <a:spcAft>
                <a:spcPts val="1200"/>
              </a:spcAft>
              <a:buClr>
                <a:srgbClr val="00B050"/>
              </a:buClr>
              <a:buFont typeface="+mj-lt"/>
              <a:buAutoNum type="arabicPeriod"/>
            </a:pPr>
            <a:r>
              <a:rPr lang="en-US" sz="2400" dirty="0">
                <a:solidFill>
                  <a:schemeClr val="tx1"/>
                </a:solidFill>
              </a:rPr>
              <a:t>Consumer Expectations</a:t>
            </a:r>
          </a:p>
          <a:p>
            <a:pPr marL="914400" lvl="1" indent="-457200">
              <a:spcAft>
                <a:spcPts val="0"/>
              </a:spcAft>
              <a:buClr>
                <a:srgbClr val="00B050"/>
              </a:buClr>
              <a:buFont typeface="Wingdings" panose="05000000000000000000" pitchFamily="2" charset="2"/>
              <a:buChar char="ü"/>
            </a:pPr>
            <a:r>
              <a:rPr lang="en-US" sz="2000" dirty="0"/>
              <a:t>Fishy Watch Architecture Design</a:t>
            </a:r>
            <a:endParaRPr lang="en-US" sz="2000" dirty="0">
              <a:solidFill>
                <a:schemeClr val="tx1"/>
              </a:solidFill>
            </a:endParaRPr>
          </a:p>
          <a:p>
            <a:pPr marL="457200" indent="-457200">
              <a:spcBef>
                <a:spcPts val="1200"/>
              </a:spcBef>
              <a:spcAft>
                <a:spcPts val="1200"/>
              </a:spcAft>
              <a:buClr>
                <a:srgbClr val="00B050"/>
              </a:buClr>
              <a:buFont typeface="+mj-lt"/>
              <a:buAutoNum type="arabicPeriod"/>
            </a:pPr>
            <a:r>
              <a:rPr lang="en-US" sz="2400" dirty="0">
                <a:solidFill>
                  <a:schemeClr val="tx1"/>
                </a:solidFill>
              </a:rPr>
              <a:t>System Design</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Gearing up to towards their smack stack in place</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Fishy Watch Use Cases</a:t>
            </a:r>
          </a:p>
          <a:p>
            <a:pPr marL="457200" indent="-457200">
              <a:lnSpc>
                <a:spcPct val="90000"/>
              </a:lnSpc>
              <a:spcBef>
                <a:spcPts val="1200"/>
              </a:spcBef>
              <a:spcAft>
                <a:spcPts val="1200"/>
              </a:spcAft>
              <a:buClr>
                <a:srgbClr val="00B050"/>
              </a:buClr>
              <a:buFont typeface="+mj-lt"/>
              <a:buAutoNum type="arabicPeriod"/>
            </a:pPr>
            <a:endParaRPr lang="en-US" sz="2400" dirty="0">
              <a:solidFill>
                <a:schemeClr val="tx1"/>
              </a:solidFill>
            </a:endParaRPr>
          </a:p>
        </p:txBody>
      </p:sp>
      <p:sp>
        <p:nvSpPr>
          <p:cNvPr id="9" name="TextBox 8">
            <a:extLst>
              <a:ext uri="{FF2B5EF4-FFF2-40B4-BE49-F238E27FC236}">
                <a16:creationId xmlns:a16="http://schemas.microsoft.com/office/drawing/2014/main" id="{49C0AE5C-72F2-4D55-B233-D24A2BD2F27C}"/>
              </a:ext>
            </a:extLst>
          </p:cNvPr>
          <p:cNvSpPr txBox="1"/>
          <p:nvPr/>
        </p:nvSpPr>
        <p:spPr>
          <a:xfrm>
            <a:off x="990872" y="6446782"/>
            <a:ext cx="2061028" cy="246221"/>
          </a:xfrm>
          <a:prstGeom prst="rect">
            <a:avLst/>
          </a:prstGeom>
          <a:noFill/>
        </p:spPr>
        <p:txBody>
          <a:bodyPr wrap="square" rtlCol="0">
            <a:spAutoFit/>
          </a:bodyPr>
          <a:lstStyle/>
          <a:p>
            <a:r>
              <a:rPr lang="en-US" sz="1000" dirty="0">
                <a:solidFill>
                  <a:schemeClr val="tx1">
                    <a:lumMod val="65000"/>
                  </a:schemeClr>
                </a:solidFill>
              </a:rPr>
              <a:t>Source: gettyimages.com</a:t>
            </a:r>
            <a:endParaRPr lang="en-GB" sz="1000" dirty="0">
              <a:solidFill>
                <a:schemeClr val="tx1">
                  <a:lumMod val="65000"/>
                </a:schemeClr>
              </a:solidFill>
            </a:endParaRPr>
          </a:p>
        </p:txBody>
      </p:sp>
      <p:sp>
        <p:nvSpPr>
          <p:cNvPr id="5" name="Title 4">
            <a:extLst>
              <a:ext uri="{FF2B5EF4-FFF2-40B4-BE49-F238E27FC236}">
                <a16:creationId xmlns:a16="http://schemas.microsoft.com/office/drawing/2014/main" id="{35AEE55B-C389-31DE-AF3B-0177BE502043}"/>
              </a:ext>
            </a:extLst>
          </p:cNvPr>
          <p:cNvSpPr>
            <a:spLocks noGrp="1"/>
          </p:cNvSpPr>
          <p:nvPr>
            <p:ph type="title"/>
          </p:nvPr>
        </p:nvSpPr>
        <p:spPr>
          <a:xfrm>
            <a:off x="2692907" y="2491871"/>
            <a:ext cx="1638895" cy="1463040"/>
          </a:xfrm>
        </p:spPr>
        <p:txBody>
          <a:bodyPr/>
          <a:lstStyle/>
          <a:p>
            <a:r>
              <a:rPr lang="en-US" dirty="0"/>
              <a:t>INDEX</a:t>
            </a:r>
            <a:endParaRPr lang="en-IN" dirty="0"/>
          </a:p>
        </p:txBody>
      </p:sp>
    </p:spTree>
    <p:extLst>
      <p:ext uri="{BB962C8B-B14F-4D97-AF65-F5344CB8AC3E}">
        <p14:creationId xmlns:p14="http://schemas.microsoft.com/office/powerpoint/2010/main" val="15483374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58DB4FF-B599-4BB6-81E0-2DB16E4AB4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9290235-E22D-4175-A91C-C97B3BFAA483}"/>
              </a:ext>
            </a:extLst>
          </p:cNvPr>
          <p:cNvSpPr>
            <a:spLocks noGrp="1"/>
          </p:cNvSpPr>
          <p:nvPr>
            <p:ph type="body" sz="half" idx="2"/>
          </p:nvPr>
        </p:nvSpPr>
        <p:spPr>
          <a:xfrm>
            <a:off x="4971389" y="998826"/>
            <a:ext cx="6574112" cy="5571066"/>
          </a:xfrm>
        </p:spPr>
        <p:txBody>
          <a:bodyPr vert="horz" lIns="45720" tIns="45720" rIns="45720" bIns="45720" rtlCol="0" anchor="ctr">
            <a:normAutofit/>
          </a:bodyPr>
          <a:lstStyle/>
          <a:p>
            <a:pPr marL="457200" indent="-457200">
              <a:spcBef>
                <a:spcPts val="1200"/>
              </a:spcBef>
              <a:spcAft>
                <a:spcPts val="1200"/>
              </a:spcAft>
              <a:buClr>
                <a:srgbClr val="00B050"/>
              </a:buClr>
              <a:buFont typeface="+mj-lt"/>
              <a:buAutoNum type="arabicPeriod"/>
            </a:pPr>
            <a:r>
              <a:rPr lang="en-US" sz="2400" dirty="0">
                <a:solidFill>
                  <a:srgbClr val="00B050"/>
                </a:solidFill>
              </a:rPr>
              <a:t>Consumer Expectations</a:t>
            </a:r>
          </a:p>
          <a:p>
            <a:pPr marL="914400" lvl="1" indent="-457200">
              <a:spcAft>
                <a:spcPts val="0"/>
              </a:spcAft>
              <a:buClr>
                <a:srgbClr val="00B050"/>
              </a:buClr>
              <a:buFont typeface="Wingdings" panose="05000000000000000000" pitchFamily="2" charset="2"/>
              <a:buChar char="ü"/>
            </a:pPr>
            <a:r>
              <a:rPr lang="en-US" sz="2000" dirty="0"/>
              <a:t>Fishy Watch Architecture Diagram </a:t>
            </a:r>
            <a:endParaRPr lang="en-US" sz="2400" dirty="0">
              <a:solidFill>
                <a:schemeClr val="bg1">
                  <a:lumMod val="75000"/>
                  <a:lumOff val="25000"/>
                </a:schemeClr>
              </a:solidFill>
            </a:endParaRPr>
          </a:p>
          <a:p>
            <a:pPr marL="457200" indent="-457200">
              <a:spcBef>
                <a:spcPts val="1200"/>
              </a:spcBef>
              <a:spcAft>
                <a:spcPts val="1200"/>
              </a:spcAft>
              <a:buClr>
                <a:srgbClr val="00B050"/>
              </a:buClr>
              <a:buFont typeface="+mj-lt"/>
              <a:buAutoNum type="arabicPeriod"/>
            </a:pPr>
            <a:r>
              <a:rPr lang="en-US" sz="2400" dirty="0">
                <a:solidFill>
                  <a:schemeClr val="tx1"/>
                </a:solidFill>
              </a:rPr>
              <a:t>System Design</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Gearing up to towards their smack stack in place</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Fishy Watch Use Cases</a:t>
            </a:r>
          </a:p>
          <a:p>
            <a:pPr marL="457200" indent="-457200">
              <a:lnSpc>
                <a:spcPct val="90000"/>
              </a:lnSpc>
              <a:spcAft>
                <a:spcPts val="1200"/>
              </a:spcAft>
              <a:buClr>
                <a:schemeClr val="bg1">
                  <a:lumMod val="75000"/>
                  <a:lumOff val="25000"/>
                </a:schemeClr>
              </a:buClr>
              <a:buFont typeface="+mj-lt"/>
              <a:buAutoNum type="arabicPeriod"/>
            </a:pPr>
            <a:endParaRPr lang="en-US" sz="2400" dirty="0">
              <a:solidFill>
                <a:schemeClr val="bg1">
                  <a:lumMod val="75000"/>
                  <a:lumOff val="25000"/>
                </a:schemeClr>
              </a:solidFill>
            </a:endParaRPr>
          </a:p>
        </p:txBody>
      </p:sp>
      <p:sp>
        <p:nvSpPr>
          <p:cNvPr id="10" name="Rectangle 9">
            <a:extLst>
              <a:ext uri="{FF2B5EF4-FFF2-40B4-BE49-F238E27FC236}">
                <a16:creationId xmlns:a16="http://schemas.microsoft.com/office/drawing/2014/main" id="{BDBF183E-9CBA-403C-9B92-0770C771898B}"/>
              </a:ext>
            </a:extLst>
          </p:cNvPr>
          <p:cNvSpPr/>
          <p:nvPr/>
        </p:nvSpPr>
        <p:spPr>
          <a:xfrm>
            <a:off x="4649645" y="2981959"/>
            <a:ext cx="6574104" cy="447040"/>
          </a:xfrm>
          <a:custGeom>
            <a:avLst/>
            <a:gdLst>
              <a:gd name="connsiteX0" fmla="*/ 0 w 6574104"/>
              <a:gd name="connsiteY0" fmla="*/ 0 h 447040"/>
              <a:gd name="connsiteX1" fmla="*/ 723151 w 6574104"/>
              <a:gd name="connsiteY1" fmla="*/ 0 h 447040"/>
              <a:gd name="connsiteX2" fmla="*/ 1249080 w 6574104"/>
              <a:gd name="connsiteY2" fmla="*/ 0 h 447040"/>
              <a:gd name="connsiteX3" fmla="*/ 1840749 w 6574104"/>
              <a:gd name="connsiteY3" fmla="*/ 0 h 447040"/>
              <a:gd name="connsiteX4" fmla="*/ 2432418 w 6574104"/>
              <a:gd name="connsiteY4" fmla="*/ 0 h 447040"/>
              <a:gd name="connsiteX5" fmla="*/ 2958347 w 6574104"/>
              <a:gd name="connsiteY5" fmla="*/ 0 h 447040"/>
              <a:gd name="connsiteX6" fmla="*/ 3550016 w 6574104"/>
              <a:gd name="connsiteY6" fmla="*/ 0 h 447040"/>
              <a:gd name="connsiteX7" fmla="*/ 4075944 w 6574104"/>
              <a:gd name="connsiteY7" fmla="*/ 0 h 447040"/>
              <a:gd name="connsiteX8" fmla="*/ 4536132 w 6574104"/>
              <a:gd name="connsiteY8" fmla="*/ 0 h 447040"/>
              <a:gd name="connsiteX9" fmla="*/ 4996319 w 6574104"/>
              <a:gd name="connsiteY9" fmla="*/ 0 h 447040"/>
              <a:gd name="connsiteX10" fmla="*/ 5785212 w 6574104"/>
              <a:gd name="connsiteY10" fmla="*/ 0 h 447040"/>
              <a:gd name="connsiteX11" fmla="*/ 6574104 w 6574104"/>
              <a:gd name="connsiteY11" fmla="*/ 0 h 447040"/>
              <a:gd name="connsiteX12" fmla="*/ 6574104 w 6574104"/>
              <a:gd name="connsiteY12" fmla="*/ 447040 h 447040"/>
              <a:gd name="connsiteX13" fmla="*/ 5982435 w 6574104"/>
              <a:gd name="connsiteY13" fmla="*/ 447040 h 447040"/>
              <a:gd name="connsiteX14" fmla="*/ 5193542 w 6574104"/>
              <a:gd name="connsiteY14" fmla="*/ 447040 h 447040"/>
              <a:gd name="connsiteX15" fmla="*/ 4667614 w 6574104"/>
              <a:gd name="connsiteY15" fmla="*/ 447040 h 447040"/>
              <a:gd name="connsiteX16" fmla="*/ 4141686 w 6574104"/>
              <a:gd name="connsiteY16" fmla="*/ 447040 h 447040"/>
              <a:gd name="connsiteX17" fmla="*/ 3615757 w 6574104"/>
              <a:gd name="connsiteY17" fmla="*/ 447040 h 447040"/>
              <a:gd name="connsiteX18" fmla="*/ 3155570 w 6574104"/>
              <a:gd name="connsiteY18" fmla="*/ 447040 h 447040"/>
              <a:gd name="connsiteX19" fmla="*/ 2629642 w 6574104"/>
              <a:gd name="connsiteY19" fmla="*/ 447040 h 447040"/>
              <a:gd name="connsiteX20" fmla="*/ 2169454 w 6574104"/>
              <a:gd name="connsiteY20" fmla="*/ 447040 h 447040"/>
              <a:gd name="connsiteX21" fmla="*/ 1709267 w 6574104"/>
              <a:gd name="connsiteY21" fmla="*/ 447040 h 447040"/>
              <a:gd name="connsiteX22" fmla="*/ 1183339 w 6574104"/>
              <a:gd name="connsiteY22" fmla="*/ 447040 h 447040"/>
              <a:gd name="connsiteX23" fmla="*/ 0 w 6574104"/>
              <a:gd name="connsiteY23" fmla="*/ 447040 h 447040"/>
              <a:gd name="connsiteX24" fmla="*/ 0 w 6574104"/>
              <a:gd name="connsiteY24" fmla="*/ 0 h 44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74104" h="447040" extrusionOk="0">
                <a:moveTo>
                  <a:pt x="0" y="0"/>
                </a:moveTo>
                <a:cubicBezTo>
                  <a:pt x="332078" y="-33701"/>
                  <a:pt x="362234" y="3674"/>
                  <a:pt x="723151" y="0"/>
                </a:cubicBezTo>
                <a:cubicBezTo>
                  <a:pt x="1084068" y="-3674"/>
                  <a:pt x="1005848" y="-18852"/>
                  <a:pt x="1249080" y="0"/>
                </a:cubicBezTo>
                <a:cubicBezTo>
                  <a:pt x="1492312" y="18852"/>
                  <a:pt x="1549704" y="-792"/>
                  <a:pt x="1840749" y="0"/>
                </a:cubicBezTo>
                <a:cubicBezTo>
                  <a:pt x="2131794" y="792"/>
                  <a:pt x="2233372" y="721"/>
                  <a:pt x="2432418" y="0"/>
                </a:cubicBezTo>
                <a:cubicBezTo>
                  <a:pt x="2631464" y="-721"/>
                  <a:pt x="2809464" y="9489"/>
                  <a:pt x="2958347" y="0"/>
                </a:cubicBezTo>
                <a:cubicBezTo>
                  <a:pt x="3107230" y="-9489"/>
                  <a:pt x="3406358" y="-12784"/>
                  <a:pt x="3550016" y="0"/>
                </a:cubicBezTo>
                <a:cubicBezTo>
                  <a:pt x="3693674" y="12784"/>
                  <a:pt x="3907952" y="-19791"/>
                  <a:pt x="4075944" y="0"/>
                </a:cubicBezTo>
                <a:cubicBezTo>
                  <a:pt x="4243936" y="19791"/>
                  <a:pt x="4365062" y="-12687"/>
                  <a:pt x="4536132" y="0"/>
                </a:cubicBezTo>
                <a:cubicBezTo>
                  <a:pt x="4707202" y="12687"/>
                  <a:pt x="4797188" y="-9106"/>
                  <a:pt x="4996319" y="0"/>
                </a:cubicBezTo>
                <a:cubicBezTo>
                  <a:pt x="5195450" y="9106"/>
                  <a:pt x="5574021" y="-32381"/>
                  <a:pt x="5785212" y="0"/>
                </a:cubicBezTo>
                <a:cubicBezTo>
                  <a:pt x="5996403" y="32381"/>
                  <a:pt x="6330972" y="-12407"/>
                  <a:pt x="6574104" y="0"/>
                </a:cubicBezTo>
                <a:cubicBezTo>
                  <a:pt x="6561003" y="134559"/>
                  <a:pt x="6579219" y="331898"/>
                  <a:pt x="6574104" y="447040"/>
                </a:cubicBezTo>
                <a:cubicBezTo>
                  <a:pt x="6301823" y="444761"/>
                  <a:pt x="6188735" y="458513"/>
                  <a:pt x="5982435" y="447040"/>
                </a:cubicBezTo>
                <a:cubicBezTo>
                  <a:pt x="5776135" y="435567"/>
                  <a:pt x="5360234" y="476871"/>
                  <a:pt x="5193542" y="447040"/>
                </a:cubicBezTo>
                <a:cubicBezTo>
                  <a:pt x="5026850" y="417209"/>
                  <a:pt x="4928362" y="452713"/>
                  <a:pt x="4667614" y="447040"/>
                </a:cubicBezTo>
                <a:cubicBezTo>
                  <a:pt x="4406866" y="441367"/>
                  <a:pt x="4317976" y="427240"/>
                  <a:pt x="4141686" y="447040"/>
                </a:cubicBezTo>
                <a:cubicBezTo>
                  <a:pt x="3965396" y="466840"/>
                  <a:pt x="3729002" y="468478"/>
                  <a:pt x="3615757" y="447040"/>
                </a:cubicBezTo>
                <a:cubicBezTo>
                  <a:pt x="3502512" y="425602"/>
                  <a:pt x="3307594" y="449961"/>
                  <a:pt x="3155570" y="447040"/>
                </a:cubicBezTo>
                <a:cubicBezTo>
                  <a:pt x="3003546" y="444119"/>
                  <a:pt x="2817561" y="446088"/>
                  <a:pt x="2629642" y="447040"/>
                </a:cubicBezTo>
                <a:cubicBezTo>
                  <a:pt x="2441723" y="447992"/>
                  <a:pt x="2297376" y="457803"/>
                  <a:pt x="2169454" y="447040"/>
                </a:cubicBezTo>
                <a:cubicBezTo>
                  <a:pt x="2041532" y="436277"/>
                  <a:pt x="1818323" y="434222"/>
                  <a:pt x="1709267" y="447040"/>
                </a:cubicBezTo>
                <a:cubicBezTo>
                  <a:pt x="1600211" y="459858"/>
                  <a:pt x="1381068" y="424637"/>
                  <a:pt x="1183339" y="447040"/>
                </a:cubicBezTo>
                <a:cubicBezTo>
                  <a:pt x="985610" y="469443"/>
                  <a:pt x="406750" y="482805"/>
                  <a:pt x="0" y="447040"/>
                </a:cubicBezTo>
                <a:cubicBezTo>
                  <a:pt x="18020" y="282863"/>
                  <a:pt x="-698" y="186945"/>
                  <a:pt x="0" y="0"/>
                </a:cubicBezTo>
                <a:close/>
              </a:path>
            </a:pathLst>
          </a:custGeom>
          <a:noFill/>
          <a:ln w="3175">
            <a:solidFill>
              <a:srgbClr val="00B050"/>
            </a:solidFill>
            <a:extLst>
              <a:ext uri="{C807C97D-BFC1-408E-A445-0C87EB9F89A2}">
                <ask:lineSketchStyleProps xmlns:ask="http://schemas.microsoft.com/office/drawing/2018/sketchyshapes" sd="97133823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2" name="TextBox 11">
            <a:extLst>
              <a:ext uri="{FF2B5EF4-FFF2-40B4-BE49-F238E27FC236}">
                <a16:creationId xmlns:a16="http://schemas.microsoft.com/office/drawing/2014/main" id="{4983E00F-6FC8-43CC-B48C-6665F91FD7AD}"/>
              </a:ext>
            </a:extLst>
          </p:cNvPr>
          <p:cNvSpPr txBox="1"/>
          <p:nvPr/>
        </p:nvSpPr>
        <p:spPr>
          <a:xfrm>
            <a:off x="990872" y="6446782"/>
            <a:ext cx="2061028" cy="246221"/>
          </a:xfrm>
          <a:prstGeom prst="rect">
            <a:avLst/>
          </a:prstGeom>
          <a:noFill/>
        </p:spPr>
        <p:txBody>
          <a:bodyPr wrap="square" rtlCol="0">
            <a:spAutoFit/>
          </a:bodyPr>
          <a:lstStyle/>
          <a:p>
            <a:r>
              <a:rPr lang="en-US" sz="1000" dirty="0">
                <a:solidFill>
                  <a:schemeClr val="tx1">
                    <a:lumMod val="65000"/>
                  </a:schemeClr>
                </a:solidFill>
              </a:rPr>
              <a:t>Source: gettyimages.com</a:t>
            </a:r>
            <a:endParaRPr lang="en-GB" sz="1000" dirty="0">
              <a:solidFill>
                <a:schemeClr val="tx1">
                  <a:lumMod val="65000"/>
                </a:schemeClr>
              </a:solidFill>
            </a:endParaRPr>
          </a:p>
        </p:txBody>
      </p:sp>
      <p:sp>
        <p:nvSpPr>
          <p:cNvPr id="5" name="Title 4">
            <a:extLst>
              <a:ext uri="{FF2B5EF4-FFF2-40B4-BE49-F238E27FC236}">
                <a16:creationId xmlns:a16="http://schemas.microsoft.com/office/drawing/2014/main" id="{87D30B47-A116-1711-5288-6272870C1661}"/>
              </a:ext>
            </a:extLst>
          </p:cNvPr>
          <p:cNvSpPr>
            <a:spLocks noGrp="1"/>
          </p:cNvSpPr>
          <p:nvPr>
            <p:ph type="title"/>
          </p:nvPr>
        </p:nvSpPr>
        <p:spPr>
          <a:xfrm>
            <a:off x="2519424" y="2570481"/>
            <a:ext cx="1808478" cy="1463040"/>
          </a:xfrm>
        </p:spPr>
        <p:txBody>
          <a:bodyPr/>
          <a:lstStyle/>
          <a:p>
            <a:r>
              <a:rPr lang="en-US" dirty="0"/>
              <a:t>INDEX</a:t>
            </a:r>
            <a:endParaRPr lang="en-IN" dirty="0"/>
          </a:p>
        </p:txBody>
      </p:sp>
    </p:spTree>
    <p:extLst>
      <p:ext uri="{BB962C8B-B14F-4D97-AF65-F5344CB8AC3E}">
        <p14:creationId xmlns:p14="http://schemas.microsoft.com/office/powerpoint/2010/main" val="3125664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7303-6DB3-4E2E-B599-33A8DC70C40E}"/>
              </a:ext>
            </a:extLst>
          </p:cNvPr>
          <p:cNvSpPr>
            <a:spLocks noGrp="1"/>
          </p:cNvSpPr>
          <p:nvPr>
            <p:ph type="title"/>
          </p:nvPr>
        </p:nvSpPr>
        <p:spPr>
          <a:xfrm>
            <a:off x="860155" y="343070"/>
            <a:ext cx="10786872" cy="911075"/>
          </a:xfrm>
        </p:spPr>
        <p:txBody>
          <a:bodyPr>
            <a:noAutofit/>
          </a:bodyPr>
          <a:lstStyle/>
          <a:p>
            <a:r>
              <a:rPr lang="en-US" sz="2400" dirty="0"/>
              <a:t>FISHY WATCH ARCHITECTURE DESIGN</a:t>
            </a:r>
            <a:endParaRPr lang="en-GB" sz="2400" dirty="0"/>
          </a:p>
        </p:txBody>
      </p:sp>
      <p:pic>
        <p:nvPicPr>
          <p:cNvPr id="4" name="Picture 3" descr="A diagram of a computer network&#10;&#10;Description automatically generated">
            <a:extLst>
              <a:ext uri="{FF2B5EF4-FFF2-40B4-BE49-F238E27FC236}">
                <a16:creationId xmlns:a16="http://schemas.microsoft.com/office/drawing/2014/main" id="{FE58419F-2192-94F2-8273-4D2EBC140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041082"/>
            <a:ext cx="7429500" cy="5629275"/>
          </a:xfrm>
          <a:prstGeom prst="rect">
            <a:avLst/>
          </a:prstGeom>
        </p:spPr>
      </p:pic>
    </p:spTree>
    <p:extLst>
      <p:ext uri="{BB962C8B-B14F-4D97-AF65-F5344CB8AC3E}">
        <p14:creationId xmlns:p14="http://schemas.microsoft.com/office/powerpoint/2010/main" val="91801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58DB4FF-B599-4BB6-81E0-2DB16E4AB4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1" name="Straight Connector 2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9290235-E22D-4175-A91C-C97B3BFAA483}"/>
              </a:ext>
            </a:extLst>
          </p:cNvPr>
          <p:cNvSpPr>
            <a:spLocks noGrp="1"/>
          </p:cNvSpPr>
          <p:nvPr>
            <p:ph type="body" sz="half" idx="2"/>
          </p:nvPr>
        </p:nvSpPr>
        <p:spPr>
          <a:xfrm>
            <a:off x="4971371" y="643467"/>
            <a:ext cx="6574112" cy="5571066"/>
          </a:xfrm>
        </p:spPr>
        <p:txBody>
          <a:bodyPr vert="horz" lIns="45720" tIns="45720" rIns="45720" bIns="45720" rtlCol="0" anchor="ctr">
            <a:normAutofit/>
          </a:bodyPr>
          <a:lstStyle/>
          <a:p>
            <a:pPr marL="457200" indent="-457200">
              <a:spcBef>
                <a:spcPts val="1200"/>
              </a:spcBef>
              <a:spcAft>
                <a:spcPts val="1200"/>
              </a:spcAft>
              <a:buClr>
                <a:schemeClr val="bg1">
                  <a:lumMod val="75000"/>
                  <a:lumOff val="25000"/>
                </a:schemeClr>
              </a:buClr>
              <a:buFont typeface="+mj-lt"/>
              <a:buAutoNum type="arabicPeriod"/>
            </a:pPr>
            <a:r>
              <a:rPr lang="en-US" sz="2400" dirty="0">
                <a:solidFill>
                  <a:schemeClr val="bg1">
                    <a:lumMod val="75000"/>
                    <a:lumOff val="25000"/>
                  </a:schemeClr>
                </a:solidFill>
              </a:rPr>
              <a:t>Consumer Expectations</a:t>
            </a:r>
          </a:p>
          <a:p>
            <a:pPr marL="914400" lvl="1" indent="-457200">
              <a:spcAft>
                <a:spcPts val="0"/>
              </a:spcAft>
              <a:buClr>
                <a:schemeClr val="bg1">
                  <a:lumMod val="75000"/>
                  <a:lumOff val="25000"/>
                </a:schemeClr>
              </a:buClr>
              <a:buFont typeface="Wingdings" panose="05000000000000000000" pitchFamily="2" charset="2"/>
              <a:buChar char="ü"/>
            </a:pPr>
            <a:r>
              <a:rPr lang="en-US" sz="2000" dirty="0">
                <a:solidFill>
                  <a:schemeClr val="bg1">
                    <a:lumMod val="75000"/>
                    <a:lumOff val="25000"/>
                  </a:schemeClr>
                </a:solidFill>
              </a:rPr>
              <a:t>Fishy Watch Architecture Diagram</a:t>
            </a:r>
          </a:p>
          <a:p>
            <a:pPr marL="457200" indent="-457200">
              <a:lnSpc>
                <a:spcPct val="90000"/>
              </a:lnSpc>
              <a:spcBef>
                <a:spcPts val="1200"/>
              </a:spcBef>
              <a:spcAft>
                <a:spcPts val="1200"/>
              </a:spcAft>
              <a:buClr>
                <a:srgbClr val="00B050"/>
              </a:buClr>
              <a:buFont typeface="+mj-lt"/>
              <a:buAutoNum type="arabicPeriod"/>
            </a:pPr>
            <a:r>
              <a:rPr lang="en-US" sz="2400" dirty="0">
                <a:solidFill>
                  <a:srgbClr val="00B050"/>
                </a:solidFill>
              </a:rPr>
              <a:t>System Design</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Gearing up to towards their smack stack in place</a:t>
            </a:r>
          </a:p>
          <a:p>
            <a:pPr marL="914400" lvl="1" indent="-457200">
              <a:spcAft>
                <a:spcPts val="0"/>
              </a:spcAft>
              <a:buClr>
                <a:srgbClr val="00B050"/>
              </a:buClr>
              <a:buFont typeface="Wingdings" panose="05000000000000000000" pitchFamily="2" charset="2"/>
              <a:buChar char="ü"/>
            </a:pPr>
            <a:r>
              <a:rPr lang="en-US" sz="2000" dirty="0">
                <a:solidFill>
                  <a:schemeClr val="tx1"/>
                </a:solidFill>
              </a:rPr>
              <a:t>Fishy Watch Use Cases</a:t>
            </a:r>
          </a:p>
        </p:txBody>
      </p:sp>
      <p:sp>
        <p:nvSpPr>
          <p:cNvPr id="12" name="Rectangle 11">
            <a:extLst>
              <a:ext uri="{FF2B5EF4-FFF2-40B4-BE49-F238E27FC236}">
                <a16:creationId xmlns:a16="http://schemas.microsoft.com/office/drawing/2014/main" id="{61EDFDA9-48DC-4F5A-866D-131E9FC6EE89}"/>
              </a:ext>
            </a:extLst>
          </p:cNvPr>
          <p:cNvSpPr/>
          <p:nvPr/>
        </p:nvSpPr>
        <p:spPr>
          <a:xfrm>
            <a:off x="4826063" y="3255944"/>
            <a:ext cx="6864727" cy="569630"/>
          </a:xfrm>
          <a:custGeom>
            <a:avLst/>
            <a:gdLst>
              <a:gd name="connsiteX0" fmla="*/ 0 w 6864727"/>
              <a:gd name="connsiteY0" fmla="*/ 0 h 569630"/>
              <a:gd name="connsiteX1" fmla="*/ 755120 w 6864727"/>
              <a:gd name="connsiteY1" fmla="*/ 0 h 569630"/>
              <a:gd name="connsiteX2" fmla="*/ 1304298 w 6864727"/>
              <a:gd name="connsiteY2" fmla="*/ 0 h 569630"/>
              <a:gd name="connsiteX3" fmla="*/ 1922124 w 6864727"/>
              <a:gd name="connsiteY3" fmla="*/ 0 h 569630"/>
              <a:gd name="connsiteX4" fmla="*/ 2539949 w 6864727"/>
              <a:gd name="connsiteY4" fmla="*/ 0 h 569630"/>
              <a:gd name="connsiteX5" fmla="*/ 3089127 w 6864727"/>
              <a:gd name="connsiteY5" fmla="*/ 0 h 569630"/>
              <a:gd name="connsiteX6" fmla="*/ 3706953 w 6864727"/>
              <a:gd name="connsiteY6" fmla="*/ 0 h 569630"/>
              <a:gd name="connsiteX7" fmla="*/ 4256131 w 6864727"/>
              <a:gd name="connsiteY7" fmla="*/ 0 h 569630"/>
              <a:gd name="connsiteX8" fmla="*/ 4736662 w 6864727"/>
              <a:gd name="connsiteY8" fmla="*/ 0 h 569630"/>
              <a:gd name="connsiteX9" fmla="*/ 5217193 w 6864727"/>
              <a:gd name="connsiteY9" fmla="*/ 0 h 569630"/>
              <a:gd name="connsiteX10" fmla="*/ 6040960 w 6864727"/>
              <a:gd name="connsiteY10" fmla="*/ 0 h 569630"/>
              <a:gd name="connsiteX11" fmla="*/ 6864727 w 6864727"/>
              <a:gd name="connsiteY11" fmla="*/ 0 h 569630"/>
              <a:gd name="connsiteX12" fmla="*/ 6864727 w 6864727"/>
              <a:gd name="connsiteY12" fmla="*/ 569630 h 569630"/>
              <a:gd name="connsiteX13" fmla="*/ 6246902 w 6864727"/>
              <a:gd name="connsiteY13" fmla="*/ 569630 h 569630"/>
              <a:gd name="connsiteX14" fmla="*/ 5423134 w 6864727"/>
              <a:gd name="connsiteY14" fmla="*/ 569630 h 569630"/>
              <a:gd name="connsiteX15" fmla="*/ 4873956 w 6864727"/>
              <a:gd name="connsiteY15" fmla="*/ 569630 h 569630"/>
              <a:gd name="connsiteX16" fmla="*/ 4324778 w 6864727"/>
              <a:gd name="connsiteY16" fmla="*/ 569630 h 569630"/>
              <a:gd name="connsiteX17" fmla="*/ 3775600 w 6864727"/>
              <a:gd name="connsiteY17" fmla="*/ 569630 h 569630"/>
              <a:gd name="connsiteX18" fmla="*/ 3295069 w 6864727"/>
              <a:gd name="connsiteY18" fmla="*/ 569630 h 569630"/>
              <a:gd name="connsiteX19" fmla="*/ 2745891 w 6864727"/>
              <a:gd name="connsiteY19" fmla="*/ 569630 h 569630"/>
              <a:gd name="connsiteX20" fmla="*/ 2265360 w 6864727"/>
              <a:gd name="connsiteY20" fmla="*/ 569630 h 569630"/>
              <a:gd name="connsiteX21" fmla="*/ 1784829 w 6864727"/>
              <a:gd name="connsiteY21" fmla="*/ 569630 h 569630"/>
              <a:gd name="connsiteX22" fmla="*/ 1235651 w 6864727"/>
              <a:gd name="connsiteY22" fmla="*/ 569630 h 569630"/>
              <a:gd name="connsiteX23" fmla="*/ 0 w 6864727"/>
              <a:gd name="connsiteY23" fmla="*/ 569630 h 569630"/>
              <a:gd name="connsiteX24" fmla="*/ 0 w 6864727"/>
              <a:gd name="connsiteY24" fmla="*/ 0 h 56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864727" h="569630" extrusionOk="0">
                <a:moveTo>
                  <a:pt x="0" y="0"/>
                </a:moveTo>
                <a:cubicBezTo>
                  <a:pt x="305283" y="16291"/>
                  <a:pt x="419133" y="29325"/>
                  <a:pt x="755120" y="0"/>
                </a:cubicBezTo>
                <a:cubicBezTo>
                  <a:pt x="1091107" y="-29325"/>
                  <a:pt x="1137100" y="26061"/>
                  <a:pt x="1304298" y="0"/>
                </a:cubicBezTo>
                <a:cubicBezTo>
                  <a:pt x="1471496" y="-26061"/>
                  <a:pt x="1686920" y="12627"/>
                  <a:pt x="1922124" y="0"/>
                </a:cubicBezTo>
                <a:cubicBezTo>
                  <a:pt x="2157328" y="-12627"/>
                  <a:pt x="2244285" y="-10087"/>
                  <a:pt x="2539949" y="0"/>
                </a:cubicBezTo>
                <a:cubicBezTo>
                  <a:pt x="2835613" y="10087"/>
                  <a:pt x="2857492" y="-3618"/>
                  <a:pt x="3089127" y="0"/>
                </a:cubicBezTo>
                <a:cubicBezTo>
                  <a:pt x="3320762" y="3618"/>
                  <a:pt x="3461170" y="6521"/>
                  <a:pt x="3706953" y="0"/>
                </a:cubicBezTo>
                <a:cubicBezTo>
                  <a:pt x="3952736" y="-6521"/>
                  <a:pt x="4035693" y="20654"/>
                  <a:pt x="4256131" y="0"/>
                </a:cubicBezTo>
                <a:cubicBezTo>
                  <a:pt x="4476569" y="-20654"/>
                  <a:pt x="4623329" y="3067"/>
                  <a:pt x="4736662" y="0"/>
                </a:cubicBezTo>
                <a:cubicBezTo>
                  <a:pt x="4849995" y="-3067"/>
                  <a:pt x="5117913" y="-22829"/>
                  <a:pt x="5217193" y="0"/>
                </a:cubicBezTo>
                <a:cubicBezTo>
                  <a:pt x="5316473" y="22829"/>
                  <a:pt x="5744730" y="-378"/>
                  <a:pt x="6040960" y="0"/>
                </a:cubicBezTo>
                <a:cubicBezTo>
                  <a:pt x="6337190" y="378"/>
                  <a:pt x="6574803" y="-15427"/>
                  <a:pt x="6864727" y="0"/>
                </a:cubicBezTo>
                <a:cubicBezTo>
                  <a:pt x="6882136" y="115745"/>
                  <a:pt x="6872570" y="357566"/>
                  <a:pt x="6864727" y="569630"/>
                </a:cubicBezTo>
                <a:cubicBezTo>
                  <a:pt x="6562481" y="555467"/>
                  <a:pt x="6454392" y="596077"/>
                  <a:pt x="6246902" y="569630"/>
                </a:cubicBezTo>
                <a:cubicBezTo>
                  <a:pt x="6039413" y="543183"/>
                  <a:pt x="5674755" y="559684"/>
                  <a:pt x="5423134" y="569630"/>
                </a:cubicBezTo>
                <a:cubicBezTo>
                  <a:pt x="5171513" y="579576"/>
                  <a:pt x="4993281" y="569350"/>
                  <a:pt x="4873956" y="569630"/>
                </a:cubicBezTo>
                <a:cubicBezTo>
                  <a:pt x="4754631" y="569910"/>
                  <a:pt x="4545095" y="586886"/>
                  <a:pt x="4324778" y="569630"/>
                </a:cubicBezTo>
                <a:cubicBezTo>
                  <a:pt x="4104461" y="552374"/>
                  <a:pt x="3983807" y="589620"/>
                  <a:pt x="3775600" y="569630"/>
                </a:cubicBezTo>
                <a:cubicBezTo>
                  <a:pt x="3567393" y="549640"/>
                  <a:pt x="3529275" y="572018"/>
                  <a:pt x="3295069" y="569630"/>
                </a:cubicBezTo>
                <a:cubicBezTo>
                  <a:pt x="3060863" y="567242"/>
                  <a:pt x="2976700" y="552865"/>
                  <a:pt x="2745891" y="569630"/>
                </a:cubicBezTo>
                <a:cubicBezTo>
                  <a:pt x="2515082" y="586395"/>
                  <a:pt x="2405449" y="572680"/>
                  <a:pt x="2265360" y="569630"/>
                </a:cubicBezTo>
                <a:cubicBezTo>
                  <a:pt x="2125271" y="566580"/>
                  <a:pt x="1961859" y="558071"/>
                  <a:pt x="1784829" y="569630"/>
                </a:cubicBezTo>
                <a:cubicBezTo>
                  <a:pt x="1607799" y="581189"/>
                  <a:pt x="1452139" y="588064"/>
                  <a:pt x="1235651" y="569630"/>
                </a:cubicBezTo>
                <a:cubicBezTo>
                  <a:pt x="1019163" y="551196"/>
                  <a:pt x="504197" y="549444"/>
                  <a:pt x="0" y="569630"/>
                </a:cubicBezTo>
                <a:cubicBezTo>
                  <a:pt x="21333" y="394850"/>
                  <a:pt x="-13745" y="246952"/>
                  <a:pt x="0" y="0"/>
                </a:cubicBezTo>
                <a:close/>
              </a:path>
            </a:pathLst>
          </a:custGeom>
          <a:noFill/>
          <a:ln w="3175">
            <a:solidFill>
              <a:srgbClr val="00B050"/>
            </a:solidFill>
            <a:extLst>
              <a:ext uri="{C807C97D-BFC1-408E-A445-0C87EB9F89A2}">
                <ask:lineSketchStyleProps xmlns:ask="http://schemas.microsoft.com/office/drawing/2018/sketchyshapes" sd="97133823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TextBox 9">
            <a:extLst>
              <a:ext uri="{FF2B5EF4-FFF2-40B4-BE49-F238E27FC236}">
                <a16:creationId xmlns:a16="http://schemas.microsoft.com/office/drawing/2014/main" id="{CF31ACA2-1887-44EA-9A11-933D4053BA84}"/>
              </a:ext>
            </a:extLst>
          </p:cNvPr>
          <p:cNvSpPr txBox="1"/>
          <p:nvPr/>
        </p:nvSpPr>
        <p:spPr>
          <a:xfrm>
            <a:off x="990872" y="6446782"/>
            <a:ext cx="2061028" cy="246221"/>
          </a:xfrm>
          <a:prstGeom prst="rect">
            <a:avLst/>
          </a:prstGeom>
          <a:noFill/>
        </p:spPr>
        <p:txBody>
          <a:bodyPr wrap="square" rtlCol="0">
            <a:spAutoFit/>
          </a:bodyPr>
          <a:lstStyle/>
          <a:p>
            <a:r>
              <a:rPr lang="en-US" sz="1000" dirty="0">
                <a:solidFill>
                  <a:schemeClr val="tx1">
                    <a:lumMod val="65000"/>
                  </a:schemeClr>
                </a:solidFill>
              </a:rPr>
              <a:t>Source: gettyimages.com</a:t>
            </a:r>
            <a:endParaRPr lang="en-GB" sz="1000" dirty="0">
              <a:solidFill>
                <a:schemeClr val="tx1">
                  <a:lumMod val="65000"/>
                </a:schemeClr>
              </a:solidFill>
            </a:endParaRPr>
          </a:p>
        </p:txBody>
      </p:sp>
      <p:sp>
        <p:nvSpPr>
          <p:cNvPr id="5" name="Title 4">
            <a:extLst>
              <a:ext uri="{FF2B5EF4-FFF2-40B4-BE49-F238E27FC236}">
                <a16:creationId xmlns:a16="http://schemas.microsoft.com/office/drawing/2014/main" id="{97884B92-E835-1805-4EFA-410746BC8ACB}"/>
              </a:ext>
            </a:extLst>
          </p:cNvPr>
          <p:cNvSpPr>
            <a:spLocks noGrp="1"/>
          </p:cNvSpPr>
          <p:nvPr>
            <p:ph type="title"/>
          </p:nvPr>
        </p:nvSpPr>
        <p:spPr>
          <a:xfrm>
            <a:off x="2316480" y="2697479"/>
            <a:ext cx="1869439" cy="1463040"/>
          </a:xfrm>
        </p:spPr>
        <p:txBody>
          <a:bodyPr/>
          <a:lstStyle/>
          <a:p>
            <a:r>
              <a:rPr lang="en-US" dirty="0"/>
              <a:t>INDEX</a:t>
            </a:r>
            <a:endParaRPr lang="en-IN" dirty="0"/>
          </a:p>
        </p:txBody>
      </p:sp>
    </p:spTree>
    <p:extLst>
      <p:ext uri="{BB962C8B-B14F-4D97-AF65-F5344CB8AC3E}">
        <p14:creationId xmlns:p14="http://schemas.microsoft.com/office/powerpoint/2010/main" val="21818718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Connector: Elbow 121">
            <a:extLst>
              <a:ext uri="{FF2B5EF4-FFF2-40B4-BE49-F238E27FC236}">
                <a16:creationId xmlns:a16="http://schemas.microsoft.com/office/drawing/2014/main" id="{0722D2C5-FB92-4752-975D-732E5E220CC9}"/>
              </a:ext>
            </a:extLst>
          </p:cNvPr>
          <p:cNvCxnSpPr>
            <a:cxnSpLocks/>
            <a:stCxn id="72" idx="0"/>
            <a:endCxn id="47" idx="2"/>
          </p:cNvCxnSpPr>
          <p:nvPr/>
        </p:nvCxnSpPr>
        <p:spPr>
          <a:xfrm rot="5400000" flipH="1" flipV="1">
            <a:off x="4856768" y="972815"/>
            <a:ext cx="239060" cy="67866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FCF7303-6DB3-4E2E-B599-33A8DC70C40E}"/>
              </a:ext>
            </a:extLst>
          </p:cNvPr>
          <p:cNvSpPr>
            <a:spLocks noGrp="1"/>
          </p:cNvSpPr>
          <p:nvPr>
            <p:ph type="title"/>
          </p:nvPr>
        </p:nvSpPr>
        <p:spPr/>
        <p:txBody>
          <a:bodyPr>
            <a:noAutofit/>
          </a:bodyPr>
          <a:lstStyle/>
          <a:p>
            <a:r>
              <a:rPr lang="en-US" dirty="0"/>
              <a:t>GEARING UP TO TOWARDS GETTING THEIR SMACK STACK IN PLACE</a:t>
            </a:r>
            <a:endParaRPr lang="en-GB" dirty="0"/>
          </a:p>
        </p:txBody>
      </p:sp>
      <p:sp>
        <p:nvSpPr>
          <p:cNvPr id="29" name="Rectangle: Rounded Corners 28">
            <a:extLst>
              <a:ext uri="{FF2B5EF4-FFF2-40B4-BE49-F238E27FC236}">
                <a16:creationId xmlns:a16="http://schemas.microsoft.com/office/drawing/2014/main" id="{5137B00B-0F8F-46D9-960F-E7F250E0AD77}"/>
              </a:ext>
            </a:extLst>
          </p:cNvPr>
          <p:cNvSpPr/>
          <p:nvPr/>
        </p:nvSpPr>
        <p:spPr>
          <a:xfrm>
            <a:off x="9608824" y="2578113"/>
            <a:ext cx="1889760" cy="584503"/>
          </a:xfrm>
          <a:prstGeom prst="roundRect">
            <a:avLst>
              <a:gd name="adj" fmla="val 5493"/>
            </a:avLst>
          </a:prstGeom>
          <a:solidFill>
            <a:schemeClr val="accent2">
              <a:lumMod val="20000"/>
              <a:lumOff val="8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600" dirty="0">
                <a:solidFill>
                  <a:schemeClr val="tx1"/>
                </a:solidFill>
              </a:rPr>
              <a:t>Monitoring Engine</a:t>
            </a:r>
            <a:endParaRPr lang="en-GB" sz="1600" dirty="0">
              <a:solidFill>
                <a:schemeClr val="tx1"/>
              </a:solidFill>
            </a:endParaRPr>
          </a:p>
        </p:txBody>
      </p:sp>
      <p:sp>
        <p:nvSpPr>
          <p:cNvPr id="33" name="Rectangle: Rounded Corners 32">
            <a:extLst>
              <a:ext uri="{FF2B5EF4-FFF2-40B4-BE49-F238E27FC236}">
                <a16:creationId xmlns:a16="http://schemas.microsoft.com/office/drawing/2014/main" id="{F8532BAB-3E6E-404F-8872-4B203A7AC8BC}"/>
              </a:ext>
            </a:extLst>
          </p:cNvPr>
          <p:cNvSpPr/>
          <p:nvPr/>
        </p:nvSpPr>
        <p:spPr>
          <a:xfrm>
            <a:off x="9604670" y="4511094"/>
            <a:ext cx="1889760" cy="584503"/>
          </a:xfrm>
          <a:prstGeom prst="roundRect">
            <a:avLst>
              <a:gd name="adj" fmla="val 5493"/>
            </a:avLst>
          </a:prstGeom>
          <a:solidFill>
            <a:schemeClr val="accent2">
              <a:lumMod val="20000"/>
              <a:lumOff val="8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600" dirty="0">
                <a:solidFill>
                  <a:schemeClr val="tx1"/>
                </a:solidFill>
              </a:rPr>
              <a:t>AI Recommendation Engine</a:t>
            </a:r>
            <a:endParaRPr lang="en-GB" sz="1600" dirty="0">
              <a:solidFill>
                <a:schemeClr val="tx1"/>
              </a:solidFill>
            </a:endParaRPr>
          </a:p>
        </p:txBody>
      </p:sp>
      <p:sp>
        <p:nvSpPr>
          <p:cNvPr id="34" name="Rectangle: Rounded Corners 33">
            <a:extLst>
              <a:ext uri="{FF2B5EF4-FFF2-40B4-BE49-F238E27FC236}">
                <a16:creationId xmlns:a16="http://schemas.microsoft.com/office/drawing/2014/main" id="{4C9A0B41-E6C6-4BFF-9D15-CDA8093A1CD0}"/>
              </a:ext>
            </a:extLst>
          </p:cNvPr>
          <p:cNvSpPr/>
          <p:nvPr/>
        </p:nvSpPr>
        <p:spPr>
          <a:xfrm>
            <a:off x="9621883" y="5309209"/>
            <a:ext cx="1889760"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dirty="0">
                <a:solidFill>
                  <a:schemeClr val="tx1"/>
                </a:solidFill>
              </a:rPr>
              <a:t>CRM</a:t>
            </a:r>
            <a:endParaRPr lang="en-GB" sz="1600" dirty="0">
              <a:solidFill>
                <a:schemeClr val="tx1"/>
              </a:solidFill>
            </a:endParaRPr>
          </a:p>
        </p:txBody>
      </p:sp>
      <p:sp>
        <p:nvSpPr>
          <p:cNvPr id="36" name="Rectangle: Rounded Corners 35">
            <a:extLst>
              <a:ext uri="{FF2B5EF4-FFF2-40B4-BE49-F238E27FC236}">
                <a16:creationId xmlns:a16="http://schemas.microsoft.com/office/drawing/2014/main" id="{36E7976E-A94D-4035-8D20-E4223FEF0EA5}"/>
              </a:ext>
            </a:extLst>
          </p:cNvPr>
          <p:cNvSpPr/>
          <p:nvPr/>
        </p:nvSpPr>
        <p:spPr>
          <a:xfrm>
            <a:off x="9621883" y="3559585"/>
            <a:ext cx="1889760" cy="584503"/>
          </a:xfrm>
          <a:prstGeom prst="roundRect">
            <a:avLst>
              <a:gd name="adj" fmla="val 8286"/>
            </a:avLst>
          </a:prstGeom>
          <a:solidFill>
            <a:schemeClr val="accent2">
              <a:lumMod val="20000"/>
              <a:lumOff val="8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600" dirty="0">
                <a:solidFill>
                  <a:schemeClr val="tx1"/>
                </a:solidFill>
              </a:rPr>
              <a:t>Alerts Engine</a:t>
            </a:r>
          </a:p>
        </p:txBody>
      </p:sp>
      <p:sp>
        <p:nvSpPr>
          <p:cNvPr id="38" name="Rectangle: Rounded Corners 37">
            <a:extLst>
              <a:ext uri="{FF2B5EF4-FFF2-40B4-BE49-F238E27FC236}">
                <a16:creationId xmlns:a16="http://schemas.microsoft.com/office/drawing/2014/main" id="{C0A0E1C3-F0DD-4882-8B83-97B628CC0A0B}"/>
              </a:ext>
            </a:extLst>
          </p:cNvPr>
          <p:cNvSpPr/>
          <p:nvPr/>
        </p:nvSpPr>
        <p:spPr>
          <a:xfrm>
            <a:off x="4551762" y="3662083"/>
            <a:ext cx="2743200"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dirty="0">
                <a:solidFill>
                  <a:schemeClr val="tx1"/>
                </a:solidFill>
              </a:rPr>
              <a:t>Historic Data Records</a:t>
            </a:r>
          </a:p>
          <a:p>
            <a:pPr algn="ctr">
              <a:lnSpc>
                <a:spcPts val="1400"/>
              </a:lnSpc>
            </a:pPr>
            <a:endParaRPr lang="en-GB" sz="1200" dirty="0">
              <a:solidFill>
                <a:schemeClr val="tx1"/>
              </a:solidFill>
            </a:endParaRPr>
          </a:p>
        </p:txBody>
      </p:sp>
      <p:sp>
        <p:nvSpPr>
          <p:cNvPr id="40" name="Rectangle: Rounded Corners 39">
            <a:extLst>
              <a:ext uri="{FF2B5EF4-FFF2-40B4-BE49-F238E27FC236}">
                <a16:creationId xmlns:a16="http://schemas.microsoft.com/office/drawing/2014/main" id="{123CE51B-A35F-4C72-90AF-2929D7944CD6}"/>
              </a:ext>
            </a:extLst>
          </p:cNvPr>
          <p:cNvSpPr/>
          <p:nvPr/>
        </p:nvSpPr>
        <p:spPr>
          <a:xfrm>
            <a:off x="4515189" y="1720923"/>
            <a:ext cx="4777957" cy="731520"/>
          </a:xfrm>
          <a:prstGeom prst="roundRect">
            <a:avLst>
              <a:gd name="adj" fmla="val 5363"/>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spcAft>
                <a:spcPts val="1200"/>
              </a:spcAft>
            </a:pPr>
            <a:r>
              <a:rPr lang="en-US" sz="1600" dirty="0">
                <a:solidFill>
                  <a:schemeClr val="tx1"/>
                </a:solidFill>
              </a:rPr>
              <a:t>In bound Order Capture Channels</a:t>
            </a:r>
            <a:endParaRPr lang="en-GB" sz="1400" dirty="0">
              <a:solidFill>
                <a:schemeClr val="tx1"/>
              </a:solidFill>
            </a:endParaRPr>
          </a:p>
        </p:txBody>
      </p:sp>
      <p:sp>
        <p:nvSpPr>
          <p:cNvPr id="42" name="Rectangle: Rounded Corners 41">
            <a:extLst>
              <a:ext uri="{FF2B5EF4-FFF2-40B4-BE49-F238E27FC236}">
                <a16:creationId xmlns:a16="http://schemas.microsoft.com/office/drawing/2014/main" id="{D35C09B1-8A6E-454C-9EAD-632B285A2E33}"/>
              </a:ext>
            </a:extLst>
          </p:cNvPr>
          <p:cNvSpPr/>
          <p:nvPr/>
        </p:nvSpPr>
        <p:spPr>
          <a:xfrm>
            <a:off x="4584201" y="2033454"/>
            <a:ext cx="1109908" cy="365760"/>
          </a:xfrm>
          <a:prstGeom prst="roundRect">
            <a:avLst/>
          </a:prstGeom>
          <a:solidFill>
            <a:schemeClr val="bg2">
              <a:lumMod val="9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e comm</a:t>
            </a:r>
            <a:endParaRPr lang="en-GB" sz="1200" dirty="0">
              <a:solidFill>
                <a:schemeClr val="tx1"/>
              </a:solidFill>
            </a:endParaRPr>
          </a:p>
        </p:txBody>
      </p:sp>
      <p:sp>
        <p:nvSpPr>
          <p:cNvPr id="43" name="Rectangle: Rounded Corners 42">
            <a:extLst>
              <a:ext uri="{FF2B5EF4-FFF2-40B4-BE49-F238E27FC236}">
                <a16:creationId xmlns:a16="http://schemas.microsoft.com/office/drawing/2014/main" id="{A742D95D-6ED9-4AA4-B7DD-A79BF06294AE}"/>
              </a:ext>
            </a:extLst>
          </p:cNvPr>
          <p:cNvSpPr/>
          <p:nvPr/>
        </p:nvSpPr>
        <p:spPr>
          <a:xfrm>
            <a:off x="5768783" y="2033454"/>
            <a:ext cx="1109908" cy="365760"/>
          </a:xfrm>
          <a:prstGeom prst="roundRect">
            <a:avLst/>
          </a:prstGeom>
          <a:solidFill>
            <a:schemeClr val="bg2">
              <a:lumMod val="9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Marketplaces</a:t>
            </a:r>
            <a:endParaRPr lang="en-GB" sz="1200" dirty="0">
              <a:solidFill>
                <a:schemeClr val="tx1"/>
              </a:solidFill>
            </a:endParaRPr>
          </a:p>
        </p:txBody>
      </p:sp>
      <p:sp>
        <p:nvSpPr>
          <p:cNvPr id="44" name="Rectangle: Rounded Corners 43">
            <a:extLst>
              <a:ext uri="{FF2B5EF4-FFF2-40B4-BE49-F238E27FC236}">
                <a16:creationId xmlns:a16="http://schemas.microsoft.com/office/drawing/2014/main" id="{F7481749-75A1-4FF8-A52C-BD8FE017276A}"/>
              </a:ext>
            </a:extLst>
          </p:cNvPr>
          <p:cNvSpPr/>
          <p:nvPr/>
        </p:nvSpPr>
        <p:spPr>
          <a:xfrm>
            <a:off x="6953365" y="2033454"/>
            <a:ext cx="1109908" cy="365760"/>
          </a:xfrm>
          <a:prstGeom prst="roundRect">
            <a:avLst/>
          </a:prstGeom>
          <a:solidFill>
            <a:schemeClr val="accent3">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a:solidFill>
                  <a:schemeClr val="tx1"/>
                </a:solidFill>
              </a:rPr>
              <a:t>App</a:t>
            </a:r>
            <a:endParaRPr lang="en-GB" sz="1200" dirty="0">
              <a:solidFill>
                <a:schemeClr val="tx1"/>
              </a:solidFill>
            </a:endParaRPr>
          </a:p>
        </p:txBody>
      </p:sp>
      <p:sp>
        <p:nvSpPr>
          <p:cNvPr id="45" name="Rectangle: Rounded Corners 44">
            <a:extLst>
              <a:ext uri="{FF2B5EF4-FFF2-40B4-BE49-F238E27FC236}">
                <a16:creationId xmlns:a16="http://schemas.microsoft.com/office/drawing/2014/main" id="{8B4CFCF3-D59A-431F-9F88-BA2534D9C4B7}"/>
              </a:ext>
            </a:extLst>
          </p:cNvPr>
          <p:cNvSpPr/>
          <p:nvPr/>
        </p:nvSpPr>
        <p:spPr>
          <a:xfrm>
            <a:off x="8137947" y="2033454"/>
            <a:ext cx="1109908" cy="365760"/>
          </a:xfrm>
          <a:prstGeom prst="roundRect">
            <a:avLst/>
          </a:prstGeom>
          <a:solidFill>
            <a:schemeClr val="accent4">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Social Commerce</a:t>
            </a:r>
            <a:endParaRPr lang="en-GB" sz="1200" dirty="0">
              <a:solidFill>
                <a:schemeClr val="tx1"/>
              </a:solidFill>
            </a:endParaRPr>
          </a:p>
        </p:txBody>
      </p:sp>
      <p:sp>
        <p:nvSpPr>
          <p:cNvPr id="47" name="Rectangle: Rounded Corners 46">
            <a:extLst>
              <a:ext uri="{FF2B5EF4-FFF2-40B4-BE49-F238E27FC236}">
                <a16:creationId xmlns:a16="http://schemas.microsoft.com/office/drawing/2014/main" id="{09FF807F-6DED-4EC2-B6D3-29BCDDE8DC13}"/>
              </a:ext>
            </a:extLst>
          </p:cNvPr>
          <p:cNvSpPr/>
          <p:nvPr/>
        </p:nvSpPr>
        <p:spPr>
          <a:xfrm>
            <a:off x="7409479" y="3662083"/>
            <a:ext cx="1920240" cy="584503"/>
          </a:xfrm>
          <a:prstGeom prst="roundRect">
            <a:avLst>
              <a:gd name="adj" fmla="val 11080"/>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dirty="0">
                <a:solidFill>
                  <a:schemeClr val="tx1"/>
                </a:solidFill>
              </a:rPr>
              <a:t>Sensors (IoT) Processing System</a:t>
            </a:r>
          </a:p>
        </p:txBody>
      </p:sp>
      <p:sp>
        <p:nvSpPr>
          <p:cNvPr id="66" name="Rectangle: Rounded Corners 65">
            <a:extLst>
              <a:ext uri="{FF2B5EF4-FFF2-40B4-BE49-F238E27FC236}">
                <a16:creationId xmlns:a16="http://schemas.microsoft.com/office/drawing/2014/main" id="{2CD26F07-E03B-45FD-948B-2B45F95BDDD6}"/>
              </a:ext>
            </a:extLst>
          </p:cNvPr>
          <p:cNvSpPr/>
          <p:nvPr/>
        </p:nvSpPr>
        <p:spPr>
          <a:xfrm>
            <a:off x="4551763" y="4485646"/>
            <a:ext cx="1280160"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a:solidFill>
                  <a:schemeClr val="tx1"/>
                </a:solidFill>
              </a:rPr>
              <a:t>Data Lake</a:t>
            </a:r>
            <a:endParaRPr lang="en-GB" sz="1600" dirty="0">
              <a:solidFill>
                <a:schemeClr val="tx1"/>
              </a:solidFill>
            </a:endParaRPr>
          </a:p>
        </p:txBody>
      </p:sp>
      <p:sp>
        <p:nvSpPr>
          <p:cNvPr id="67" name="Rectangle: Rounded Corners 66">
            <a:extLst>
              <a:ext uri="{FF2B5EF4-FFF2-40B4-BE49-F238E27FC236}">
                <a16:creationId xmlns:a16="http://schemas.microsoft.com/office/drawing/2014/main" id="{838035C2-F49E-4ACC-8762-625AE48C4962}"/>
              </a:ext>
            </a:extLst>
          </p:cNvPr>
          <p:cNvSpPr/>
          <p:nvPr/>
        </p:nvSpPr>
        <p:spPr>
          <a:xfrm>
            <a:off x="6014802" y="4490988"/>
            <a:ext cx="1280160"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dirty="0">
                <a:solidFill>
                  <a:schemeClr val="tx1"/>
                </a:solidFill>
              </a:rPr>
              <a:t>Edge Devices</a:t>
            </a:r>
          </a:p>
        </p:txBody>
      </p:sp>
      <p:sp>
        <p:nvSpPr>
          <p:cNvPr id="74" name="Rectangle: Rounded Corners 73">
            <a:extLst>
              <a:ext uri="{FF2B5EF4-FFF2-40B4-BE49-F238E27FC236}">
                <a16:creationId xmlns:a16="http://schemas.microsoft.com/office/drawing/2014/main" id="{BE7360BC-02D3-4B5C-BEE8-2AEC9D6D560E}"/>
              </a:ext>
            </a:extLst>
          </p:cNvPr>
          <p:cNvSpPr/>
          <p:nvPr/>
        </p:nvSpPr>
        <p:spPr>
          <a:xfrm>
            <a:off x="4551762" y="5309209"/>
            <a:ext cx="2743199" cy="584503"/>
          </a:xfrm>
          <a:prstGeom prst="roundRect">
            <a:avLst>
              <a:gd name="adj" fmla="val 5493"/>
            </a:avLst>
          </a:prstGeom>
          <a:solidFill>
            <a:schemeClr val="accent2">
              <a:lumMod val="20000"/>
              <a:lumOff val="8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600" dirty="0">
                <a:solidFill>
                  <a:schemeClr val="tx1"/>
                </a:solidFill>
              </a:rPr>
              <a:t>Consumer Data Platform</a:t>
            </a:r>
          </a:p>
        </p:txBody>
      </p:sp>
      <p:sp>
        <p:nvSpPr>
          <p:cNvPr id="76" name="Rectangle: Rounded Corners 75">
            <a:extLst>
              <a:ext uri="{FF2B5EF4-FFF2-40B4-BE49-F238E27FC236}">
                <a16:creationId xmlns:a16="http://schemas.microsoft.com/office/drawing/2014/main" id="{C41E19A1-0CFD-44F3-BF0B-735936EB905D}"/>
              </a:ext>
            </a:extLst>
          </p:cNvPr>
          <p:cNvSpPr/>
          <p:nvPr/>
        </p:nvSpPr>
        <p:spPr>
          <a:xfrm>
            <a:off x="674039" y="1749339"/>
            <a:ext cx="3635843" cy="697762"/>
          </a:xfrm>
          <a:prstGeom prst="roundRect">
            <a:avLst>
              <a:gd name="adj" fmla="val 5363"/>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400"/>
              </a:lnSpc>
              <a:spcAft>
                <a:spcPts val="1200"/>
              </a:spcAft>
            </a:pPr>
            <a:r>
              <a:rPr lang="en-US" sz="1600" dirty="0">
                <a:solidFill>
                  <a:schemeClr val="tx1"/>
                </a:solidFill>
              </a:rPr>
              <a:t>Other Consumer Engagement Channels</a:t>
            </a:r>
          </a:p>
        </p:txBody>
      </p:sp>
      <p:sp>
        <p:nvSpPr>
          <p:cNvPr id="81" name="Rectangle: Rounded Corners 80">
            <a:extLst>
              <a:ext uri="{FF2B5EF4-FFF2-40B4-BE49-F238E27FC236}">
                <a16:creationId xmlns:a16="http://schemas.microsoft.com/office/drawing/2014/main" id="{864A1739-1DC0-4CBC-95FC-8E6E3B1010EA}"/>
              </a:ext>
            </a:extLst>
          </p:cNvPr>
          <p:cNvSpPr/>
          <p:nvPr/>
        </p:nvSpPr>
        <p:spPr>
          <a:xfrm>
            <a:off x="723025" y="2028706"/>
            <a:ext cx="822960" cy="365760"/>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Search Engines</a:t>
            </a:r>
            <a:endParaRPr lang="en-GB" sz="1200" dirty="0">
              <a:solidFill>
                <a:schemeClr val="tx1"/>
              </a:solidFill>
            </a:endParaRPr>
          </a:p>
        </p:txBody>
      </p:sp>
      <p:sp>
        <p:nvSpPr>
          <p:cNvPr id="85" name="Rectangle: Rounded Corners 84">
            <a:extLst>
              <a:ext uri="{FF2B5EF4-FFF2-40B4-BE49-F238E27FC236}">
                <a16:creationId xmlns:a16="http://schemas.microsoft.com/office/drawing/2014/main" id="{9CF3A05C-9B82-436A-823C-660E544173EB}"/>
              </a:ext>
            </a:extLst>
          </p:cNvPr>
          <p:cNvSpPr/>
          <p:nvPr/>
        </p:nvSpPr>
        <p:spPr>
          <a:xfrm>
            <a:off x="2036931" y="2005434"/>
            <a:ext cx="822960" cy="365760"/>
          </a:xfrm>
          <a:prstGeom prst="roundRect">
            <a:avLst/>
          </a:prstGeom>
          <a:solidFill>
            <a:schemeClr val="accent3">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Other Apps</a:t>
            </a:r>
            <a:endParaRPr lang="en-GB" sz="1200" dirty="0">
              <a:solidFill>
                <a:schemeClr val="tx1"/>
              </a:solidFill>
            </a:endParaRPr>
          </a:p>
        </p:txBody>
      </p:sp>
      <p:sp>
        <p:nvSpPr>
          <p:cNvPr id="86" name="Rectangle: Rounded Corners 85">
            <a:extLst>
              <a:ext uri="{FF2B5EF4-FFF2-40B4-BE49-F238E27FC236}">
                <a16:creationId xmlns:a16="http://schemas.microsoft.com/office/drawing/2014/main" id="{E87E9916-9A8E-467E-8D3F-283B7450B413}"/>
              </a:ext>
            </a:extLst>
          </p:cNvPr>
          <p:cNvSpPr/>
          <p:nvPr/>
        </p:nvSpPr>
        <p:spPr>
          <a:xfrm>
            <a:off x="7409479" y="4485645"/>
            <a:ext cx="1920240" cy="584503"/>
          </a:xfrm>
          <a:prstGeom prst="roundRect">
            <a:avLst>
              <a:gd name="adj" fmla="val 11080"/>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dirty="0">
                <a:solidFill>
                  <a:schemeClr val="tx1"/>
                </a:solidFill>
              </a:rPr>
              <a:t>VPN</a:t>
            </a:r>
          </a:p>
        </p:txBody>
      </p:sp>
      <p:sp>
        <p:nvSpPr>
          <p:cNvPr id="87" name="Rectangle: Rounded Corners 86">
            <a:extLst>
              <a:ext uri="{FF2B5EF4-FFF2-40B4-BE49-F238E27FC236}">
                <a16:creationId xmlns:a16="http://schemas.microsoft.com/office/drawing/2014/main" id="{0B89592D-B4B4-4355-90E6-34005C26826E}"/>
              </a:ext>
            </a:extLst>
          </p:cNvPr>
          <p:cNvSpPr/>
          <p:nvPr/>
        </p:nvSpPr>
        <p:spPr>
          <a:xfrm>
            <a:off x="3430299" y="2028706"/>
            <a:ext cx="822960" cy="365760"/>
          </a:xfrm>
          <a:prstGeom prst="round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e-mail &amp; SMS</a:t>
            </a:r>
            <a:endParaRPr lang="en-GB" sz="1200" dirty="0">
              <a:solidFill>
                <a:schemeClr val="tx1"/>
              </a:solidFill>
            </a:endParaRPr>
          </a:p>
        </p:txBody>
      </p:sp>
      <p:cxnSp>
        <p:nvCxnSpPr>
          <p:cNvPr id="89" name="Connector: Elbow 88">
            <a:extLst>
              <a:ext uri="{FF2B5EF4-FFF2-40B4-BE49-F238E27FC236}">
                <a16:creationId xmlns:a16="http://schemas.microsoft.com/office/drawing/2014/main" id="{A8D9D7D2-0E58-40F6-8FD0-F8077E52B272}"/>
              </a:ext>
            </a:extLst>
          </p:cNvPr>
          <p:cNvCxnSpPr>
            <a:cxnSpLocks/>
            <a:stCxn id="46" idx="3"/>
            <a:endCxn id="29" idx="1"/>
          </p:cNvCxnSpPr>
          <p:nvPr/>
        </p:nvCxnSpPr>
        <p:spPr>
          <a:xfrm flipV="1">
            <a:off x="9329719" y="2870365"/>
            <a:ext cx="279105" cy="1868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21E4C7A5-1B43-4F8D-8912-16E4CFC77440}"/>
              </a:ext>
            </a:extLst>
          </p:cNvPr>
          <p:cNvCxnSpPr>
            <a:cxnSpLocks/>
            <a:stCxn id="46" idx="3"/>
            <a:endCxn id="36" idx="1"/>
          </p:cNvCxnSpPr>
          <p:nvPr/>
        </p:nvCxnSpPr>
        <p:spPr>
          <a:xfrm>
            <a:off x="9329719" y="3057263"/>
            <a:ext cx="292164" cy="7945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5DCC39FB-E289-454A-874D-480B2E3974CC}"/>
              </a:ext>
            </a:extLst>
          </p:cNvPr>
          <p:cNvCxnSpPr>
            <a:cxnSpLocks/>
            <a:stCxn id="46" idx="3"/>
            <a:endCxn id="33" idx="1"/>
          </p:cNvCxnSpPr>
          <p:nvPr/>
        </p:nvCxnSpPr>
        <p:spPr>
          <a:xfrm>
            <a:off x="9329719" y="3057263"/>
            <a:ext cx="274951" cy="17460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171CD0F9-C77A-4D29-9A15-7CD9002FCA9F}"/>
              </a:ext>
            </a:extLst>
          </p:cNvPr>
          <p:cNvCxnSpPr>
            <a:cxnSpLocks/>
          </p:cNvCxnSpPr>
          <p:nvPr/>
        </p:nvCxnSpPr>
        <p:spPr>
          <a:xfrm>
            <a:off x="9316660" y="2479139"/>
            <a:ext cx="292164" cy="25441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068D62A4-506A-4CE4-9AEB-4BBE47270BCB}"/>
              </a:ext>
            </a:extLst>
          </p:cNvPr>
          <p:cNvCxnSpPr>
            <a:cxnSpLocks/>
            <a:stCxn id="47" idx="0"/>
            <a:endCxn id="46" idx="2"/>
          </p:cNvCxnSpPr>
          <p:nvPr/>
        </p:nvCxnSpPr>
        <p:spPr>
          <a:xfrm rot="16200000" flipV="1">
            <a:off x="7535640" y="2828124"/>
            <a:ext cx="239060" cy="142885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C21B55F-ADD0-499B-8823-AC5D933CA94B}"/>
              </a:ext>
            </a:extLst>
          </p:cNvPr>
          <p:cNvCxnSpPr>
            <a:cxnSpLocks/>
            <a:stCxn id="38" idx="0"/>
            <a:endCxn id="46" idx="2"/>
          </p:cNvCxnSpPr>
          <p:nvPr/>
        </p:nvCxnSpPr>
        <p:spPr>
          <a:xfrm rot="5400000" flipH="1" flipV="1">
            <a:off x="6312521" y="3033864"/>
            <a:ext cx="239060" cy="101737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F8B6D175-62EF-4792-8DC9-78490868A6A3}"/>
              </a:ext>
            </a:extLst>
          </p:cNvPr>
          <p:cNvCxnSpPr>
            <a:cxnSpLocks/>
            <a:stCxn id="46" idx="0"/>
            <a:endCxn id="42" idx="2"/>
          </p:cNvCxnSpPr>
          <p:nvPr/>
        </p:nvCxnSpPr>
        <p:spPr>
          <a:xfrm rot="16200000" flipV="1">
            <a:off x="5893804" y="1644566"/>
            <a:ext cx="292289" cy="1801586"/>
          </a:xfrm>
          <a:prstGeom prst="bentConnector3">
            <a:avLst>
              <a:gd name="adj1" fmla="val 2132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670A7058-FE0A-4CD5-9AE3-7FBA14E9371A}"/>
              </a:ext>
            </a:extLst>
          </p:cNvPr>
          <p:cNvCxnSpPr>
            <a:cxnSpLocks/>
            <a:stCxn id="46" idx="0"/>
            <a:endCxn id="43" idx="2"/>
          </p:cNvCxnSpPr>
          <p:nvPr/>
        </p:nvCxnSpPr>
        <p:spPr>
          <a:xfrm rot="16200000" flipV="1">
            <a:off x="6486095" y="2236857"/>
            <a:ext cx="292289" cy="6170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7BC521C3-8589-4641-B05C-C84C087D186A}"/>
              </a:ext>
            </a:extLst>
          </p:cNvPr>
          <p:cNvCxnSpPr>
            <a:cxnSpLocks/>
            <a:stCxn id="46" idx="0"/>
            <a:endCxn id="44" idx="2"/>
          </p:cNvCxnSpPr>
          <p:nvPr/>
        </p:nvCxnSpPr>
        <p:spPr>
          <a:xfrm rot="5400000" flipH="1" flipV="1">
            <a:off x="7078386" y="2261570"/>
            <a:ext cx="292289" cy="56757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2219929E-49AE-4CA8-A4F8-AD8900264763}"/>
              </a:ext>
            </a:extLst>
          </p:cNvPr>
          <p:cNvCxnSpPr>
            <a:cxnSpLocks/>
            <a:endCxn id="45" idx="2"/>
          </p:cNvCxnSpPr>
          <p:nvPr/>
        </p:nvCxnSpPr>
        <p:spPr>
          <a:xfrm rot="16200000" flipH="1">
            <a:off x="5813754" y="-479933"/>
            <a:ext cx="4748" cy="5753546"/>
          </a:xfrm>
          <a:prstGeom prst="bentConnector3">
            <a:avLst>
              <a:gd name="adj1" fmla="val 491465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56A62ADD-240B-4CF1-92FD-802C540DB83C}"/>
              </a:ext>
            </a:extLst>
          </p:cNvPr>
          <p:cNvCxnSpPr>
            <a:cxnSpLocks/>
            <a:stCxn id="72" idx="3"/>
            <a:endCxn id="38" idx="1"/>
          </p:cNvCxnSpPr>
          <p:nvPr/>
        </p:nvCxnSpPr>
        <p:spPr>
          <a:xfrm flipV="1">
            <a:off x="2491954" y="3954335"/>
            <a:ext cx="2059808" cy="82356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70B5855-6C6D-49AD-B703-EB7F45744536}"/>
              </a:ext>
            </a:extLst>
          </p:cNvPr>
          <p:cNvCxnSpPr>
            <a:stCxn id="72" idx="2"/>
            <a:endCxn id="71" idx="0"/>
          </p:cNvCxnSpPr>
          <p:nvPr/>
        </p:nvCxnSpPr>
        <p:spPr>
          <a:xfrm flipH="1">
            <a:off x="1582996" y="5070149"/>
            <a:ext cx="1" cy="239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FE16DBD8-C819-4263-BE38-5624838A4FCC}"/>
              </a:ext>
            </a:extLst>
          </p:cNvPr>
          <p:cNvCxnSpPr>
            <a:cxnSpLocks/>
            <a:stCxn id="42" idx="2"/>
            <a:endCxn id="81" idx="2"/>
          </p:cNvCxnSpPr>
          <p:nvPr/>
        </p:nvCxnSpPr>
        <p:spPr>
          <a:xfrm rot="5400000" flipH="1">
            <a:off x="3134456" y="394515"/>
            <a:ext cx="4748" cy="4004650"/>
          </a:xfrm>
          <a:prstGeom prst="bentConnector3">
            <a:avLst>
              <a:gd name="adj1" fmla="val -481465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3C8F4058-0D11-40A2-BDA9-CECF90C7002A}"/>
              </a:ext>
            </a:extLst>
          </p:cNvPr>
          <p:cNvCxnSpPr>
            <a:cxnSpLocks/>
            <a:stCxn id="42" idx="2"/>
            <a:endCxn id="85" idx="2"/>
          </p:cNvCxnSpPr>
          <p:nvPr/>
        </p:nvCxnSpPr>
        <p:spPr>
          <a:xfrm rot="5400000" flipH="1">
            <a:off x="3779773" y="1039832"/>
            <a:ext cx="28020" cy="2690744"/>
          </a:xfrm>
          <a:prstGeom prst="bentConnector3">
            <a:avLst>
              <a:gd name="adj1" fmla="val -8158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1AF8BE1F-12DA-443F-984D-95C35D76BDF1}"/>
              </a:ext>
            </a:extLst>
          </p:cNvPr>
          <p:cNvCxnSpPr>
            <a:cxnSpLocks/>
            <a:stCxn id="42" idx="2"/>
            <a:endCxn id="87" idx="2"/>
          </p:cNvCxnSpPr>
          <p:nvPr/>
        </p:nvCxnSpPr>
        <p:spPr>
          <a:xfrm rot="5400000" flipH="1">
            <a:off x="4488093" y="1748152"/>
            <a:ext cx="4748" cy="1297376"/>
          </a:xfrm>
          <a:prstGeom prst="bentConnector3">
            <a:avLst>
              <a:gd name="adj1" fmla="val -481465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EBB8C2B8-246E-4301-8BC0-6FEF6B8366C5}"/>
              </a:ext>
            </a:extLst>
          </p:cNvPr>
          <p:cNvCxnSpPr>
            <a:cxnSpLocks/>
            <a:stCxn id="44" idx="2"/>
            <a:endCxn id="85" idx="2"/>
          </p:cNvCxnSpPr>
          <p:nvPr/>
        </p:nvCxnSpPr>
        <p:spPr>
          <a:xfrm rot="5400000" flipH="1">
            <a:off x="4964355" y="-144750"/>
            <a:ext cx="28020" cy="5059908"/>
          </a:xfrm>
          <a:prstGeom prst="bentConnector3">
            <a:avLst>
              <a:gd name="adj1" fmla="val -81584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6768655A-5020-4760-90A2-F3B6E5A906CD}"/>
              </a:ext>
            </a:extLst>
          </p:cNvPr>
          <p:cNvCxnSpPr>
            <a:cxnSpLocks/>
            <a:stCxn id="38" idx="1"/>
            <a:endCxn id="75" idx="3"/>
          </p:cNvCxnSpPr>
          <p:nvPr/>
        </p:nvCxnSpPr>
        <p:spPr>
          <a:xfrm rot="10800000">
            <a:off x="2491954" y="3049071"/>
            <a:ext cx="2059808" cy="90526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1CE60B6-89DA-424E-B2E5-116B9B5DCB6C}"/>
              </a:ext>
            </a:extLst>
          </p:cNvPr>
          <p:cNvCxnSpPr>
            <a:cxnSpLocks/>
            <a:stCxn id="75" idx="3"/>
            <a:endCxn id="46" idx="1"/>
          </p:cNvCxnSpPr>
          <p:nvPr/>
        </p:nvCxnSpPr>
        <p:spPr>
          <a:xfrm>
            <a:off x="2491954" y="3049071"/>
            <a:ext cx="2059809" cy="81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9F5306FB-5E1D-42E4-AD6D-C3009CF5A437}"/>
              </a:ext>
            </a:extLst>
          </p:cNvPr>
          <p:cNvCxnSpPr>
            <a:cxnSpLocks/>
            <a:stCxn id="85" idx="2"/>
            <a:endCxn id="34" idx="2"/>
          </p:cNvCxnSpPr>
          <p:nvPr/>
        </p:nvCxnSpPr>
        <p:spPr>
          <a:xfrm rot="16200000" flipH="1">
            <a:off x="4746328" y="73277"/>
            <a:ext cx="3522518" cy="8118352"/>
          </a:xfrm>
          <a:prstGeom prst="bentConnector3">
            <a:avLst>
              <a:gd name="adj1" fmla="val 10649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62CFB7C4-0AA8-4C03-A167-552AB944E980}"/>
              </a:ext>
            </a:extLst>
          </p:cNvPr>
          <p:cNvSpPr/>
          <p:nvPr/>
        </p:nvSpPr>
        <p:spPr>
          <a:xfrm>
            <a:off x="674039" y="5309209"/>
            <a:ext cx="1817914" cy="584503"/>
          </a:xfrm>
          <a:prstGeom prst="roundRect">
            <a:avLst>
              <a:gd name="adj" fmla="val 5493"/>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600" dirty="0">
                <a:solidFill>
                  <a:schemeClr val="tx1"/>
                </a:solidFill>
              </a:rPr>
              <a:t>Mobile App</a:t>
            </a:r>
            <a:endParaRPr lang="en-GB" sz="1600" dirty="0">
              <a:solidFill>
                <a:schemeClr val="tx1"/>
              </a:solidFill>
            </a:endParaRPr>
          </a:p>
        </p:txBody>
      </p:sp>
      <p:sp>
        <p:nvSpPr>
          <p:cNvPr id="72" name="Rectangle: Rounded Corners 71">
            <a:extLst>
              <a:ext uri="{FF2B5EF4-FFF2-40B4-BE49-F238E27FC236}">
                <a16:creationId xmlns:a16="http://schemas.microsoft.com/office/drawing/2014/main" id="{45E9DC70-A31B-401D-8B32-AA8C0E0FB45F}"/>
              </a:ext>
            </a:extLst>
          </p:cNvPr>
          <p:cNvSpPr/>
          <p:nvPr/>
        </p:nvSpPr>
        <p:spPr>
          <a:xfrm>
            <a:off x="674039" y="4485646"/>
            <a:ext cx="1817915"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400">
                <a:solidFill>
                  <a:schemeClr val="tx1"/>
                </a:solidFill>
              </a:rPr>
              <a:t>Web Application</a:t>
            </a:r>
            <a:endParaRPr lang="en-GB" sz="1200" dirty="0">
              <a:solidFill>
                <a:schemeClr val="tx1"/>
              </a:solidFill>
            </a:endParaRPr>
          </a:p>
        </p:txBody>
      </p:sp>
      <p:sp>
        <p:nvSpPr>
          <p:cNvPr id="75" name="Rectangle: Rounded Corners 74">
            <a:extLst>
              <a:ext uri="{FF2B5EF4-FFF2-40B4-BE49-F238E27FC236}">
                <a16:creationId xmlns:a16="http://schemas.microsoft.com/office/drawing/2014/main" id="{F7F25729-F075-455A-907E-FA96ED99327A}"/>
              </a:ext>
            </a:extLst>
          </p:cNvPr>
          <p:cNvSpPr/>
          <p:nvPr/>
        </p:nvSpPr>
        <p:spPr>
          <a:xfrm>
            <a:off x="674039" y="2756819"/>
            <a:ext cx="1817915" cy="584503"/>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dirty="0">
                <a:solidFill>
                  <a:schemeClr val="tx1"/>
                </a:solidFill>
              </a:rPr>
              <a:t>Call Center System</a:t>
            </a:r>
            <a:endParaRPr lang="en-GB" sz="1600" dirty="0">
              <a:solidFill>
                <a:schemeClr val="tx1"/>
              </a:solidFill>
            </a:endParaRPr>
          </a:p>
        </p:txBody>
      </p:sp>
      <p:cxnSp>
        <p:nvCxnSpPr>
          <p:cNvPr id="160" name="Straight Arrow Connector 159">
            <a:extLst>
              <a:ext uri="{FF2B5EF4-FFF2-40B4-BE49-F238E27FC236}">
                <a16:creationId xmlns:a16="http://schemas.microsoft.com/office/drawing/2014/main" id="{E3638D8E-CC28-4B37-899A-4995EBE56B99}"/>
              </a:ext>
            </a:extLst>
          </p:cNvPr>
          <p:cNvCxnSpPr>
            <a:cxnSpLocks/>
            <a:stCxn id="34" idx="1"/>
            <a:endCxn id="74" idx="3"/>
          </p:cNvCxnSpPr>
          <p:nvPr/>
        </p:nvCxnSpPr>
        <p:spPr>
          <a:xfrm flipH="1">
            <a:off x="7294961" y="5601461"/>
            <a:ext cx="2326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20242514-2C27-417B-A2EA-40117936A4B0}"/>
              </a:ext>
            </a:extLst>
          </p:cNvPr>
          <p:cNvCxnSpPr>
            <a:cxnSpLocks/>
            <a:stCxn id="38" idx="2"/>
            <a:endCxn id="66" idx="0"/>
          </p:cNvCxnSpPr>
          <p:nvPr/>
        </p:nvCxnSpPr>
        <p:spPr>
          <a:xfrm rot="5400000">
            <a:off x="5438073" y="4000357"/>
            <a:ext cx="239060" cy="73151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650E6291-2A82-4EAF-B6F6-23AF1B509A45}"/>
              </a:ext>
            </a:extLst>
          </p:cNvPr>
          <p:cNvCxnSpPr>
            <a:cxnSpLocks/>
            <a:stCxn id="42" idx="2"/>
            <a:endCxn id="74" idx="1"/>
          </p:cNvCxnSpPr>
          <p:nvPr/>
        </p:nvCxnSpPr>
        <p:spPr>
          <a:xfrm rot="5400000">
            <a:off x="3244336" y="3706641"/>
            <a:ext cx="3202247" cy="587393"/>
          </a:xfrm>
          <a:prstGeom prst="bentConnector4">
            <a:avLst>
              <a:gd name="adj1" fmla="val 7364"/>
              <a:gd name="adj2" fmla="val 13891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C4E307D-E1A0-4505-8737-8A774C37E73C}"/>
              </a:ext>
            </a:extLst>
          </p:cNvPr>
          <p:cNvCxnSpPr>
            <a:cxnSpLocks/>
            <a:stCxn id="67" idx="1"/>
            <a:endCxn id="66" idx="3"/>
          </p:cNvCxnSpPr>
          <p:nvPr/>
        </p:nvCxnSpPr>
        <p:spPr>
          <a:xfrm flipH="1" flipV="1">
            <a:off x="5831923" y="4777898"/>
            <a:ext cx="182879" cy="534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28E6A06-8DF2-450A-902E-D3850BF46359}"/>
              </a:ext>
            </a:extLst>
          </p:cNvPr>
          <p:cNvCxnSpPr>
            <a:cxnSpLocks/>
            <a:stCxn id="66" idx="2"/>
            <a:endCxn id="74" idx="0"/>
          </p:cNvCxnSpPr>
          <p:nvPr/>
        </p:nvCxnSpPr>
        <p:spPr>
          <a:xfrm rot="16200000" flipH="1">
            <a:off x="5438072" y="4823919"/>
            <a:ext cx="239060" cy="73151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1D8F68D2-7943-4402-BAE5-48FD8E82A3FC}"/>
              </a:ext>
            </a:extLst>
          </p:cNvPr>
          <p:cNvCxnSpPr>
            <a:cxnSpLocks/>
            <a:stCxn id="38" idx="2"/>
            <a:endCxn id="86" idx="0"/>
          </p:cNvCxnSpPr>
          <p:nvPr/>
        </p:nvCxnSpPr>
        <p:spPr>
          <a:xfrm rot="16200000" flipH="1">
            <a:off x="7026951" y="3142996"/>
            <a:ext cx="239059" cy="24462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E2B70A31-DDE6-4C68-92CD-1517E65953AA}"/>
              </a:ext>
            </a:extLst>
          </p:cNvPr>
          <p:cNvSpPr/>
          <p:nvPr/>
        </p:nvSpPr>
        <p:spPr>
          <a:xfrm>
            <a:off x="4551763" y="2691503"/>
            <a:ext cx="4777956" cy="731520"/>
          </a:xfrm>
          <a:prstGeom prst="roundRect">
            <a:avLst>
              <a:gd name="adj" fmla="val 7738"/>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spcAft>
                <a:spcPts val="1200"/>
              </a:spcAft>
            </a:pPr>
            <a:r>
              <a:rPr lang="en-US" sz="1600" dirty="0">
                <a:solidFill>
                  <a:schemeClr val="tx1"/>
                </a:solidFill>
              </a:rPr>
              <a:t>Fish Watch Model</a:t>
            </a:r>
          </a:p>
          <a:p>
            <a:pPr algn="ctr">
              <a:lnSpc>
                <a:spcPts val="1400"/>
              </a:lnSpc>
              <a:spcAft>
                <a:spcPts val="1200"/>
              </a:spcAft>
            </a:pPr>
            <a:r>
              <a:rPr lang="en-US" sz="1200" dirty="0">
                <a:solidFill>
                  <a:schemeClr val="tx1"/>
                </a:solidFill>
              </a:rPr>
              <a:t>pH sensor | Weight &amp; Lot Information | Edge Computing | Camera</a:t>
            </a:r>
            <a:endParaRPr lang="en-GB" sz="1200" dirty="0">
              <a:solidFill>
                <a:schemeClr val="tx1"/>
              </a:solidFill>
            </a:endParaRPr>
          </a:p>
        </p:txBody>
      </p:sp>
      <p:sp>
        <p:nvSpPr>
          <p:cNvPr id="196" name="Rectangle: Rounded Corners 195">
            <a:extLst>
              <a:ext uri="{FF2B5EF4-FFF2-40B4-BE49-F238E27FC236}">
                <a16:creationId xmlns:a16="http://schemas.microsoft.com/office/drawing/2014/main" id="{81C84F6C-932F-4D7B-BE2B-9EA05BB90A47}"/>
              </a:ext>
            </a:extLst>
          </p:cNvPr>
          <p:cNvSpPr/>
          <p:nvPr/>
        </p:nvSpPr>
        <p:spPr>
          <a:xfrm>
            <a:off x="3469821" y="6437768"/>
            <a:ext cx="735010" cy="182880"/>
          </a:xfrm>
          <a:prstGeom prst="roundRect">
            <a:avLst>
              <a:gd name="adj" fmla="val 5493"/>
            </a:avLst>
          </a:prstGeom>
          <a:solidFill>
            <a:schemeClr val="bg2">
              <a:lumMod val="9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Cloud</a:t>
            </a:r>
            <a:endParaRPr lang="en-GB" sz="1200" dirty="0">
              <a:solidFill>
                <a:schemeClr val="tx1"/>
              </a:solidFill>
            </a:endParaRPr>
          </a:p>
        </p:txBody>
      </p:sp>
      <p:sp>
        <p:nvSpPr>
          <p:cNvPr id="197" name="Rectangle: Rounded Corners 196">
            <a:extLst>
              <a:ext uri="{FF2B5EF4-FFF2-40B4-BE49-F238E27FC236}">
                <a16:creationId xmlns:a16="http://schemas.microsoft.com/office/drawing/2014/main" id="{9265261B-1294-4C0B-8E4A-BFCF69C4A354}"/>
              </a:ext>
            </a:extLst>
          </p:cNvPr>
          <p:cNvSpPr/>
          <p:nvPr/>
        </p:nvSpPr>
        <p:spPr>
          <a:xfrm>
            <a:off x="1605966" y="6437768"/>
            <a:ext cx="735010" cy="182880"/>
          </a:xfrm>
          <a:prstGeom prst="roundRect">
            <a:avLst>
              <a:gd name="adj" fmla="val 5493"/>
            </a:avLst>
          </a:prstGeom>
          <a:solidFill>
            <a:schemeClr val="accent3">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Mobile</a:t>
            </a:r>
            <a:endParaRPr lang="en-GB" sz="1200" dirty="0">
              <a:solidFill>
                <a:schemeClr val="tx1"/>
              </a:solidFill>
            </a:endParaRPr>
          </a:p>
        </p:txBody>
      </p:sp>
      <p:sp>
        <p:nvSpPr>
          <p:cNvPr id="198" name="Rectangle: Rounded Corners 197">
            <a:extLst>
              <a:ext uri="{FF2B5EF4-FFF2-40B4-BE49-F238E27FC236}">
                <a16:creationId xmlns:a16="http://schemas.microsoft.com/office/drawing/2014/main" id="{DFC9AE0A-EE4F-46CD-8FD6-9DA710843944}"/>
              </a:ext>
            </a:extLst>
          </p:cNvPr>
          <p:cNvSpPr/>
          <p:nvPr/>
        </p:nvSpPr>
        <p:spPr>
          <a:xfrm>
            <a:off x="674039" y="6437768"/>
            <a:ext cx="735010" cy="182880"/>
          </a:xfrm>
          <a:prstGeom prst="roundRect">
            <a:avLst>
              <a:gd name="adj" fmla="val 5493"/>
            </a:avLst>
          </a:prstGeom>
          <a:solidFill>
            <a:schemeClr val="accent4">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Social</a:t>
            </a:r>
            <a:endParaRPr lang="en-GB" sz="1200" dirty="0">
              <a:solidFill>
                <a:schemeClr val="tx1"/>
              </a:solidFill>
            </a:endParaRPr>
          </a:p>
        </p:txBody>
      </p:sp>
      <p:sp>
        <p:nvSpPr>
          <p:cNvPr id="199" name="Rectangle: Rounded Corners 198">
            <a:extLst>
              <a:ext uri="{FF2B5EF4-FFF2-40B4-BE49-F238E27FC236}">
                <a16:creationId xmlns:a16="http://schemas.microsoft.com/office/drawing/2014/main" id="{BC9BFCAC-C725-4983-BA97-4B1BCDDF4417}"/>
              </a:ext>
            </a:extLst>
          </p:cNvPr>
          <p:cNvSpPr/>
          <p:nvPr/>
        </p:nvSpPr>
        <p:spPr>
          <a:xfrm>
            <a:off x="2537893" y="6437768"/>
            <a:ext cx="735010" cy="182880"/>
          </a:xfrm>
          <a:prstGeom prst="roundRect">
            <a:avLst>
              <a:gd name="adj" fmla="val 5493"/>
            </a:avLst>
          </a:prstGeom>
          <a:solidFill>
            <a:schemeClr val="accent2">
              <a:lumMod val="20000"/>
              <a:lumOff val="80000"/>
            </a:schemeClr>
          </a:solid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Analytics</a:t>
            </a:r>
            <a:endParaRPr lang="en-GB" sz="1200" dirty="0">
              <a:solidFill>
                <a:schemeClr val="tx1"/>
              </a:solidFill>
            </a:endParaRPr>
          </a:p>
        </p:txBody>
      </p:sp>
      <p:sp>
        <p:nvSpPr>
          <p:cNvPr id="200" name="Rectangle: Rounded Corners 199">
            <a:extLst>
              <a:ext uri="{FF2B5EF4-FFF2-40B4-BE49-F238E27FC236}">
                <a16:creationId xmlns:a16="http://schemas.microsoft.com/office/drawing/2014/main" id="{BC278796-4B8E-48C0-96D1-EF7B02B0F2B3}"/>
              </a:ext>
            </a:extLst>
          </p:cNvPr>
          <p:cNvSpPr/>
          <p:nvPr/>
        </p:nvSpPr>
        <p:spPr>
          <a:xfrm>
            <a:off x="4876707" y="6393036"/>
            <a:ext cx="1512883" cy="322509"/>
          </a:xfrm>
          <a:prstGeom prst="roundRect">
            <a:avLst>
              <a:gd name="adj" fmla="val 5493"/>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400"/>
              </a:lnSpc>
            </a:pPr>
            <a:r>
              <a:rPr lang="en-US" sz="1200" dirty="0">
                <a:solidFill>
                  <a:schemeClr val="tx1"/>
                </a:solidFill>
              </a:rPr>
              <a:t>Consumer Facing Tech</a:t>
            </a:r>
            <a:endParaRPr lang="en-GB" sz="1200" dirty="0">
              <a:solidFill>
                <a:schemeClr val="tx1"/>
              </a:solidFill>
            </a:endParaRPr>
          </a:p>
        </p:txBody>
      </p:sp>
      <p:sp>
        <p:nvSpPr>
          <p:cNvPr id="203" name="Star: 5 Points 202">
            <a:extLst>
              <a:ext uri="{FF2B5EF4-FFF2-40B4-BE49-F238E27FC236}">
                <a16:creationId xmlns:a16="http://schemas.microsoft.com/office/drawing/2014/main" id="{F354F3D2-CB4B-4F46-9CB6-259B12A4F3AE}"/>
              </a:ext>
            </a:extLst>
          </p:cNvPr>
          <p:cNvSpPr/>
          <p:nvPr/>
        </p:nvSpPr>
        <p:spPr>
          <a:xfrm>
            <a:off x="630928" y="2764349"/>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Star: 5 Points 203">
            <a:extLst>
              <a:ext uri="{FF2B5EF4-FFF2-40B4-BE49-F238E27FC236}">
                <a16:creationId xmlns:a16="http://schemas.microsoft.com/office/drawing/2014/main" id="{29D2E914-78D4-4FA0-B14F-44A931B9C9E9}"/>
              </a:ext>
            </a:extLst>
          </p:cNvPr>
          <p:cNvSpPr/>
          <p:nvPr/>
        </p:nvSpPr>
        <p:spPr>
          <a:xfrm>
            <a:off x="669468" y="4545537"/>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Star: 5 Points 204">
            <a:extLst>
              <a:ext uri="{FF2B5EF4-FFF2-40B4-BE49-F238E27FC236}">
                <a16:creationId xmlns:a16="http://schemas.microsoft.com/office/drawing/2014/main" id="{D49E0A18-9C3C-48A8-9865-CF4073CCFBA8}"/>
              </a:ext>
            </a:extLst>
          </p:cNvPr>
          <p:cNvSpPr/>
          <p:nvPr/>
        </p:nvSpPr>
        <p:spPr>
          <a:xfrm>
            <a:off x="669468" y="5335275"/>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Star: 5 Points 205">
            <a:extLst>
              <a:ext uri="{FF2B5EF4-FFF2-40B4-BE49-F238E27FC236}">
                <a16:creationId xmlns:a16="http://schemas.microsoft.com/office/drawing/2014/main" id="{EBD3C6DF-DE6D-43D7-8BA3-B1B4A41BCAFA}"/>
              </a:ext>
            </a:extLst>
          </p:cNvPr>
          <p:cNvSpPr/>
          <p:nvPr/>
        </p:nvSpPr>
        <p:spPr>
          <a:xfrm>
            <a:off x="669468" y="1761332"/>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Star: 5 Points 206">
            <a:extLst>
              <a:ext uri="{FF2B5EF4-FFF2-40B4-BE49-F238E27FC236}">
                <a16:creationId xmlns:a16="http://schemas.microsoft.com/office/drawing/2014/main" id="{919AA696-8125-4750-B32B-BA6FCE8BBB44}"/>
              </a:ext>
            </a:extLst>
          </p:cNvPr>
          <p:cNvSpPr/>
          <p:nvPr/>
        </p:nvSpPr>
        <p:spPr>
          <a:xfrm>
            <a:off x="4552845" y="1761332"/>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Star: 5 Points 207">
            <a:extLst>
              <a:ext uri="{FF2B5EF4-FFF2-40B4-BE49-F238E27FC236}">
                <a16:creationId xmlns:a16="http://schemas.microsoft.com/office/drawing/2014/main" id="{94B7C586-93CD-4603-ADC4-374D27181739}"/>
              </a:ext>
            </a:extLst>
          </p:cNvPr>
          <p:cNvSpPr/>
          <p:nvPr/>
        </p:nvSpPr>
        <p:spPr>
          <a:xfrm>
            <a:off x="4756475" y="6439885"/>
            <a:ext cx="182880" cy="182880"/>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A3064EFA-99ED-4372-A674-8D8596828FD2}"/>
              </a:ext>
            </a:extLst>
          </p:cNvPr>
          <p:cNvSpPr/>
          <p:nvPr/>
        </p:nvSpPr>
        <p:spPr>
          <a:xfrm>
            <a:off x="10745030" y="5587931"/>
            <a:ext cx="1446970" cy="1270068"/>
          </a:xfrm>
          <a:custGeom>
            <a:avLst/>
            <a:gdLst>
              <a:gd name="connsiteX0" fmla="*/ 1446970 w 1446970"/>
              <a:gd name="connsiteY0" fmla="*/ 0 h 1270068"/>
              <a:gd name="connsiteX1" fmla="*/ 1446970 w 1446970"/>
              <a:gd name="connsiteY1" fmla="*/ 654745 h 1270068"/>
              <a:gd name="connsiteX2" fmla="*/ 745942 w 1446970"/>
              <a:gd name="connsiteY2" fmla="*/ 1270068 h 1270068"/>
              <a:gd name="connsiteX3" fmla="*/ 0 w 1446970"/>
              <a:gd name="connsiteY3" fmla="*/ 1270068 h 1270068"/>
              <a:gd name="connsiteX4" fmla="*/ 1446970 w 1446970"/>
              <a:gd name="connsiteY4" fmla="*/ 0 h 1270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970" h="1270068">
                <a:moveTo>
                  <a:pt x="1446970" y="0"/>
                </a:moveTo>
                <a:lnTo>
                  <a:pt x="1446970" y="654745"/>
                </a:lnTo>
                <a:lnTo>
                  <a:pt x="745942" y="1270068"/>
                </a:lnTo>
                <a:lnTo>
                  <a:pt x="0" y="1270068"/>
                </a:lnTo>
                <a:lnTo>
                  <a:pt x="1446970" y="0"/>
                </a:lnTo>
                <a:close/>
              </a:path>
            </a:pathLst>
          </a:custGeom>
          <a:solidFill>
            <a:srgbClr val="9F293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3" name="TextBox 72">
            <a:extLst>
              <a:ext uri="{FF2B5EF4-FFF2-40B4-BE49-F238E27FC236}">
                <a16:creationId xmlns:a16="http://schemas.microsoft.com/office/drawing/2014/main" id="{972ABC23-98F2-4E89-983D-563CDC33F210}"/>
              </a:ext>
            </a:extLst>
          </p:cNvPr>
          <p:cNvSpPr txBox="1"/>
          <p:nvPr/>
        </p:nvSpPr>
        <p:spPr>
          <a:xfrm rot="19065110">
            <a:off x="10867426" y="6155271"/>
            <a:ext cx="1554480" cy="369332"/>
          </a:xfrm>
          <a:prstGeom prst="rect">
            <a:avLst/>
          </a:prstGeom>
          <a:noFill/>
        </p:spPr>
        <p:txBody>
          <a:bodyPr wrap="square">
            <a:spAutoFit/>
          </a:bodyPr>
          <a:lstStyle/>
          <a:p>
            <a:pPr algn="ctr"/>
            <a:r>
              <a:rPr lang="en-US" dirty="0">
                <a:solidFill>
                  <a:schemeClr val="bg1"/>
                </a:solidFill>
                <a:latin typeface="Bell MT" panose="02020503060305020303" pitchFamily="18" charset="0"/>
              </a:rPr>
              <a:t>Illustrative</a:t>
            </a:r>
            <a:endParaRPr lang="en-GB" dirty="0">
              <a:solidFill>
                <a:schemeClr val="bg1"/>
              </a:solidFill>
              <a:latin typeface="Bell MT" panose="02020503060305020303" pitchFamily="18" charset="0"/>
            </a:endParaRPr>
          </a:p>
        </p:txBody>
      </p:sp>
    </p:spTree>
    <p:extLst>
      <p:ext uri="{BB962C8B-B14F-4D97-AF65-F5344CB8AC3E}">
        <p14:creationId xmlns:p14="http://schemas.microsoft.com/office/powerpoint/2010/main" val="374180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7303-6DB3-4E2E-B599-33A8DC70C40E}"/>
              </a:ext>
            </a:extLst>
          </p:cNvPr>
          <p:cNvSpPr>
            <a:spLocks noGrp="1"/>
          </p:cNvSpPr>
          <p:nvPr>
            <p:ph type="title"/>
          </p:nvPr>
        </p:nvSpPr>
        <p:spPr>
          <a:xfrm>
            <a:off x="1024128" y="585216"/>
            <a:ext cx="8394192" cy="911075"/>
          </a:xfrm>
        </p:spPr>
        <p:txBody>
          <a:bodyPr>
            <a:noAutofit/>
          </a:bodyPr>
          <a:lstStyle/>
          <a:p>
            <a:r>
              <a:rPr lang="en-US" dirty="0"/>
              <a:t>FISHY WATCH USE CASE - 1</a:t>
            </a:r>
          </a:p>
        </p:txBody>
      </p:sp>
      <p:sp>
        <p:nvSpPr>
          <p:cNvPr id="20" name="Freeform: Shape 19">
            <a:extLst>
              <a:ext uri="{FF2B5EF4-FFF2-40B4-BE49-F238E27FC236}">
                <a16:creationId xmlns:a16="http://schemas.microsoft.com/office/drawing/2014/main" id="{61E19DDD-F4AE-4EEA-8BED-7ED18063C156}"/>
              </a:ext>
            </a:extLst>
          </p:cNvPr>
          <p:cNvSpPr/>
          <p:nvPr/>
        </p:nvSpPr>
        <p:spPr>
          <a:xfrm>
            <a:off x="8234364" y="0"/>
            <a:ext cx="3957637" cy="6858000"/>
          </a:xfrm>
          <a:custGeom>
            <a:avLst/>
            <a:gdLst>
              <a:gd name="connsiteX0" fmla="*/ 1404938 w 3957637"/>
              <a:gd name="connsiteY0" fmla="*/ 0 h 6858000"/>
              <a:gd name="connsiteX1" fmla="*/ 3957637 w 3957637"/>
              <a:gd name="connsiteY1" fmla="*/ 0 h 6858000"/>
              <a:gd name="connsiteX2" fmla="*/ 3957637 w 3957637"/>
              <a:gd name="connsiteY2" fmla="*/ 6858000 h 6858000"/>
              <a:gd name="connsiteX3" fmla="*/ 0 w 3957637"/>
              <a:gd name="connsiteY3" fmla="*/ 6858000 h 6858000"/>
              <a:gd name="connsiteX4" fmla="*/ 1404938 w 395763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637" h="6858000">
                <a:moveTo>
                  <a:pt x="1404938" y="0"/>
                </a:moveTo>
                <a:lnTo>
                  <a:pt x="3957637" y="0"/>
                </a:lnTo>
                <a:lnTo>
                  <a:pt x="3957637" y="6858000"/>
                </a:lnTo>
                <a:lnTo>
                  <a:pt x="0" y="6858000"/>
                </a:lnTo>
                <a:lnTo>
                  <a:pt x="1404938" y="0"/>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Parallelogram 20">
            <a:extLst>
              <a:ext uri="{FF2B5EF4-FFF2-40B4-BE49-F238E27FC236}">
                <a16:creationId xmlns:a16="http://schemas.microsoft.com/office/drawing/2014/main" id="{94984931-EAE5-4420-8606-B86A60F41B93}"/>
              </a:ext>
            </a:extLst>
          </p:cNvPr>
          <p:cNvSpPr/>
          <p:nvPr/>
        </p:nvSpPr>
        <p:spPr>
          <a:xfrm rot="681411">
            <a:off x="9003178" y="-107834"/>
            <a:ext cx="152400" cy="716661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02986500-110F-4CEE-9275-BBAA5A150245}"/>
              </a:ext>
            </a:extLst>
          </p:cNvPr>
          <p:cNvSpPr/>
          <p:nvPr/>
        </p:nvSpPr>
        <p:spPr>
          <a:xfrm>
            <a:off x="-18288" y="1849321"/>
            <a:ext cx="4315967" cy="548640"/>
          </a:xfrm>
          <a:custGeom>
            <a:avLst/>
            <a:gdLst>
              <a:gd name="connsiteX0" fmla="*/ 0 w 6547104"/>
              <a:gd name="connsiteY0" fmla="*/ 0 h 481307"/>
              <a:gd name="connsiteX1" fmla="*/ 6547104 w 6547104"/>
              <a:gd name="connsiteY1" fmla="*/ 0 h 481307"/>
              <a:gd name="connsiteX2" fmla="*/ 6426777 w 6547104"/>
              <a:gd name="connsiteY2" fmla="*/ 481307 h 481307"/>
              <a:gd name="connsiteX3" fmla="*/ 0 w 6547104"/>
              <a:gd name="connsiteY3" fmla="*/ 481307 h 481307"/>
              <a:gd name="connsiteX4" fmla="*/ 0 w 6547104"/>
              <a:gd name="connsiteY4" fmla="*/ 0 h 481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7104" h="481307">
                <a:moveTo>
                  <a:pt x="0" y="0"/>
                </a:moveTo>
                <a:lnTo>
                  <a:pt x="6547104" y="0"/>
                </a:lnTo>
                <a:lnTo>
                  <a:pt x="6426777" y="481307"/>
                </a:lnTo>
                <a:lnTo>
                  <a:pt x="0" y="481307"/>
                </a:ln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GB" sz="1600" dirty="0"/>
          </a:p>
        </p:txBody>
      </p:sp>
      <p:sp>
        <p:nvSpPr>
          <p:cNvPr id="5" name="TextBox 4">
            <a:extLst>
              <a:ext uri="{FF2B5EF4-FFF2-40B4-BE49-F238E27FC236}">
                <a16:creationId xmlns:a16="http://schemas.microsoft.com/office/drawing/2014/main" id="{6D381706-9E90-4623-A6EA-17A563DF49D4}"/>
              </a:ext>
            </a:extLst>
          </p:cNvPr>
          <p:cNvSpPr txBox="1"/>
          <p:nvPr/>
        </p:nvSpPr>
        <p:spPr>
          <a:xfrm>
            <a:off x="609602" y="1831254"/>
            <a:ext cx="3523488" cy="400110"/>
          </a:xfrm>
          <a:prstGeom prst="rect">
            <a:avLst/>
          </a:prstGeom>
          <a:noFill/>
        </p:spPr>
        <p:txBody>
          <a:bodyPr wrap="square" rtlCol="0">
            <a:spAutoFit/>
          </a:bodyPr>
          <a:lstStyle/>
          <a:p>
            <a:r>
              <a:rPr lang="en-US" sz="2000" b="1" dirty="0">
                <a:solidFill>
                  <a:schemeClr val="bg1"/>
                </a:solidFill>
              </a:rPr>
              <a:t>Title: </a:t>
            </a:r>
            <a:r>
              <a:rPr lang="en-US" sz="1600" dirty="0">
                <a:solidFill>
                  <a:schemeClr val="bg1"/>
                </a:solidFill>
              </a:rPr>
              <a:t>Edge Device with Private network</a:t>
            </a:r>
            <a:endParaRPr lang="en-GB" sz="1600" dirty="0">
              <a:solidFill>
                <a:schemeClr val="bg1"/>
              </a:solidFill>
            </a:endParaRPr>
          </a:p>
        </p:txBody>
      </p:sp>
      <p:sp>
        <p:nvSpPr>
          <p:cNvPr id="28" name="TextBox 27">
            <a:extLst>
              <a:ext uri="{FF2B5EF4-FFF2-40B4-BE49-F238E27FC236}">
                <a16:creationId xmlns:a16="http://schemas.microsoft.com/office/drawing/2014/main" id="{D72D3941-EAA4-4C75-BA81-EA849EFAFDCF}"/>
              </a:ext>
            </a:extLst>
          </p:cNvPr>
          <p:cNvSpPr txBox="1"/>
          <p:nvPr/>
        </p:nvSpPr>
        <p:spPr>
          <a:xfrm>
            <a:off x="624175" y="2742910"/>
            <a:ext cx="7610189" cy="2677656"/>
          </a:xfrm>
          <a:prstGeom prst="rect">
            <a:avLst/>
          </a:prstGeom>
          <a:noFill/>
        </p:spPr>
        <p:txBody>
          <a:bodyPr wrap="square">
            <a:spAutoFit/>
          </a:bodyPr>
          <a:lstStyle/>
          <a:p>
            <a:pPr>
              <a:spcBef>
                <a:spcPts val="600"/>
              </a:spcBef>
            </a:pPr>
            <a:r>
              <a:rPr lang="en-US" sz="2000" dirty="0"/>
              <a:t>Status: </a:t>
            </a:r>
            <a:r>
              <a:rPr lang="en-US" sz="1600" dirty="0"/>
              <a:t>Accepted</a:t>
            </a:r>
          </a:p>
          <a:p>
            <a:pPr>
              <a:spcBef>
                <a:spcPts val="600"/>
              </a:spcBef>
            </a:pPr>
            <a:endParaRPr lang="en-US" sz="1400" dirty="0"/>
          </a:p>
          <a:p>
            <a:pPr>
              <a:spcBef>
                <a:spcPts val="600"/>
              </a:spcBef>
            </a:pPr>
            <a:r>
              <a:rPr lang="en-US" sz="2000" dirty="0"/>
              <a:t>Context: </a:t>
            </a:r>
            <a:r>
              <a:rPr lang="en-US" sz="1600" dirty="0"/>
              <a:t>Unavailability of cellular networks at farm locations.</a:t>
            </a:r>
          </a:p>
          <a:p>
            <a:pPr>
              <a:spcBef>
                <a:spcPts val="600"/>
              </a:spcBef>
            </a:pPr>
            <a:endParaRPr lang="en-US" sz="1400" dirty="0"/>
          </a:p>
          <a:p>
            <a:pPr>
              <a:spcBef>
                <a:spcPts val="600"/>
              </a:spcBef>
            </a:pPr>
            <a:r>
              <a:rPr lang="en-US" sz="2000" dirty="0"/>
              <a:t>Decision: </a:t>
            </a:r>
            <a:r>
              <a:rPr lang="en-US" sz="1600" dirty="0"/>
              <a:t>With edge device, all the sensors connected with private network through which user can get real time(live data) information despite of unavailability of cellular network.</a:t>
            </a:r>
          </a:p>
          <a:p>
            <a:pPr>
              <a:spcBef>
                <a:spcPts val="600"/>
              </a:spcBef>
            </a:pPr>
            <a:endParaRPr lang="en-US" sz="1400" dirty="0"/>
          </a:p>
          <a:p>
            <a:pPr>
              <a:spcBef>
                <a:spcPts val="600"/>
              </a:spcBef>
            </a:pPr>
            <a:r>
              <a:rPr lang="en-US" sz="2000" dirty="0"/>
              <a:t>Consequences: </a:t>
            </a:r>
            <a:r>
              <a:rPr lang="en-US" sz="1600" dirty="0"/>
              <a:t>Cost of edge devices.</a:t>
            </a:r>
          </a:p>
        </p:txBody>
      </p:sp>
    </p:spTree>
    <p:extLst>
      <p:ext uri="{BB962C8B-B14F-4D97-AF65-F5344CB8AC3E}">
        <p14:creationId xmlns:p14="http://schemas.microsoft.com/office/powerpoint/2010/main" val="133842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C9E88-ECA9-A12C-2CE3-7B4B0875A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E03D2-7173-65A2-877D-0538AC0A3233}"/>
              </a:ext>
            </a:extLst>
          </p:cNvPr>
          <p:cNvSpPr>
            <a:spLocks noGrp="1"/>
          </p:cNvSpPr>
          <p:nvPr>
            <p:ph type="title"/>
          </p:nvPr>
        </p:nvSpPr>
        <p:spPr>
          <a:xfrm>
            <a:off x="1024128" y="585216"/>
            <a:ext cx="8394192" cy="911075"/>
          </a:xfrm>
        </p:spPr>
        <p:txBody>
          <a:bodyPr>
            <a:noAutofit/>
          </a:bodyPr>
          <a:lstStyle/>
          <a:p>
            <a:r>
              <a:rPr lang="en-US" dirty="0"/>
              <a:t>FISHY WATCH USE CASE - 2</a:t>
            </a:r>
          </a:p>
        </p:txBody>
      </p:sp>
      <p:sp>
        <p:nvSpPr>
          <p:cNvPr id="20" name="Freeform: Shape 19">
            <a:extLst>
              <a:ext uri="{FF2B5EF4-FFF2-40B4-BE49-F238E27FC236}">
                <a16:creationId xmlns:a16="http://schemas.microsoft.com/office/drawing/2014/main" id="{04482354-783B-A285-3C78-BDAE9F6F0E0C}"/>
              </a:ext>
            </a:extLst>
          </p:cNvPr>
          <p:cNvSpPr/>
          <p:nvPr/>
        </p:nvSpPr>
        <p:spPr>
          <a:xfrm>
            <a:off x="8234364" y="0"/>
            <a:ext cx="3957637" cy="6858000"/>
          </a:xfrm>
          <a:custGeom>
            <a:avLst/>
            <a:gdLst>
              <a:gd name="connsiteX0" fmla="*/ 1404938 w 3957637"/>
              <a:gd name="connsiteY0" fmla="*/ 0 h 6858000"/>
              <a:gd name="connsiteX1" fmla="*/ 3957637 w 3957637"/>
              <a:gd name="connsiteY1" fmla="*/ 0 h 6858000"/>
              <a:gd name="connsiteX2" fmla="*/ 3957637 w 3957637"/>
              <a:gd name="connsiteY2" fmla="*/ 6858000 h 6858000"/>
              <a:gd name="connsiteX3" fmla="*/ 0 w 3957637"/>
              <a:gd name="connsiteY3" fmla="*/ 6858000 h 6858000"/>
              <a:gd name="connsiteX4" fmla="*/ 1404938 w 395763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637" h="6858000">
                <a:moveTo>
                  <a:pt x="1404938" y="0"/>
                </a:moveTo>
                <a:lnTo>
                  <a:pt x="3957637" y="0"/>
                </a:lnTo>
                <a:lnTo>
                  <a:pt x="3957637" y="6858000"/>
                </a:lnTo>
                <a:lnTo>
                  <a:pt x="0" y="6858000"/>
                </a:lnTo>
                <a:lnTo>
                  <a:pt x="1404938" y="0"/>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Parallelogram 20">
            <a:extLst>
              <a:ext uri="{FF2B5EF4-FFF2-40B4-BE49-F238E27FC236}">
                <a16:creationId xmlns:a16="http://schemas.microsoft.com/office/drawing/2014/main" id="{5F0949F9-8E29-7164-6502-1829033549EC}"/>
              </a:ext>
            </a:extLst>
          </p:cNvPr>
          <p:cNvSpPr/>
          <p:nvPr/>
        </p:nvSpPr>
        <p:spPr>
          <a:xfrm rot="681411">
            <a:off x="9003178" y="-107834"/>
            <a:ext cx="152400" cy="716661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199C41E0-902F-82EE-C806-E5154DA00D7A}"/>
              </a:ext>
            </a:extLst>
          </p:cNvPr>
          <p:cNvSpPr/>
          <p:nvPr/>
        </p:nvSpPr>
        <p:spPr>
          <a:xfrm>
            <a:off x="-18288" y="1849321"/>
            <a:ext cx="4315967" cy="548640"/>
          </a:xfrm>
          <a:custGeom>
            <a:avLst/>
            <a:gdLst>
              <a:gd name="connsiteX0" fmla="*/ 0 w 6547104"/>
              <a:gd name="connsiteY0" fmla="*/ 0 h 481307"/>
              <a:gd name="connsiteX1" fmla="*/ 6547104 w 6547104"/>
              <a:gd name="connsiteY1" fmla="*/ 0 h 481307"/>
              <a:gd name="connsiteX2" fmla="*/ 6426777 w 6547104"/>
              <a:gd name="connsiteY2" fmla="*/ 481307 h 481307"/>
              <a:gd name="connsiteX3" fmla="*/ 0 w 6547104"/>
              <a:gd name="connsiteY3" fmla="*/ 481307 h 481307"/>
              <a:gd name="connsiteX4" fmla="*/ 0 w 6547104"/>
              <a:gd name="connsiteY4" fmla="*/ 0 h 481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7104" h="481307">
                <a:moveTo>
                  <a:pt x="0" y="0"/>
                </a:moveTo>
                <a:lnTo>
                  <a:pt x="6547104" y="0"/>
                </a:lnTo>
                <a:lnTo>
                  <a:pt x="6426777" y="481307"/>
                </a:lnTo>
                <a:lnTo>
                  <a:pt x="0" y="481307"/>
                </a:lnTo>
                <a:lnTo>
                  <a:pt x="0"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GB" sz="1600" dirty="0"/>
          </a:p>
        </p:txBody>
      </p:sp>
      <p:sp>
        <p:nvSpPr>
          <p:cNvPr id="5" name="TextBox 4">
            <a:extLst>
              <a:ext uri="{FF2B5EF4-FFF2-40B4-BE49-F238E27FC236}">
                <a16:creationId xmlns:a16="http://schemas.microsoft.com/office/drawing/2014/main" id="{E9BF21C3-471B-1E98-6023-F4889E14288B}"/>
              </a:ext>
            </a:extLst>
          </p:cNvPr>
          <p:cNvSpPr txBox="1"/>
          <p:nvPr/>
        </p:nvSpPr>
        <p:spPr>
          <a:xfrm>
            <a:off x="609602" y="1831254"/>
            <a:ext cx="3523488" cy="400110"/>
          </a:xfrm>
          <a:prstGeom prst="rect">
            <a:avLst/>
          </a:prstGeom>
          <a:noFill/>
        </p:spPr>
        <p:txBody>
          <a:bodyPr wrap="square" rtlCol="0">
            <a:spAutoFit/>
          </a:bodyPr>
          <a:lstStyle/>
          <a:p>
            <a:r>
              <a:rPr lang="en-US" sz="2000" b="1" dirty="0">
                <a:solidFill>
                  <a:schemeClr val="bg1"/>
                </a:solidFill>
              </a:rPr>
              <a:t>Title: </a:t>
            </a:r>
            <a:r>
              <a:rPr lang="en-US" sz="1600" dirty="0">
                <a:solidFill>
                  <a:schemeClr val="bg1"/>
                </a:solidFill>
              </a:rPr>
              <a:t>Data lake</a:t>
            </a:r>
            <a:endParaRPr lang="en-GB" sz="1600" dirty="0">
              <a:solidFill>
                <a:schemeClr val="bg1"/>
              </a:solidFill>
            </a:endParaRPr>
          </a:p>
        </p:txBody>
      </p:sp>
      <p:sp>
        <p:nvSpPr>
          <p:cNvPr id="28" name="TextBox 27">
            <a:extLst>
              <a:ext uri="{FF2B5EF4-FFF2-40B4-BE49-F238E27FC236}">
                <a16:creationId xmlns:a16="http://schemas.microsoft.com/office/drawing/2014/main" id="{730ABAE6-3B8C-1673-71E4-5524285E7303}"/>
              </a:ext>
            </a:extLst>
          </p:cNvPr>
          <p:cNvSpPr txBox="1"/>
          <p:nvPr/>
        </p:nvSpPr>
        <p:spPr>
          <a:xfrm>
            <a:off x="624175" y="2742910"/>
            <a:ext cx="7610189" cy="2431435"/>
          </a:xfrm>
          <a:prstGeom prst="rect">
            <a:avLst/>
          </a:prstGeom>
          <a:noFill/>
        </p:spPr>
        <p:txBody>
          <a:bodyPr wrap="square">
            <a:spAutoFit/>
          </a:bodyPr>
          <a:lstStyle/>
          <a:p>
            <a:pPr>
              <a:spcBef>
                <a:spcPts val="600"/>
              </a:spcBef>
            </a:pPr>
            <a:r>
              <a:rPr lang="en-US" sz="2000" dirty="0"/>
              <a:t>Status: </a:t>
            </a:r>
            <a:r>
              <a:rPr lang="en-US" sz="1600" dirty="0"/>
              <a:t>Accepted</a:t>
            </a:r>
          </a:p>
          <a:p>
            <a:pPr>
              <a:spcBef>
                <a:spcPts val="600"/>
              </a:spcBef>
            </a:pPr>
            <a:endParaRPr lang="en-US" sz="1400" dirty="0"/>
          </a:p>
          <a:p>
            <a:pPr>
              <a:spcBef>
                <a:spcPts val="600"/>
              </a:spcBef>
            </a:pPr>
            <a:r>
              <a:rPr lang="en-US" sz="2000" dirty="0"/>
              <a:t>Context: </a:t>
            </a:r>
            <a:r>
              <a:rPr lang="en-US" sz="1600" dirty="0"/>
              <a:t>To store all sensors and monitoring data which will be further used by AI model.</a:t>
            </a:r>
          </a:p>
          <a:p>
            <a:pPr>
              <a:spcBef>
                <a:spcPts val="600"/>
              </a:spcBef>
            </a:pPr>
            <a:endParaRPr lang="en-US" sz="1400" dirty="0"/>
          </a:p>
          <a:p>
            <a:pPr>
              <a:spcBef>
                <a:spcPts val="600"/>
              </a:spcBef>
            </a:pPr>
            <a:r>
              <a:rPr lang="en-US" sz="2000" dirty="0"/>
              <a:t>Decision: </a:t>
            </a:r>
            <a:r>
              <a:rPr lang="en-US" sz="1600" dirty="0"/>
              <a:t>To create data lake repository to store different sensor data.</a:t>
            </a:r>
          </a:p>
          <a:p>
            <a:pPr>
              <a:spcBef>
                <a:spcPts val="600"/>
              </a:spcBef>
            </a:pPr>
            <a:endParaRPr lang="en-US" sz="1400" dirty="0"/>
          </a:p>
          <a:p>
            <a:pPr>
              <a:spcBef>
                <a:spcPts val="600"/>
              </a:spcBef>
            </a:pPr>
            <a:r>
              <a:rPr lang="en-US" sz="2000" dirty="0"/>
              <a:t>Consequences: </a:t>
            </a:r>
            <a:r>
              <a:rPr lang="en-US" sz="1600" dirty="0"/>
              <a:t>Technical challenges to setup data lake rather than using RDBMS.</a:t>
            </a:r>
          </a:p>
        </p:txBody>
      </p:sp>
    </p:spTree>
    <p:extLst>
      <p:ext uri="{BB962C8B-B14F-4D97-AF65-F5344CB8AC3E}">
        <p14:creationId xmlns:p14="http://schemas.microsoft.com/office/powerpoint/2010/main" val="2468601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3950</TotalTime>
  <Words>549</Words>
  <Application>Microsoft Office PowerPoint</Application>
  <PresentationFormat>Widescreen</PresentationFormat>
  <Paragraphs>99</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Bell MT</vt:lpstr>
      <vt:lpstr>Calibri</vt:lpstr>
      <vt:lpstr>Tw Cen MT</vt:lpstr>
      <vt:lpstr>Tw Cen MT Condensed</vt:lpstr>
      <vt:lpstr>Tw Cen MT Condensed (Headings)</vt:lpstr>
      <vt:lpstr>Wingdings</vt:lpstr>
      <vt:lpstr>Wingdings 2</vt:lpstr>
      <vt:lpstr>Wingdings 3</vt:lpstr>
      <vt:lpstr>Integral</vt:lpstr>
      <vt:lpstr>FISHY WATCH</vt:lpstr>
      <vt:lpstr>PowerPoint Presentation</vt:lpstr>
      <vt:lpstr>INDEX</vt:lpstr>
      <vt:lpstr>INDEX</vt:lpstr>
      <vt:lpstr>FISHY WATCH ARCHITECTURE DESIGN</vt:lpstr>
      <vt:lpstr>INDEX</vt:lpstr>
      <vt:lpstr>GEARING UP TO TOWARDS GETTING THEIR SMACK STACK IN PLACE</vt:lpstr>
      <vt:lpstr>FISHY WATCH USE CASE - 1</vt:lpstr>
      <vt:lpstr>FISHY WATCH USE CASE - 2</vt:lpstr>
      <vt:lpstr>FISHY WATCH USE CASE - 3</vt:lpstr>
      <vt:lpstr>Thank You</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Awhan Mohanty</dc:creator>
  <cp:lastModifiedBy>Gaurav Tiwari</cp:lastModifiedBy>
  <cp:revision>720</cp:revision>
  <cp:lastPrinted>2022-07-23T06:47:25Z</cp:lastPrinted>
  <dcterms:created xsi:type="dcterms:W3CDTF">2022-07-10T07:47:42Z</dcterms:created>
  <dcterms:modified xsi:type="dcterms:W3CDTF">2024-04-06T08:55:21Z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2022-07-11T14:53:01Z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3a33de2e-eec4-48bf-8a1c-91dd66cc90c0</vt:lpwstr>
  </property>
  <property fmtid="{D5CDD505-2E9C-101B-9397-08002B2CF9AE}" pid="8" name="MSIP_Label_a0819fa7-4367-4500-ba88-dd630d977609_ContentBits">
    <vt:lpwstr>0</vt:lpwstr>
  </property>
</Properties>
</file>