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B1D5AAD-3AD6-406A-B664-3F8E6F7265BD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589560" y="-5040"/>
            <a:ext cx="289800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2020-06-04T14:35:14Z</dcterms:created>
  <dc:creator/>
  <dc:description/>
  <dc:language>pt-BR</dc:language>
  <cp:lastModifiedBy/>
  <dcterms:modified xsi:type="dcterms:W3CDTF">2020-06-04T14:36:12Z</dcterms:modified>
  <cp:revision>1</cp:revision>
  <dc:subject/>
  <dc:title/>
</cp:coreProperties>
</file>