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DCB2701-2F49-4BB7-AF24-58BE4504D115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931480" y="-5040"/>
            <a:ext cx="421380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LibreOffice/6.4.3.2$Linux_X86_64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2020-06-12T15:15:02Z</dcterms:created>
  <dc:creator/>
  <dc:description/>
  <dc:language>pt-BR</dc:language>
  <cp:lastModifiedBy/>
  <dcterms:modified xsi:type="dcterms:W3CDTF">2020-06-12T15:15:50Z</dcterms:modified>
  <cp:revision>1</cp:revision>
  <dc:subject/>
  <dc:title/>
</cp:coreProperties>
</file>